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414" r:id="rId5"/>
    <p:sldId id="444" r:id="rId6"/>
    <p:sldId id="426" r:id="rId7"/>
    <p:sldId id="439" r:id="rId8"/>
    <p:sldId id="438" r:id="rId9"/>
    <p:sldId id="435" r:id="rId10"/>
    <p:sldId id="425" r:id="rId11"/>
    <p:sldId id="419" r:id="rId12"/>
    <p:sldId id="427" r:id="rId13"/>
    <p:sldId id="428" r:id="rId14"/>
    <p:sldId id="43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2EB19997-1665-496A-8FBB-65805FCE2552}">
          <p14:sldIdLst>
            <p14:sldId id="414"/>
            <p14:sldId id="444"/>
            <p14:sldId id="426"/>
            <p14:sldId id="439"/>
            <p14:sldId id="438"/>
            <p14:sldId id="435"/>
            <p14:sldId id="425"/>
            <p14:sldId id="419"/>
          </p14:sldIdLst>
        </p14:section>
        <p14:section name="Annexe" id="{690913CD-6D4A-4AF1-9651-839A2B754B66}">
          <p14:sldIdLst>
            <p14:sldId id="427"/>
            <p14:sldId id="428"/>
            <p14:sldId id="43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7FA"/>
    <a:srgbClr val="E8ECF1"/>
    <a:srgbClr val="58457E"/>
    <a:srgbClr val="503B79"/>
    <a:srgbClr val="E6E6E6"/>
    <a:srgbClr val="F8991D"/>
    <a:srgbClr val="ED0677"/>
    <a:srgbClr val="F15A4E"/>
    <a:srgbClr val="A6CE39"/>
    <a:srgbClr val="223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30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PLAIX Alexandra" userId="S::adeplaix@sy-numerique.fr::f6f51c8b-53f7-49da-8d68-c0862b26ed55" providerId="AD" clId="Web-{011CBEB8-C494-4410-BE0A-8F5392C5D4B5}"/>
    <pc:docChg chg="modSld">
      <pc:chgData name="DEPLAIX Alexandra" userId="S::adeplaix@sy-numerique.fr::f6f51c8b-53f7-49da-8d68-c0862b26ed55" providerId="AD" clId="Web-{011CBEB8-C494-4410-BE0A-8F5392C5D4B5}" dt="2022-07-29T06:39:45.233" v="4" actId="20577"/>
      <pc:docMkLst>
        <pc:docMk/>
      </pc:docMkLst>
      <pc:sldChg chg="modSp">
        <pc:chgData name="DEPLAIX Alexandra" userId="S::adeplaix@sy-numerique.fr::f6f51c8b-53f7-49da-8d68-c0862b26ed55" providerId="AD" clId="Web-{011CBEB8-C494-4410-BE0A-8F5392C5D4B5}" dt="2022-07-29T06:39:45.233" v="4" actId="20577"/>
        <pc:sldMkLst>
          <pc:docMk/>
          <pc:sldMk cId="1293045208" sldId="433"/>
        </pc:sldMkLst>
        <pc:spChg chg="mod">
          <ac:chgData name="DEPLAIX Alexandra" userId="S::adeplaix@sy-numerique.fr::f6f51c8b-53f7-49da-8d68-c0862b26ed55" providerId="AD" clId="Web-{011CBEB8-C494-4410-BE0A-8F5392C5D4B5}" dt="2022-07-29T06:39:45.233" v="4" actId="20577"/>
          <ac:spMkLst>
            <pc:docMk/>
            <pc:sldMk cId="1293045208" sldId="433"/>
            <ac:spMk id="95" creationId="{EF7B980B-DF14-433C-A0AB-20E0F452520C}"/>
          </ac:spMkLst>
        </pc:spChg>
      </pc:sldChg>
    </pc:docChg>
  </pc:docChgLst>
  <pc:docChgLst>
    <pc:chgData name="JACOB Léa" userId="S::ljacob@sy-numerique.fr::9c26a5d8-734c-4ebd-85bb-2c9635f478f6" providerId="AD" clId="Web-{CF7F0301-85DA-E00D-3932-B6147D079C77}"/>
    <pc:docChg chg="modSld">
      <pc:chgData name="JACOB Léa" userId="S::ljacob@sy-numerique.fr::9c26a5d8-734c-4ebd-85bb-2c9635f478f6" providerId="AD" clId="Web-{CF7F0301-85DA-E00D-3932-B6147D079C77}" dt="2022-09-01T08:55:14.916" v="0" actId="20577"/>
      <pc:docMkLst>
        <pc:docMk/>
      </pc:docMkLst>
      <pc:sldChg chg="modSp">
        <pc:chgData name="JACOB Léa" userId="S::ljacob@sy-numerique.fr::9c26a5d8-734c-4ebd-85bb-2c9635f478f6" providerId="AD" clId="Web-{CF7F0301-85DA-E00D-3932-B6147D079C77}" dt="2022-09-01T08:55:14.916" v="0" actId="20577"/>
        <pc:sldMkLst>
          <pc:docMk/>
          <pc:sldMk cId="1465180117" sldId="425"/>
        </pc:sldMkLst>
        <pc:spChg chg="mod">
          <ac:chgData name="JACOB Léa" userId="S::ljacob@sy-numerique.fr::9c26a5d8-734c-4ebd-85bb-2c9635f478f6" providerId="AD" clId="Web-{CF7F0301-85DA-E00D-3932-B6147D079C77}" dt="2022-09-01T08:55:14.916" v="0" actId="20577"/>
          <ac:spMkLst>
            <pc:docMk/>
            <pc:sldMk cId="1465180117" sldId="425"/>
            <ac:spMk id="174" creationId="{EB07F1EB-8D55-85A2-77D5-58A333A00F4D}"/>
          </ac:spMkLst>
        </pc:spChg>
      </pc:sldChg>
    </pc:docChg>
  </pc:docChgLst>
  <pc:docChgLst>
    <pc:chgData name="DEPLAIX Alexandra" userId="f6f51c8b-53f7-49da-8d68-c0862b26ed55" providerId="ADAL" clId="{952CAC46-2755-464E-8184-B6C691A804D7}"/>
    <pc:docChg chg="undo custSel modSld">
      <pc:chgData name="DEPLAIX Alexandra" userId="f6f51c8b-53f7-49da-8d68-c0862b26ed55" providerId="ADAL" clId="{952CAC46-2755-464E-8184-B6C691A804D7}" dt="2022-08-19T10:06:34.501" v="495" actId="20577"/>
      <pc:docMkLst>
        <pc:docMk/>
      </pc:docMkLst>
      <pc:sldChg chg="modSp mod">
        <pc:chgData name="DEPLAIX Alexandra" userId="f6f51c8b-53f7-49da-8d68-c0862b26ed55" providerId="ADAL" clId="{952CAC46-2755-464E-8184-B6C691A804D7}" dt="2022-08-19T09:02:51.209" v="324" actId="1076"/>
        <pc:sldMkLst>
          <pc:docMk/>
          <pc:sldMk cId="1465180117" sldId="425"/>
        </pc:sldMkLst>
        <pc:spChg chg="mod">
          <ac:chgData name="DEPLAIX Alexandra" userId="f6f51c8b-53f7-49da-8d68-c0862b26ed55" providerId="ADAL" clId="{952CAC46-2755-464E-8184-B6C691A804D7}" dt="2022-08-19T09:02:48.729" v="323" actId="20577"/>
          <ac:spMkLst>
            <pc:docMk/>
            <pc:sldMk cId="1465180117" sldId="425"/>
            <ac:spMk id="5" creationId="{EE8FAC13-9CA2-3C0A-C2BE-787D9C463845}"/>
          </ac:spMkLst>
        </pc:spChg>
        <pc:spChg chg="mod">
          <ac:chgData name="DEPLAIX Alexandra" userId="f6f51c8b-53f7-49da-8d68-c0862b26ed55" providerId="ADAL" clId="{952CAC46-2755-464E-8184-B6C691A804D7}" dt="2022-08-19T09:02:51.209" v="324" actId="1076"/>
          <ac:spMkLst>
            <pc:docMk/>
            <pc:sldMk cId="1465180117" sldId="425"/>
            <ac:spMk id="33" creationId="{6A699E99-2C45-656A-DAEC-1BC69E2A2CBF}"/>
          </ac:spMkLst>
        </pc:spChg>
        <pc:spChg chg="mod">
          <ac:chgData name="DEPLAIX Alexandra" userId="f6f51c8b-53f7-49da-8d68-c0862b26ed55" providerId="ADAL" clId="{952CAC46-2755-464E-8184-B6C691A804D7}" dt="2022-08-19T09:02:11.440" v="302" actId="20577"/>
          <ac:spMkLst>
            <pc:docMk/>
            <pc:sldMk cId="1465180117" sldId="425"/>
            <ac:spMk id="174" creationId="{EB07F1EB-8D55-85A2-77D5-58A333A00F4D}"/>
          </ac:spMkLst>
        </pc:spChg>
      </pc:sldChg>
      <pc:sldChg chg="modSp mod">
        <pc:chgData name="DEPLAIX Alexandra" userId="f6f51c8b-53f7-49da-8d68-c0862b26ed55" providerId="ADAL" clId="{952CAC46-2755-464E-8184-B6C691A804D7}" dt="2022-08-19T08:50:01.803" v="108" actId="20577"/>
        <pc:sldMkLst>
          <pc:docMk/>
          <pc:sldMk cId="587230448" sldId="426"/>
        </pc:sldMkLst>
        <pc:spChg chg="mod">
          <ac:chgData name="DEPLAIX Alexandra" userId="f6f51c8b-53f7-49da-8d68-c0862b26ed55" providerId="ADAL" clId="{952CAC46-2755-464E-8184-B6C691A804D7}" dt="2022-08-19T08:49:19.030" v="97" actId="20577"/>
          <ac:spMkLst>
            <pc:docMk/>
            <pc:sldMk cId="587230448" sldId="426"/>
            <ac:spMk id="162" creationId="{E897C131-430D-0609-EF4A-7E51C77E5411}"/>
          </ac:spMkLst>
        </pc:spChg>
        <pc:spChg chg="mod">
          <ac:chgData name="DEPLAIX Alexandra" userId="f6f51c8b-53f7-49da-8d68-c0862b26ed55" providerId="ADAL" clId="{952CAC46-2755-464E-8184-B6C691A804D7}" dt="2022-08-19T08:50:01.803" v="108" actId="20577"/>
          <ac:spMkLst>
            <pc:docMk/>
            <pc:sldMk cId="587230448" sldId="426"/>
            <ac:spMk id="163" creationId="{FD05E1BB-AA58-BD51-07BF-86676DFF80BA}"/>
          </ac:spMkLst>
        </pc:spChg>
        <pc:grpChg chg="mod">
          <ac:chgData name="DEPLAIX Alexandra" userId="f6f51c8b-53f7-49da-8d68-c0862b26ed55" providerId="ADAL" clId="{952CAC46-2755-464E-8184-B6C691A804D7}" dt="2022-08-19T08:48:22.133" v="67" actId="1076"/>
          <ac:grpSpMkLst>
            <pc:docMk/>
            <pc:sldMk cId="587230448" sldId="426"/>
            <ac:grpSpMk id="3" creationId="{CF141315-E8DF-FF7E-30B2-BFB0BB962F6F}"/>
          </ac:grpSpMkLst>
        </pc:grpChg>
      </pc:sldChg>
      <pc:sldChg chg="modSp mod">
        <pc:chgData name="DEPLAIX Alexandra" userId="f6f51c8b-53f7-49da-8d68-c0862b26ed55" providerId="ADAL" clId="{952CAC46-2755-464E-8184-B6C691A804D7}" dt="2022-08-19T09:06:03.242" v="364" actId="20577"/>
        <pc:sldMkLst>
          <pc:docMk/>
          <pc:sldMk cId="2672181329" sldId="427"/>
        </pc:sldMkLst>
        <pc:spChg chg="mod">
          <ac:chgData name="DEPLAIX Alexandra" userId="f6f51c8b-53f7-49da-8d68-c0862b26ed55" providerId="ADAL" clId="{952CAC46-2755-464E-8184-B6C691A804D7}" dt="2022-08-19T09:06:03.242" v="364" actId="20577"/>
          <ac:spMkLst>
            <pc:docMk/>
            <pc:sldMk cId="2672181329" sldId="427"/>
            <ac:spMk id="31" creationId="{88A45CBA-3011-A446-F68D-A77A6A79699C}"/>
          </ac:spMkLst>
        </pc:spChg>
      </pc:sldChg>
      <pc:sldChg chg="addSp delSp modSp mod">
        <pc:chgData name="DEPLAIX Alexandra" userId="f6f51c8b-53f7-49da-8d68-c0862b26ed55" providerId="ADAL" clId="{952CAC46-2755-464E-8184-B6C691A804D7}" dt="2022-08-19T10:06:34.501" v="495" actId="20577"/>
        <pc:sldMkLst>
          <pc:docMk/>
          <pc:sldMk cId="1293045208" sldId="433"/>
        </pc:sldMkLst>
        <pc:spChg chg="add del mod">
          <ac:chgData name="DEPLAIX Alexandra" userId="f6f51c8b-53f7-49da-8d68-c0862b26ed55" providerId="ADAL" clId="{952CAC46-2755-464E-8184-B6C691A804D7}" dt="2022-08-19T10:06:34.501" v="495" actId="20577"/>
          <ac:spMkLst>
            <pc:docMk/>
            <pc:sldMk cId="1293045208" sldId="433"/>
            <ac:spMk id="95" creationId="{EF7B980B-DF14-433C-A0AB-20E0F452520C}"/>
          </ac:spMkLst>
        </pc:spChg>
        <pc:spChg chg="mod">
          <ac:chgData name="DEPLAIX Alexandra" userId="f6f51c8b-53f7-49da-8d68-c0862b26ed55" providerId="ADAL" clId="{952CAC46-2755-464E-8184-B6C691A804D7}" dt="2022-08-19T10:06:03.150" v="459" actId="20577"/>
          <ac:spMkLst>
            <pc:docMk/>
            <pc:sldMk cId="1293045208" sldId="433"/>
            <ac:spMk id="101" creationId="{74C8E4B9-424B-7329-C3C8-FFF7DF7AEFEB}"/>
          </ac:spMkLst>
        </pc:spChg>
        <pc:spChg chg="mod">
          <ac:chgData name="DEPLAIX Alexandra" userId="f6f51c8b-53f7-49da-8d68-c0862b26ed55" providerId="ADAL" clId="{952CAC46-2755-464E-8184-B6C691A804D7}" dt="2022-08-19T10:05:52.797" v="452" actId="20577"/>
          <ac:spMkLst>
            <pc:docMk/>
            <pc:sldMk cId="1293045208" sldId="433"/>
            <ac:spMk id="229" creationId="{3B3C5BBB-9CD8-E02B-A1F0-47EDBEBAE9E9}"/>
          </ac:spMkLst>
        </pc:spChg>
        <pc:spChg chg="mod">
          <ac:chgData name="DEPLAIX Alexandra" userId="f6f51c8b-53f7-49da-8d68-c0862b26ed55" providerId="ADAL" clId="{952CAC46-2755-464E-8184-B6C691A804D7}" dt="2022-08-19T10:04:34.528" v="434" actId="20577"/>
          <ac:spMkLst>
            <pc:docMk/>
            <pc:sldMk cId="1293045208" sldId="433"/>
            <ac:spMk id="236" creationId="{F1BE1AD1-89B3-C148-0E01-BA91E041D97E}"/>
          </ac:spMkLst>
        </pc:spChg>
      </pc:sldChg>
      <pc:sldChg chg="modSp mod modNotesTx">
        <pc:chgData name="DEPLAIX Alexandra" userId="f6f51c8b-53f7-49da-8d68-c0862b26ed55" providerId="ADAL" clId="{952CAC46-2755-464E-8184-B6C691A804D7}" dt="2022-08-19T09:00:02.401" v="261" actId="20577"/>
        <pc:sldMkLst>
          <pc:docMk/>
          <pc:sldMk cId="501271548" sldId="435"/>
        </pc:sldMkLst>
        <pc:spChg chg="mod">
          <ac:chgData name="DEPLAIX Alexandra" userId="f6f51c8b-53f7-49da-8d68-c0862b26ed55" providerId="ADAL" clId="{952CAC46-2755-464E-8184-B6C691A804D7}" dt="2022-08-19T08:58:09.448" v="249" actId="20577"/>
          <ac:spMkLst>
            <pc:docMk/>
            <pc:sldMk cId="501271548" sldId="435"/>
            <ac:spMk id="33" creationId="{3E1477E8-AB54-DB94-7853-BDE50F057D68}"/>
          </ac:spMkLst>
        </pc:spChg>
        <pc:spChg chg="mod">
          <ac:chgData name="DEPLAIX Alexandra" userId="f6f51c8b-53f7-49da-8d68-c0862b26ed55" providerId="ADAL" clId="{952CAC46-2755-464E-8184-B6C691A804D7}" dt="2022-08-19T08:58:57.079" v="259" actId="20577"/>
          <ac:spMkLst>
            <pc:docMk/>
            <pc:sldMk cId="501271548" sldId="435"/>
            <ac:spMk id="40" creationId="{581C3EE9-ADC1-F2DB-8233-4CC0BB7E0207}"/>
          </ac:spMkLst>
        </pc:spChg>
      </pc:sldChg>
      <pc:sldChg chg="modSp mod modNotesTx">
        <pc:chgData name="DEPLAIX Alexandra" userId="f6f51c8b-53f7-49da-8d68-c0862b26ed55" providerId="ADAL" clId="{952CAC46-2755-464E-8184-B6C691A804D7}" dt="2022-08-19T08:56:21.482" v="246" actId="20577"/>
        <pc:sldMkLst>
          <pc:docMk/>
          <pc:sldMk cId="1609088548" sldId="439"/>
        </pc:sldMkLst>
        <pc:spChg chg="mod">
          <ac:chgData name="DEPLAIX Alexandra" userId="f6f51c8b-53f7-49da-8d68-c0862b26ed55" providerId="ADAL" clId="{952CAC46-2755-464E-8184-B6C691A804D7}" dt="2022-08-19T08:52:33.847" v="143" actId="20577"/>
          <ac:spMkLst>
            <pc:docMk/>
            <pc:sldMk cId="1609088548" sldId="439"/>
            <ac:spMk id="120" creationId="{03D9E9C6-471B-DF7E-6AE7-1011CD22A6EA}"/>
          </ac:spMkLst>
        </pc:spChg>
        <pc:spChg chg="mod">
          <ac:chgData name="DEPLAIX Alexandra" userId="f6f51c8b-53f7-49da-8d68-c0862b26ed55" providerId="ADAL" clId="{952CAC46-2755-464E-8184-B6C691A804D7}" dt="2022-08-19T08:52:57.207" v="150" actId="20577"/>
          <ac:spMkLst>
            <pc:docMk/>
            <pc:sldMk cId="1609088548" sldId="439"/>
            <ac:spMk id="121" creationId="{F6A90F38-7267-55C4-1FF5-9DBC3DF73CED}"/>
          </ac:spMkLst>
        </pc:spChg>
        <pc:spChg chg="mod">
          <ac:chgData name="DEPLAIX Alexandra" userId="f6f51c8b-53f7-49da-8d68-c0862b26ed55" providerId="ADAL" clId="{952CAC46-2755-464E-8184-B6C691A804D7}" dt="2022-08-19T08:54:35.410" v="187" actId="14100"/>
          <ac:spMkLst>
            <pc:docMk/>
            <pc:sldMk cId="1609088548" sldId="439"/>
            <ac:spMk id="125" creationId="{C1B24F3D-52E7-000C-A055-8549B7E1859F}"/>
          </ac:spMkLst>
        </pc:spChg>
        <pc:spChg chg="mod">
          <ac:chgData name="DEPLAIX Alexandra" userId="f6f51c8b-53f7-49da-8d68-c0862b26ed55" providerId="ADAL" clId="{952CAC46-2755-464E-8184-B6C691A804D7}" dt="2022-08-19T08:54:51.524" v="188" actId="20577"/>
          <ac:spMkLst>
            <pc:docMk/>
            <pc:sldMk cId="1609088548" sldId="439"/>
            <ac:spMk id="137" creationId="{95802204-3D3E-D328-3786-06F59D597D9C}"/>
          </ac:spMkLst>
        </pc:spChg>
        <pc:spChg chg="mod">
          <ac:chgData name="DEPLAIX Alexandra" userId="f6f51c8b-53f7-49da-8d68-c0862b26ed55" providerId="ADAL" clId="{952CAC46-2755-464E-8184-B6C691A804D7}" dt="2022-08-19T08:55:06.792" v="204" actId="14100"/>
          <ac:spMkLst>
            <pc:docMk/>
            <pc:sldMk cId="1609088548" sldId="439"/>
            <ac:spMk id="139" creationId="{34DF6BF7-BA69-610A-E5EE-6A655EEDE169}"/>
          </ac:spMkLst>
        </pc:spChg>
      </pc:sldChg>
    </pc:docChg>
  </pc:docChgLst>
  <pc:docChgLst>
    <pc:chgData name="JACOB Léa" userId="9c26a5d8-734c-4ebd-85bb-2c9635f478f6" providerId="ADAL" clId="{9677E7AA-0F56-40F0-B752-AD8D8F7742A2}"/>
    <pc:docChg chg="custSel addSld delSld modSld modSection">
      <pc:chgData name="JACOB Léa" userId="9c26a5d8-734c-4ebd-85bb-2c9635f478f6" providerId="ADAL" clId="{9677E7AA-0F56-40F0-B752-AD8D8F7742A2}" dt="2022-07-27T15:40:42.402" v="64" actId="1076"/>
      <pc:docMkLst>
        <pc:docMk/>
      </pc:docMkLst>
      <pc:sldChg chg="del">
        <pc:chgData name="JACOB Léa" userId="9c26a5d8-734c-4ebd-85bb-2c9635f478f6" providerId="ADAL" clId="{9677E7AA-0F56-40F0-B752-AD8D8F7742A2}" dt="2022-07-27T15:36:49.796" v="0" actId="47"/>
        <pc:sldMkLst>
          <pc:docMk/>
          <pc:sldMk cId="3172918752" sldId="436"/>
        </pc:sldMkLst>
      </pc:sldChg>
      <pc:sldChg chg="del">
        <pc:chgData name="JACOB Léa" userId="9c26a5d8-734c-4ebd-85bb-2c9635f478f6" providerId="ADAL" clId="{9677E7AA-0F56-40F0-B752-AD8D8F7742A2}" dt="2022-07-27T15:36:50.792" v="1" actId="47"/>
        <pc:sldMkLst>
          <pc:docMk/>
          <pc:sldMk cId="3055456890" sldId="437"/>
        </pc:sldMkLst>
      </pc:sldChg>
      <pc:sldChg chg="modSp add mod">
        <pc:chgData name="JACOB Léa" userId="9c26a5d8-734c-4ebd-85bb-2c9635f478f6" providerId="ADAL" clId="{9677E7AA-0F56-40F0-B752-AD8D8F7742A2}" dt="2022-07-27T15:40:42.402" v="64" actId="1076"/>
        <pc:sldMkLst>
          <pc:docMk/>
          <pc:sldMk cId="3633415445" sldId="438"/>
        </pc:sldMkLst>
        <pc:spChg chg="mod">
          <ac:chgData name="JACOB Léa" userId="9c26a5d8-734c-4ebd-85bb-2c9635f478f6" providerId="ADAL" clId="{9677E7AA-0F56-40F0-B752-AD8D8F7742A2}" dt="2022-07-27T15:40:40.398" v="63" actId="14100"/>
          <ac:spMkLst>
            <pc:docMk/>
            <pc:sldMk cId="3633415445" sldId="438"/>
            <ac:spMk id="12" creationId="{396F45B6-8657-4A53-A3A3-4126C725A167}"/>
          </ac:spMkLst>
        </pc:spChg>
        <pc:picChg chg="mod">
          <ac:chgData name="JACOB Léa" userId="9c26a5d8-734c-4ebd-85bb-2c9635f478f6" providerId="ADAL" clId="{9677E7AA-0F56-40F0-B752-AD8D8F7742A2}" dt="2022-07-27T15:40:42.402" v="64" actId="1076"/>
          <ac:picMkLst>
            <pc:docMk/>
            <pc:sldMk cId="3633415445" sldId="438"/>
            <ac:picMk id="3" creationId="{53D699C7-923C-A7C8-9D6E-65FF230F016B}"/>
          </ac:picMkLst>
        </pc:picChg>
        <pc:picChg chg="mod">
          <ac:chgData name="JACOB Léa" userId="9c26a5d8-734c-4ebd-85bb-2c9635f478f6" providerId="ADAL" clId="{9677E7AA-0F56-40F0-B752-AD8D8F7742A2}" dt="2022-07-27T15:40:34.003" v="62" actId="1076"/>
          <ac:picMkLst>
            <pc:docMk/>
            <pc:sldMk cId="3633415445" sldId="438"/>
            <ac:picMk id="8" creationId="{A0F6526B-90C0-43E6-B652-5D999ED8D700}"/>
          </ac:picMkLst>
        </pc:picChg>
      </pc:sldChg>
      <pc:sldChg chg="modSp add mod setBg modNotesTx">
        <pc:chgData name="JACOB Léa" userId="9c26a5d8-734c-4ebd-85bb-2c9635f478f6" providerId="ADAL" clId="{9677E7AA-0F56-40F0-B752-AD8D8F7742A2}" dt="2022-07-27T15:40:00.404" v="57" actId="1076"/>
        <pc:sldMkLst>
          <pc:docMk/>
          <pc:sldMk cId="2198557437" sldId="444"/>
        </pc:sldMkLst>
        <pc:spChg chg="mod">
          <ac:chgData name="JACOB Léa" userId="9c26a5d8-734c-4ebd-85bb-2c9635f478f6" providerId="ADAL" clId="{9677E7AA-0F56-40F0-B752-AD8D8F7742A2}" dt="2022-07-27T15:39:58.340" v="56" actId="14100"/>
          <ac:spMkLst>
            <pc:docMk/>
            <pc:sldMk cId="2198557437" sldId="444"/>
            <ac:spMk id="12" creationId="{396F45B6-8657-4A53-A3A3-4126C725A167}"/>
          </ac:spMkLst>
        </pc:spChg>
        <pc:picChg chg="mod">
          <ac:chgData name="JACOB Léa" userId="9c26a5d8-734c-4ebd-85bb-2c9635f478f6" providerId="ADAL" clId="{9677E7AA-0F56-40F0-B752-AD8D8F7742A2}" dt="2022-07-27T15:39:49.604" v="55" actId="1076"/>
          <ac:picMkLst>
            <pc:docMk/>
            <pc:sldMk cId="2198557437" sldId="444"/>
            <ac:picMk id="8" creationId="{D2171802-A276-4654-83C9-9F0645C7CEA2}"/>
          </ac:picMkLst>
        </pc:picChg>
        <pc:picChg chg="mod">
          <ac:chgData name="JACOB Léa" userId="9c26a5d8-734c-4ebd-85bb-2c9635f478f6" providerId="ADAL" clId="{9677E7AA-0F56-40F0-B752-AD8D8F7742A2}" dt="2022-07-27T15:40:00.404" v="57" actId="1076"/>
          <ac:picMkLst>
            <pc:docMk/>
            <pc:sldMk cId="2198557437" sldId="444"/>
            <ac:picMk id="9" creationId="{96909C73-2F58-44D7-BF37-06D273B7DBB6}"/>
          </ac:picMkLst>
        </pc:picChg>
      </pc:sldChg>
    </pc:docChg>
  </pc:docChgLst>
  <pc:docChgLst>
    <pc:chgData name="DEPLAIX Alexandra" userId="S::adeplaix@sy-numerique.fr::f6f51c8b-53f7-49da-8d68-c0862b26ed55" providerId="AD" clId="Web-{B831DF89-47A4-81DF-0262-2DC4C00FE7B1}"/>
    <pc:docChg chg="modSld">
      <pc:chgData name="DEPLAIX Alexandra" userId="S::adeplaix@sy-numerique.fr::f6f51c8b-53f7-49da-8d68-c0862b26ed55" providerId="AD" clId="Web-{B831DF89-47A4-81DF-0262-2DC4C00FE7B1}" dt="2022-08-22T11:56:31.202" v="21" actId="20577"/>
      <pc:docMkLst>
        <pc:docMk/>
      </pc:docMkLst>
      <pc:sldChg chg="modSp">
        <pc:chgData name="DEPLAIX Alexandra" userId="S::adeplaix@sy-numerique.fr::f6f51c8b-53f7-49da-8d68-c0862b26ed55" providerId="AD" clId="Web-{B831DF89-47A4-81DF-0262-2DC4C00FE7B1}" dt="2022-08-22T11:56:31.202" v="21" actId="20577"/>
        <pc:sldMkLst>
          <pc:docMk/>
          <pc:sldMk cId="1293045208" sldId="433"/>
        </pc:sldMkLst>
        <pc:spChg chg="mod">
          <ac:chgData name="DEPLAIX Alexandra" userId="S::adeplaix@sy-numerique.fr::f6f51c8b-53f7-49da-8d68-c0862b26ed55" providerId="AD" clId="Web-{B831DF89-47A4-81DF-0262-2DC4C00FE7B1}" dt="2022-08-22T11:56:31.202" v="21" actId="20577"/>
          <ac:spMkLst>
            <pc:docMk/>
            <pc:sldMk cId="1293045208" sldId="433"/>
            <ac:spMk id="215" creationId="{DD58FA57-0B91-D585-BDCA-6CE7CEC19312}"/>
          </ac:spMkLst>
        </pc:spChg>
      </pc:sldChg>
    </pc:docChg>
  </pc:docChgLst>
  <pc:docChgLst>
    <pc:chgData name="DEPLAIX Alexandra" userId="S::adeplaix@sy-numerique.fr::f6f51c8b-53f7-49da-8d68-c0862b26ed55" providerId="AD" clId="Web-{0C702168-34C5-7E94-C10C-C8D1C811F685}"/>
    <pc:docChg chg="modSld">
      <pc:chgData name="DEPLAIX Alexandra" userId="S::adeplaix@sy-numerique.fr::f6f51c8b-53f7-49da-8d68-c0862b26ed55" providerId="AD" clId="Web-{0C702168-34C5-7E94-C10C-C8D1C811F685}" dt="2022-08-18T12:44:04.998" v="16" actId="20577"/>
      <pc:docMkLst>
        <pc:docMk/>
      </pc:docMkLst>
      <pc:sldChg chg="modSp">
        <pc:chgData name="DEPLAIX Alexandra" userId="S::adeplaix@sy-numerique.fr::f6f51c8b-53f7-49da-8d68-c0862b26ed55" providerId="AD" clId="Web-{0C702168-34C5-7E94-C10C-C8D1C811F685}" dt="2022-08-18T12:44:04.998" v="16" actId="20577"/>
        <pc:sldMkLst>
          <pc:docMk/>
          <pc:sldMk cId="1293045208" sldId="433"/>
        </pc:sldMkLst>
        <pc:spChg chg="mod">
          <ac:chgData name="DEPLAIX Alexandra" userId="S::adeplaix@sy-numerique.fr::f6f51c8b-53f7-49da-8d68-c0862b26ed55" providerId="AD" clId="Web-{0C702168-34C5-7E94-C10C-C8D1C811F685}" dt="2022-08-18T12:44:04.998" v="16" actId="20577"/>
          <ac:spMkLst>
            <pc:docMk/>
            <pc:sldMk cId="1293045208" sldId="433"/>
            <ac:spMk id="236" creationId="{F1BE1AD1-89B3-C148-0E01-BA91E041D97E}"/>
          </ac:spMkLst>
        </pc:spChg>
      </pc:sldChg>
    </pc:docChg>
  </pc:docChgLst>
  <pc:docChgLst>
    <pc:chgData name="JACOB Léa" userId="9c26a5d8-734c-4ebd-85bb-2c9635f478f6" providerId="ADAL" clId="{4A1B2AAB-E15F-4A56-82D1-C85B1B44D6A3}"/>
    <pc:docChg chg="modSld">
      <pc:chgData name="JACOB Léa" userId="9c26a5d8-734c-4ebd-85bb-2c9635f478f6" providerId="ADAL" clId="{4A1B2AAB-E15F-4A56-82D1-C85B1B44D6A3}" dt="2023-10-25T12:23:42.885" v="1" actId="20577"/>
      <pc:docMkLst>
        <pc:docMk/>
      </pc:docMkLst>
      <pc:sldChg chg="modSp mod">
        <pc:chgData name="JACOB Léa" userId="9c26a5d8-734c-4ebd-85bb-2c9635f478f6" providerId="ADAL" clId="{4A1B2AAB-E15F-4A56-82D1-C85B1B44D6A3}" dt="2023-10-25T12:23:42.885" v="1" actId="20577"/>
        <pc:sldMkLst>
          <pc:docMk/>
          <pc:sldMk cId="3500334181" sldId="414"/>
        </pc:sldMkLst>
        <pc:spChg chg="mod">
          <ac:chgData name="JACOB Léa" userId="9c26a5d8-734c-4ebd-85bb-2c9635f478f6" providerId="ADAL" clId="{4A1B2AAB-E15F-4A56-82D1-C85B1B44D6A3}" dt="2023-10-25T12:23:42.885" v="1" actId="20577"/>
          <ac:spMkLst>
            <pc:docMk/>
            <pc:sldMk cId="3500334181" sldId="414"/>
            <ac:spMk id="3" creationId="{B577F0A7-F706-48AE-A4EC-D40F01436B2A}"/>
          </ac:spMkLst>
        </pc:spChg>
      </pc:sldChg>
    </pc:docChg>
  </pc:docChgLst>
  <pc:docChgLst>
    <pc:chgData name="DEPLAIX Alexandra" userId="S::adeplaix@sy-numerique.fr::f6f51c8b-53f7-49da-8d68-c0862b26ed55" providerId="AD" clId="Web-{26AF359A-B27B-3931-92BE-87805537CD2F}"/>
    <pc:docChg chg="modSld">
      <pc:chgData name="DEPLAIX Alexandra" userId="S::adeplaix@sy-numerique.fr::f6f51c8b-53f7-49da-8d68-c0862b26ed55" providerId="AD" clId="Web-{26AF359A-B27B-3931-92BE-87805537CD2F}" dt="2023-07-10T07:21:44.990" v="41" actId="14100"/>
      <pc:docMkLst>
        <pc:docMk/>
      </pc:docMkLst>
      <pc:sldChg chg="modSp">
        <pc:chgData name="DEPLAIX Alexandra" userId="S::adeplaix@sy-numerique.fr::f6f51c8b-53f7-49da-8d68-c0862b26ed55" providerId="AD" clId="Web-{26AF359A-B27B-3931-92BE-87805537CD2F}" dt="2023-07-10T07:20:57.816" v="28" actId="20577"/>
        <pc:sldMkLst>
          <pc:docMk/>
          <pc:sldMk cId="1465180117" sldId="425"/>
        </pc:sldMkLst>
        <pc:spChg chg="mod">
          <ac:chgData name="DEPLAIX Alexandra" userId="S::adeplaix@sy-numerique.fr::f6f51c8b-53f7-49da-8d68-c0862b26ed55" providerId="AD" clId="Web-{26AF359A-B27B-3931-92BE-87805537CD2F}" dt="2023-07-10T07:20:57.816" v="28" actId="20577"/>
          <ac:spMkLst>
            <pc:docMk/>
            <pc:sldMk cId="1465180117" sldId="425"/>
            <ac:spMk id="8" creationId="{A640BF56-0590-4880-AFD0-50B56CDB8B21}"/>
          </ac:spMkLst>
        </pc:spChg>
      </pc:sldChg>
      <pc:sldChg chg="modSp">
        <pc:chgData name="DEPLAIX Alexandra" userId="S::adeplaix@sy-numerique.fr::f6f51c8b-53f7-49da-8d68-c0862b26ed55" providerId="AD" clId="Web-{26AF359A-B27B-3931-92BE-87805537CD2F}" dt="2023-07-10T07:21:15.707" v="33" actId="20577"/>
        <pc:sldMkLst>
          <pc:docMk/>
          <pc:sldMk cId="587230448" sldId="426"/>
        </pc:sldMkLst>
        <pc:spChg chg="mod">
          <ac:chgData name="DEPLAIX Alexandra" userId="S::adeplaix@sy-numerique.fr::f6f51c8b-53f7-49da-8d68-c0862b26ed55" providerId="AD" clId="Web-{26AF359A-B27B-3931-92BE-87805537CD2F}" dt="2023-07-10T07:21:15.707" v="33" actId="20577"/>
          <ac:spMkLst>
            <pc:docMk/>
            <pc:sldMk cId="587230448" sldId="426"/>
            <ac:spMk id="8" creationId="{A640BF56-0590-4880-AFD0-50B56CDB8B21}"/>
          </ac:spMkLst>
        </pc:spChg>
      </pc:sldChg>
      <pc:sldChg chg="modSp">
        <pc:chgData name="DEPLAIX Alexandra" userId="S::adeplaix@sy-numerique.fr::f6f51c8b-53f7-49da-8d68-c0862b26ed55" providerId="AD" clId="Web-{26AF359A-B27B-3931-92BE-87805537CD2F}" dt="2023-07-10T07:20:50.597" v="27" actId="20577"/>
        <pc:sldMkLst>
          <pc:docMk/>
          <pc:sldMk cId="2672181329" sldId="427"/>
        </pc:sldMkLst>
        <pc:spChg chg="mod">
          <ac:chgData name="DEPLAIX Alexandra" userId="S::adeplaix@sy-numerique.fr::f6f51c8b-53f7-49da-8d68-c0862b26ed55" providerId="AD" clId="Web-{26AF359A-B27B-3931-92BE-87805537CD2F}" dt="2023-07-10T07:20:50.597" v="27" actId="20577"/>
          <ac:spMkLst>
            <pc:docMk/>
            <pc:sldMk cId="2672181329" sldId="427"/>
            <ac:spMk id="6" creationId="{BF2C5EA2-ED0D-5BDA-F4A5-AC518205DC7B}"/>
          </ac:spMkLst>
        </pc:spChg>
      </pc:sldChg>
      <pc:sldChg chg="modSp">
        <pc:chgData name="DEPLAIX Alexandra" userId="S::adeplaix@sy-numerique.fr::f6f51c8b-53f7-49da-8d68-c0862b26ed55" providerId="AD" clId="Web-{26AF359A-B27B-3931-92BE-87805537CD2F}" dt="2023-07-10T07:20:46.175" v="26" actId="20577"/>
        <pc:sldMkLst>
          <pc:docMk/>
          <pc:sldMk cId="1506580393" sldId="428"/>
        </pc:sldMkLst>
        <pc:spChg chg="mod">
          <ac:chgData name="DEPLAIX Alexandra" userId="S::adeplaix@sy-numerique.fr::f6f51c8b-53f7-49da-8d68-c0862b26ed55" providerId="AD" clId="Web-{26AF359A-B27B-3931-92BE-87805537CD2F}" dt="2023-07-10T07:20:46.175" v="26" actId="20577"/>
          <ac:spMkLst>
            <pc:docMk/>
            <pc:sldMk cId="1506580393" sldId="428"/>
            <ac:spMk id="6" creationId="{BF2C5EA2-ED0D-5BDA-F4A5-AC518205DC7B}"/>
          </ac:spMkLst>
        </pc:spChg>
      </pc:sldChg>
      <pc:sldChg chg="modSp">
        <pc:chgData name="DEPLAIX Alexandra" userId="S::adeplaix@sy-numerique.fr::f6f51c8b-53f7-49da-8d68-c0862b26ed55" providerId="AD" clId="Web-{26AF359A-B27B-3931-92BE-87805537CD2F}" dt="2023-07-10T07:20:42.019" v="24" actId="20577"/>
        <pc:sldMkLst>
          <pc:docMk/>
          <pc:sldMk cId="1293045208" sldId="433"/>
        </pc:sldMkLst>
        <pc:spChg chg="mod">
          <ac:chgData name="DEPLAIX Alexandra" userId="S::adeplaix@sy-numerique.fr::f6f51c8b-53f7-49da-8d68-c0862b26ed55" providerId="AD" clId="Web-{26AF359A-B27B-3931-92BE-87805537CD2F}" dt="2023-07-10T07:20:31.409" v="21" actId="20577"/>
          <ac:spMkLst>
            <pc:docMk/>
            <pc:sldMk cId="1293045208" sldId="433"/>
            <ac:spMk id="6" creationId="{4842F0AA-991E-817A-EBA8-234670566236}"/>
          </ac:spMkLst>
        </pc:spChg>
        <pc:spChg chg="mod">
          <ac:chgData name="DEPLAIX Alexandra" userId="S::adeplaix@sy-numerique.fr::f6f51c8b-53f7-49da-8d68-c0862b26ed55" providerId="AD" clId="Web-{26AF359A-B27B-3931-92BE-87805537CD2F}" dt="2023-07-10T07:17:52.107" v="4" actId="20577"/>
          <ac:spMkLst>
            <pc:docMk/>
            <pc:sldMk cId="1293045208" sldId="433"/>
            <ac:spMk id="8" creationId="{053E3379-63B7-97BD-996C-E4E60B71DCBA}"/>
          </ac:spMkLst>
        </pc:spChg>
        <pc:spChg chg="mod">
          <ac:chgData name="DEPLAIX Alexandra" userId="S::adeplaix@sy-numerique.fr::f6f51c8b-53f7-49da-8d68-c0862b26ed55" providerId="AD" clId="Web-{26AF359A-B27B-3931-92BE-87805537CD2F}" dt="2023-07-10T07:20:42.019" v="24" actId="20577"/>
          <ac:spMkLst>
            <pc:docMk/>
            <pc:sldMk cId="1293045208" sldId="433"/>
            <ac:spMk id="10" creationId="{C6095F9F-8C6C-6CC4-AA8F-23DD1D01BF37}"/>
          </ac:spMkLst>
        </pc:spChg>
        <pc:spChg chg="mod">
          <ac:chgData name="DEPLAIX Alexandra" userId="S::adeplaix@sy-numerique.fr::f6f51c8b-53f7-49da-8d68-c0862b26ed55" providerId="AD" clId="Web-{26AF359A-B27B-3931-92BE-87805537CD2F}" dt="2023-07-10T07:18:11.295" v="9" actId="20577"/>
          <ac:spMkLst>
            <pc:docMk/>
            <pc:sldMk cId="1293045208" sldId="433"/>
            <ac:spMk id="98" creationId="{7CAB8C2C-513B-5558-FDCC-106E702C1C91}"/>
          </ac:spMkLst>
        </pc:spChg>
        <pc:spChg chg="mod">
          <ac:chgData name="DEPLAIX Alexandra" userId="S::adeplaix@sy-numerique.fr::f6f51c8b-53f7-49da-8d68-c0862b26ed55" providerId="AD" clId="Web-{26AF359A-B27B-3931-92BE-87805537CD2F}" dt="2023-07-10T07:20:33.784" v="23" actId="20577"/>
          <ac:spMkLst>
            <pc:docMk/>
            <pc:sldMk cId="1293045208" sldId="433"/>
            <ac:spMk id="234" creationId="{E9E2D33C-4DEA-55E3-35E1-39EA99EB6CA9}"/>
          </ac:spMkLst>
        </pc:spChg>
      </pc:sldChg>
      <pc:sldChg chg="modSp">
        <pc:chgData name="DEPLAIX Alexandra" userId="S::adeplaix@sy-numerique.fr::f6f51c8b-53f7-49da-8d68-c0862b26ed55" providerId="AD" clId="Web-{26AF359A-B27B-3931-92BE-87805537CD2F}" dt="2023-07-10T07:21:44.990" v="41" actId="14100"/>
        <pc:sldMkLst>
          <pc:docMk/>
          <pc:sldMk cId="501271548" sldId="435"/>
        </pc:sldMkLst>
        <pc:spChg chg="mod">
          <ac:chgData name="DEPLAIX Alexandra" userId="S::adeplaix@sy-numerique.fr::f6f51c8b-53f7-49da-8d68-c0862b26ed55" providerId="AD" clId="Web-{26AF359A-B27B-3931-92BE-87805537CD2F}" dt="2023-07-10T07:21:02.879" v="29" actId="20577"/>
          <ac:spMkLst>
            <pc:docMk/>
            <pc:sldMk cId="501271548" sldId="435"/>
            <ac:spMk id="8" creationId="{A640BF56-0590-4880-AFD0-50B56CDB8B21}"/>
          </ac:spMkLst>
        </pc:spChg>
        <pc:spChg chg="mod">
          <ac:chgData name="DEPLAIX Alexandra" userId="S::adeplaix@sy-numerique.fr::f6f51c8b-53f7-49da-8d68-c0862b26ed55" providerId="AD" clId="Web-{26AF359A-B27B-3931-92BE-87805537CD2F}" dt="2023-07-10T07:21:44.990" v="41" actId="14100"/>
          <ac:spMkLst>
            <pc:docMk/>
            <pc:sldMk cId="501271548" sldId="435"/>
            <ac:spMk id="16" creationId="{DE464B42-D6C1-11DF-7DD1-E30BF4CBBC74}"/>
          </ac:spMkLst>
        </pc:spChg>
      </pc:sldChg>
      <pc:sldChg chg="modSp">
        <pc:chgData name="DEPLAIX Alexandra" userId="S::adeplaix@sy-numerique.fr::f6f51c8b-53f7-49da-8d68-c0862b26ed55" providerId="AD" clId="Web-{26AF359A-B27B-3931-92BE-87805537CD2F}" dt="2023-07-10T07:21:06.457" v="30" actId="20577"/>
        <pc:sldMkLst>
          <pc:docMk/>
          <pc:sldMk cId="3633415445" sldId="438"/>
        </pc:sldMkLst>
        <pc:spChg chg="mod">
          <ac:chgData name="DEPLAIX Alexandra" userId="S::adeplaix@sy-numerique.fr::f6f51c8b-53f7-49da-8d68-c0862b26ed55" providerId="AD" clId="Web-{26AF359A-B27B-3931-92BE-87805537CD2F}" dt="2023-07-10T07:21:06.457" v="30" actId="20577"/>
          <ac:spMkLst>
            <pc:docMk/>
            <pc:sldMk cId="3633415445" sldId="438"/>
            <ac:spMk id="11" creationId="{C9C1A031-A940-4140-B4EB-5DF5806B736B}"/>
          </ac:spMkLst>
        </pc:spChg>
      </pc:sldChg>
      <pc:sldChg chg="modSp">
        <pc:chgData name="DEPLAIX Alexandra" userId="S::adeplaix@sy-numerique.fr::f6f51c8b-53f7-49da-8d68-c0862b26ed55" providerId="AD" clId="Web-{26AF359A-B27B-3931-92BE-87805537CD2F}" dt="2023-07-10T07:21:10.817" v="31" actId="20577"/>
        <pc:sldMkLst>
          <pc:docMk/>
          <pc:sldMk cId="1609088548" sldId="439"/>
        </pc:sldMkLst>
        <pc:spChg chg="mod">
          <ac:chgData name="DEPLAIX Alexandra" userId="S::adeplaix@sy-numerique.fr::f6f51c8b-53f7-49da-8d68-c0862b26ed55" providerId="AD" clId="Web-{26AF359A-B27B-3931-92BE-87805537CD2F}" dt="2023-07-10T07:21:10.817" v="31" actId="20577"/>
          <ac:spMkLst>
            <pc:docMk/>
            <pc:sldMk cId="1609088548" sldId="439"/>
            <ac:spMk id="8" creationId="{A640BF56-0590-4880-AFD0-50B56CDB8B21}"/>
          </ac:spMkLst>
        </pc:spChg>
      </pc:sldChg>
      <pc:sldChg chg="modSp">
        <pc:chgData name="DEPLAIX Alexandra" userId="S::adeplaix@sy-numerique.fr::f6f51c8b-53f7-49da-8d68-c0862b26ed55" providerId="AD" clId="Web-{26AF359A-B27B-3931-92BE-87805537CD2F}" dt="2023-07-10T07:21:20.708" v="35" actId="20577"/>
        <pc:sldMkLst>
          <pc:docMk/>
          <pc:sldMk cId="2198557437" sldId="444"/>
        </pc:sldMkLst>
        <pc:spChg chg="mod">
          <ac:chgData name="DEPLAIX Alexandra" userId="S::adeplaix@sy-numerique.fr::f6f51c8b-53f7-49da-8d68-c0862b26ed55" providerId="AD" clId="Web-{26AF359A-B27B-3931-92BE-87805537CD2F}" dt="2023-07-10T07:21:20.708" v="35" actId="20577"/>
          <ac:spMkLst>
            <pc:docMk/>
            <pc:sldMk cId="2198557437" sldId="444"/>
            <ac:spMk id="11" creationId="{C9C1A031-A940-4140-B4EB-5DF5806B736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E5392A8-41EA-42DD-AB23-E583DD89BEF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60ECFD5-6768-408C-980A-B4A013B2D2A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B5DD5E-4D90-44A6-987F-41603573AD65}" type="slidenum">
              <a:rPr lang="fr-FR" smtClean="0"/>
              <a:t>‹N°›</a:t>
            </a:fld>
            <a:endParaRPr lang="fr-FR"/>
          </a:p>
        </p:txBody>
      </p:sp>
      <p:pic>
        <p:nvPicPr>
          <p:cNvPr id="6" name="Image 5" descr="Une image contenant jeu, basket-ball&#10;&#10;Description générée automatiquement">
            <a:extLst>
              <a:ext uri="{FF2B5EF4-FFF2-40B4-BE49-F238E27FC236}">
                <a16:creationId xmlns:a16="http://schemas.microsoft.com/office/drawing/2014/main" id="{0496832A-49C4-4185-AC08-CA1D2BC102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690" y="263804"/>
            <a:ext cx="1180619" cy="60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4779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6A555F-EC5E-4F53-B0C1-EB9CF12764C5}" type="slidenum">
              <a:rPr lang="en-US" smtClean="0"/>
              <a:t>‹N°›</a:t>
            </a:fld>
            <a:endParaRPr lang="en-US"/>
          </a:p>
        </p:txBody>
      </p:sp>
      <p:pic>
        <p:nvPicPr>
          <p:cNvPr id="8" name="Image 7" descr="Une image contenant jeu, basket-ball&#10;&#10;Description générée automatiquement">
            <a:extLst>
              <a:ext uri="{FF2B5EF4-FFF2-40B4-BE49-F238E27FC236}">
                <a16:creationId xmlns:a16="http://schemas.microsoft.com/office/drawing/2014/main" id="{7DCD229F-5F2C-4B3E-AA93-E10DBD001B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690" y="263804"/>
            <a:ext cx="1180619" cy="60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458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Vidéo institutionnelle </a:t>
            </a:r>
            <a:r>
              <a:rPr lang="fr-FR" b="1"/>
              <a:t>&gt; </a:t>
            </a:r>
            <a:r>
              <a:rPr lang="fr-FR" b="1">
                <a:solidFill>
                  <a:srgbClr val="FF0000"/>
                </a:solidFill>
              </a:rPr>
              <a:t>S’ouvre sur une page </a:t>
            </a:r>
            <a:r>
              <a:rPr lang="fr-FR" b="1" err="1">
                <a:solidFill>
                  <a:srgbClr val="FF0000"/>
                </a:solidFill>
              </a:rPr>
              <a:t>youtube</a:t>
            </a:r>
            <a:endParaRPr lang="fr-FR" b="1">
              <a:solidFill>
                <a:srgbClr val="FF0000"/>
              </a:solidFill>
            </a:endParaRPr>
          </a:p>
          <a:p>
            <a:r>
              <a:rPr lang="fr-FR"/>
              <a:t>avec une prise de parole de Pierre Bédier (Président du conseil départemental des Yvelines) et Cécile Dumoulin (Vice-présidente du conseil départemental des Yvelines)</a:t>
            </a:r>
          </a:p>
          <a:p>
            <a:r>
              <a:rPr lang="fr-FR"/>
              <a:t>Présentent les résultats du projet pilote, ce qu’est le cartable numérique, le périmètre de généralisation sur le territoire des Yvelines.</a:t>
            </a:r>
          </a:p>
          <a:p>
            <a:endParaRPr lang="fr-FR"/>
          </a:p>
          <a:p>
            <a:endParaRPr lang="fr-FR"/>
          </a:p>
          <a:p>
            <a:endParaRPr lang="fr-FR"/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A555F-EC5E-4F53-B0C1-EB9CF12764C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554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/>
              <a:t>Le cartable numérique est un écosystème complet reposant sur </a:t>
            </a:r>
            <a:r>
              <a:rPr lang="fr-FR" sz="1200" b="1"/>
              <a:t>3 briques</a:t>
            </a:r>
            <a:r>
              <a:rPr lang="fr-FR" sz="1200"/>
              <a:t>:</a:t>
            </a:r>
          </a:p>
          <a:p>
            <a:pPr marL="171450" indent="-171450">
              <a:buFontTx/>
              <a:buChar char="-"/>
            </a:pPr>
            <a:r>
              <a:rPr lang="fr-FR" sz="1200" b="1"/>
              <a:t>L’équipement</a:t>
            </a:r>
            <a:r>
              <a:rPr lang="fr-FR" sz="1200"/>
              <a:t> : tablette, clavier, coque et housse. Une sécurisation du matériel par un blocage à distance en cas de perte ou de vol, par un dispositif de filtrage des accès internet à l’école comme au domicile et par l’impossibilité d’acheter n’importe quelle application. </a:t>
            </a:r>
          </a:p>
          <a:p>
            <a:pPr marL="171450" indent="-171450">
              <a:buFontTx/>
              <a:buChar char="-"/>
            </a:pPr>
            <a:r>
              <a:rPr lang="fr-FR" sz="1200" b="1"/>
              <a:t>Les ressources</a:t>
            </a:r>
            <a:r>
              <a:rPr lang="fr-FR" sz="1200"/>
              <a:t> : socle d’une trentaine d’applications scolaires et bureautiques travaillé avec l’Education nationale. Les manuels numériques sont accessibles depuis l’ENT si acquis par l’établissement. </a:t>
            </a:r>
          </a:p>
          <a:p>
            <a:pPr marL="171450" indent="-171450">
              <a:buFontTx/>
              <a:buChar char="-"/>
            </a:pPr>
            <a:r>
              <a:rPr lang="fr-FR" sz="1200" b="1"/>
              <a:t>Les formations </a:t>
            </a:r>
            <a:r>
              <a:rPr lang="fr-FR" sz="1200"/>
              <a:t>: Les enseignants sont tous formés à l’usage de la tablette en classe.</a:t>
            </a:r>
          </a:p>
          <a:p>
            <a:endParaRPr lang="fr-FR"/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A555F-EC5E-4F53-B0C1-EB9CF12764C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5652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3 temps:</a:t>
            </a:r>
          </a:p>
          <a:p>
            <a:pPr marL="171450" indent="-171450">
              <a:buFontTx/>
              <a:buChar char="-"/>
            </a:pPr>
            <a:r>
              <a:rPr lang="fr-FR" b="1"/>
              <a:t>Temps scolaire sous la responsabilité de l’établissement et des enseignants </a:t>
            </a:r>
            <a:r>
              <a:rPr lang="fr-FR"/>
              <a:t>: la tablette vient enrichir et compléter les enseignements, elle ne remplace pas les supports existants (la trousse et les cahiers). </a:t>
            </a:r>
          </a:p>
          <a:p>
            <a:pPr marL="171450" indent="-171450">
              <a:buFontTx/>
              <a:buChar char="-"/>
            </a:pPr>
            <a:r>
              <a:rPr lang="fr-FR" b="1"/>
              <a:t>Temps extrascolaire de travail personnel de l’élève </a:t>
            </a:r>
            <a:r>
              <a:rPr lang="fr-FR"/>
              <a:t>: La tablette permet de consulter l’ENT et de lui donner accès à des ressources diversifiées, de produire ou rédiger des travaux.</a:t>
            </a:r>
          </a:p>
          <a:p>
            <a:pPr marL="171450" indent="-171450">
              <a:buFontTx/>
              <a:buChar char="-"/>
            </a:pPr>
            <a:r>
              <a:rPr lang="fr-FR" b="1"/>
              <a:t>Temps privé sous la responsabilité des parents </a:t>
            </a:r>
            <a:r>
              <a:rPr lang="fr-FR"/>
              <a:t>: L’usage de la tablette ne se limite pas à l’élève et peut être utilisé pour des besoins privés (ex: démarches administratives)  </a:t>
            </a:r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A555F-EC5E-4F53-B0C1-EB9CF12764C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4379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fr-FR" b="1" u="none"/>
              <a:t>Les élèves : </a:t>
            </a:r>
            <a:r>
              <a:rPr lang="fr-FR" u="none"/>
              <a:t>Le </a:t>
            </a:r>
            <a:r>
              <a:rPr lang="fr-FR"/>
              <a:t>bilan montre que les élèves se servent du cartable numérique en classe et au domicile.</a:t>
            </a:r>
          </a:p>
          <a:p>
            <a:pPr marL="171450" indent="-171450">
              <a:buFontTx/>
              <a:buChar char="-"/>
            </a:pPr>
            <a:r>
              <a:rPr lang="fr-FR" b="1" u="none"/>
              <a:t>Les parents </a:t>
            </a:r>
            <a:r>
              <a:rPr lang="fr-FR" u="none"/>
              <a:t>: </a:t>
            </a:r>
            <a:r>
              <a:rPr lang="fr-FR"/>
              <a:t>Ils les ont trouvés plus autonomes dans leur travail à domicile et notamment chez les parents des élèves scolarisés en collège REP/ REP+</a:t>
            </a:r>
          </a:p>
          <a:p>
            <a:pPr marL="171450" indent="-171450">
              <a:buFontTx/>
              <a:buChar char="-"/>
            </a:pPr>
            <a:r>
              <a:rPr lang="fr-FR" b="1" u="none"/>
              <a:t>Les enseignants</a:t>
            </a:r>
            <a:r>
              <a:rPr lang="fr-FR" u="none"/>
              <a:t>:</a:t>
            </a:r>
          </a:p>
          <a:p>
            <a:pPr marL="803275" lvl="3" indent="-3556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808038" algn="l"/>
              </a:tabLst>
              <a:defRPr/>
            </a:pPr>
            <a:r>
              <a:rPr lang="fr-FR" sz="1200">
                <a:solidFill>
                  <a:srgbClr val="333941"/>
                </a:solidFill>
                <a:latin typeface="Trebuchet MS"/>
              </a:rPr>
              <a:t>Toutes les disciplines sont impliquées, elles ont toutes trouvé une utilisation adaptée à leurs enseignements. </a:t>
            </a:r>
          </a:p>
          <a:p>
            <a:pPr marL="803275" lvl="3" indent="-3556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808038" algn="l"/>
              </a:tabLst>
              <a:defRPr/>
            </a:pPr>
            <a:r>
              <a:rPr lang="fr-FR" sz="1200">
                <a:solidFill>
                  <a:srgbClr val="333941"/>
                </a:solidFill>
                <a:latin typeface="Trebuchet MS"/>
              </a:rPr>
              <a:t>Les méthodes de travail des enseignants évoluent vers une pédagogie plus collaborative et individualisée</a:t>
            </a:r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A555F-EC5E-4F53-B0C1-EB9CF12764C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3135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fr-FR"/>
              <a:t>- Amélioration des délais de réparation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-  Il y avait une demande de 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333941"/>
                </a:solidFill>
                <a:effectLst/>
                <a:uLnTx/>
                <a:uFillTx/>
                <a:latin typeface="Trebuchet MS"/>
              </a:rPr>
              <a:t>50% des enseignants pour </a:t>
            </a:r>
            <a:r>
              <a:rPr kumimoji="0" lang="fr-FR" sz="1200" b="0" i="0" u="none" strike="noStrike" kern="1200" cap="none" spc="0" normalizeH="0" noProof="0">
                <a:ln>
                  <a:noFill/>
                </a:ln>
                <a:solidFill>
                  <a:srgbClr val="333941"/>
                </a:solidFill>
                <a:effectLst/>
                <a:uLnTx/>
                <a:uFillTx/>
                <a:latin typeface="Trebuchet MS"/>
              </a:rPr>
              <a:t>une 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333941"/>
                </a:solidFill>
                <a:effectLst/>
                <a:uLnTx/>
                <a:uFillTx/>
                <a:latin typeface="Trebuchet MS"/>
              </a:rPr>
              <a:t>formation disciplinaire</a:t>
            </a:r>
            <a:r>
              <a:rPr lang="fr-FR" sz="1200">
                <a:solidFill>
                  <a:srgbClr val="333941"/>
                </a:solidFill>
                <a:latin typeface="Trebuchet MS"/>
              </a:rPr>
              <a:t> au numérique: nous avons répondu, le</a:t>
            </a:r>
            <a:r>
              <a:rPr lang="fr-FR"/>
              <a:t> plan de formation inclut un volet disciplinaire.</a:t>
            </a:r>
          </a:p>
          <a:p>
            <a:pPr marL="171450" indent="-171450">
              <a:buFontTx/>
              <a:buChar char="-"/>
            </a:pPr>
            <a:r>
              <a:rPr lang="fr-FR"/>
              <a:t>Equipement : le clavier</a:t>
            </a:r>
          </a:p>
          <a:p>
            <a:pPr marL="171450" indent="-171450">
              <a:buFontTx/>
              <a:buChar char="-"/>
            </a:pPr>
            <a:r>
              <a:rPr lang="fr-FR"/>
              <a:t>Mise à disposition d’une application à destination des parents pour réguler l’utilisation de la tablette hors temps scolaire.</a:t>
            </a:r>
          </a:p>
          <a:p>
            <a:pPr marL="171450" indent="-171450">
              <a:buFontTx/>
              <a:buChar char="-"/>
            </a:pPr>
            <a:r>
              <a:rPr lang="fr-FR"/>
              <a:t>Mise à disposition d’un pool de cartables numériques à destination des personnels éducatifs (CPE, AESH, AED, …)</a:t>
            </a:r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A555F-EC5E-4F53-B0C1-EB9CF12764C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771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Text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0" y="397389"/>
            <a:ext cx="11433877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6D8954-FF7A-41ED-AA52-FEA99C34E3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9413" y="1585913"/>
            <a:ext cx="11433878" cy="1569660"/>
          </a:xfrm>
        </p:spPr>
        <p:txBody>
          <a:bodyPr>
            <a:spAutoFit/>
          </a:bodyPr>
          <a:lstStyle>
            <a:lvl1pPr>
              <a:defRPr b="1"/>
            </a:lvl1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2"/>
            <a:r>
              <a:rPr lang="fr-FR"/>
              <a:t>Cliquez ici pour insérer votre texte de niveau 03, police Arial, corps 12, violet, sans gras, mais vous pouvez mettre en avant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3"/>
            <a:r>
              <a:rPr lang="fr-FR"/>
              <a:t>Cliquez ici pour insérer votre texte de niveau 04, police Arial, corps 11, violet, sans gras, mais vous pouvez mettre en avant </a:t>
            </a:r>
            <a:r>
              <a:rPr lang="fr-FR" b="1"/>
              <a:t>certains mots </a:t>
            </a:r>
            <a:r>
              <a:rPr lang="fr-FR"/>
              <a:t>comme ceci</a:t>
            </a:r>
          </a:p>
        </p:txBody>
      </p:sp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39BD3B99-170C-443C-B77B-21EF7C0E7EA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sp>
        <p:nvSpPr>
          <p:cNvPr id="15" name="Espace réservé du pied de page 3">
            <a:extLst>
              <a:ext uri="{FF2B5EF4-FFF2-40B4-BE49-F238E27FC236}">
                <a16:creationId xmlns:a16="http://schemas.microsoft.com/office/drawing/2014/main" id="{47D16207-D0EE-4502-801A-727075EEEC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Rentrée 2022 - Présentation collèges publics</a:t>
            </a:r>
          </a:p>
        </p:txBody>
      </p:sp>
      <p:sp>
        <p:nvSpPr>
          <p:cNvPr id="18" name="Espace réservé du texte 6">
            <a:extLst>
              <a:ext uri="{FF2B5EF4-FFF2-40B4-BE49-F238E27FC236}">
                <a16:creationId xmlns:a16="http://schemas.microsoft.com/office/drawing/2014/main" id="{95CA27D1-30AC-4F32-8AB4-EBB333AB276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0" y="932920"/>
            <a:ext cx="11434577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4EF3FFED-C30D-475F-80FB-0DC7233E515C}"/>
              </a:ext>
            </a:extLst>
          </p:cNvPr>
          <p:cNvGrpSpPr/>
          <p:nvPr userDrawn="1"/>
        </p:nvGrpSpPr>
        <p:grpSpPr>
          <a:xfrm>
            <a:off x="12361845" y="0"/>
            <a:ext cx="1885826" cy="1681996"/>
            <a:chOff x="7045594" y="2588002"/>
            <a:chExt cx="1885826" cy="1681996"/>
          </a:xfrm>
        </p:grpSpPr>
        <p:grpSp>
          <p:nvGrpSpPr>
            <p:cNvPr id="20" name="Groupe 19">
              <a:extLst>
                <a:ext uri="{FF2B5EF4-FFF2-40B4-BE49-F238E27FC236}">
                  <a16:creationId xmlns:a16="http://schemas.microsoft.com/office/drawing/2014/main" id="{F81BD1FC-3363-4225-82F8-DFBCA8701D2A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23" name="Freeform 5">
                <a:extLst>
                  <a:ext uri="{FF2B5EF4-FFF2-40B4-BE49-F238E27FC236}">
                    <a16:creationId xmlns:a16="http://schemas.microsoft.com/office/drawing/2014/main" id="{6F1507B1-D523-49CB-8AC8-B41282D51B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8CC9B30-BA57-4CB2-9450-847CD6494074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BC716320-3C0C-4542-895F-69DB302347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B665D74D-4181-4CDE-BBAF-ABBD572F8C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9887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IMG D + Chiffr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4AD888A5-C782-4F3A-83D5-585E08ABD2B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395859" y="7937"/>
            <a:ext cx="4796141" cy="6858000"/>
          </a:xfrm>
          <a:custGeom>
            <a:avLst/>
            <a:gdLst>
              <a:gd name="connsiteX0" fmla="*/ 1966493 w 4785039"/>
              <a:gd name="connsiteY0" fmla="*/ 0 h 6842125"/>
              <a:gd name="connsiteX1" fmla="*/ 4705874 w 4785039"/>
              <a:gd name="connsiteY1" fmla="*/ 0 h 6842125"/>
              <a:gd name="connsiteX2" fmla="*/ 4598468 w 4785039"/>
              <a:gd name="connsiteY2" fmla="*/ 177235 h 6842125"/>
              <a:gd name="connsiteX3" fmla="*/ 3994640 w 4785039"/>
              <a:gd name="connsiteY3" fmla="*/ 1722980 h 6842125"/>
              <a:gd name="connsiteX4" fmla="*/ 4591547 w 4785039"/>
              <a:gd name="connsiteY4" fmla="*/ 2877705 h 6842125"/>
              <a:gd name="connsiteX5" fmla="*/ 4770744 w 4785039"/>
              <a:gd name="connsiteY5" fmla="*/ 2942251 h 6842125"/>
              <a:gd name="connsiteX6" fmla="*/ 4785039 w 4785039"/>
              <a:gd name="connsiteY6" fmla="*/ 2947706 h 6842125"/>
              <a:gd name="connsiteX7" fmla="*/ 4785039 w 4785039"/>
              <a:gd name="connsiteY7" fmla="*/ 6842125 h 6842125"/>
              <a:gd name="connsiteX8" fmla="*/ 644043 w 4785039"/>
              <a:gd name="connsiteY8" fmla="*/ 6842125 h 6842125"/>
              <a:gd name="connsiteX9" fmla="*/ 555495 w 4785039"/>
              <a:gd name="connsiteY9" fmla="*/ 6706167 h 6842125"/>
              <a:gd name="connsiteX10" fmla="*/ 383830 w 4785039"/>
              <a:gd name="connsiteY10" fmla="*/ 6386467 h 6842125"/>
              <a:gd name="connsiteX11" fmla="*/ 13904 w 4785039"/>
              <a:gd name="connsiteY11" fmla="*/ 4998995 h 6842125"/>
              <a:gd name="connsiteX12" fmla="*/ 102625 w 4785039"/>
              <a:gd name="connsiteY12" fmla="*/ 3568469 h 6842125"/>
              <a:gd name="connsiteX13" fmla="*/ 102715 w 4785039"/>
              <a:gd name="connsiteY13" fmla="*/ 3568469 h 6842125"/>
              <a:gd name="connsiteX14" fmla="*/ 1209521 w 4785039"/>
              <a:gd name="connsiteY14" fmla="*/ 1027713 h 6842125"/>
              <a:gd name="connsiteX15" fmla="*/ 1640858 w 4785039"/>
              <a:gd name="connsiteY15" fmla="*/ 415808 h 684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85039" h="6842125">
                <a:moveTo>
                  <a:pt x="1966493" y="0"/>
                </a:moveTo>
                <a:lnTo>
                  <a:pt x="4705874" y="0"/>
                </a:lnTo>
                <a:lnTo>
                  <a:pt x="4598468" y="177235"/>
                </a:lnTo>
                <a:cubicBezTo>
                  <a:pt x="4304818" y="684656"/>
                  <a:pt x="4102456" y="1201473"/>
                  <a:pt x="3994640" y="1722980"/>
                </a:cubicBezTo>
                <a:cubicBezTo>
                  <a:pt x="3880248" y="2284850"/>
                  <a:pt x="4077326" y="2671620"/>
                  <a:pt x="4591547" y="2877705"/>
                </a:cubicBezTo>
                <a:cubicBezTo>
                  <a:pt x="4649058" y="2897724"/>
                  <a:pt x="4708736" y="2919223"/>
                  <a:pt x="4770744" y="2942251"/>
                </a:cubicBezTo>
                <a:lnTo>
                  <a:pt x="4785039" y="2947706"/>
                </a:lnTo>
                <a:lnTo>
                  <a:pt x="4785039" y="6842125"/>
                </a:lnTo>
                <a:lnTo>
                  <a:pt x="644043" y="6842125"/>
                </a:lnTo>
                <a:lnTo>
                  <a:pt x="555495" y="6706167"/>
                </a:lnTo>
                <a:cubicBezTo>
                  <a:pt x="492176" y="6602725"/>
                  <a:pt x="434946" y="6496175"/>
                  <a:pt x="383830" y="6386467"/>
                </a:cubicBezTo>
                <a:cubicBezTo>
                  <a:pt x="171800" y="5953580"/>
                  <a:pt x="55968" y="5488087"/>
                  <a:pt x="13904" y="4998995"/>
                </a:cubicBezTo>
                <a:cubicBezTo>
                  <a:pt x="-20684" y="4506751"/>
                  <a:pt x="9401" y="4029458"/>
                  <a:pt x="102625" y="3568469"/>
                </a:cubicBezTo>
                <a:lnTo>
                  <a:pt x="102715" y="3568469"/>
                </a:lnTo>
                <a:cubicBezTo>
                  <a:pt x="280157" y="2713144"/>
                  <a:pt x="650083" y="1863763"/>
                  <a:pt x="1209521" y="1027713"/>
                </a:cubicBezTo>
                <a:cubicBezTo>
                  <a:pt x="1348615" y="819421"/>
                  <a:pt x="1492409" y="615492"/>
                  <a:pt x="1640858" y="415808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6637337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6D8954-FF7A-41ED-AA52-FEA99C34E3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9413" y="1585913"/>
            <a:ext cx="6637337" cy="2385268"/>
          </a:xfrm>
        </p:spPr>
        <p:txBody>
          <a:bodyPr/>
          <a:lstStyle>
            <a:lvl2pPr marL="358775" indent="-228600"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2"/>
            <a:r>
              <a:rPr lang="fr-FR"/>
              <a:t>Cliquez ici pour insérer votre texte de niveau 03, police Arial, corps 12, violet, sans gras, mais vous pouvez mettre en avant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3"/>
            <a:r>
              <a:rPr lang="fr-FR"/>
              <a:t>Cliquez ici pour insérer votre texte de niveau 04, police Arial, corps 11, violet, sans gras, mais vous pouvez mettre en avant </a:t>
            </a:r>
            <a:r>
              <a:rPr lang="fr-FR" b="1"/>
              <a:t>certains mots </a:t>
            </a:r>
            <a:r>
              <a:rPr lang="fr-FR"/>
              <a:t>comme ceci</a:t>
            </a:r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F5040CF7-7889-4753-AB93-5275A911DA3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8491" y="2065020"/>
            <a:ext cx="1707164" cy="446862"/>
          </a:xfrm>
        </p:spPr>
        <p:txBody>
          <a:bodyPr tIns="0" bIns="0" anchor="ctr">
            <a:normAutofit/>
          </a:bodyPr>
          <a:lstStyle>
            <a:lvl1pPr marL="0" indent="0" algn="ctr">
              <a:buNone/>
              <a:defRPr sz="320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XX XXX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0D2681A9-5509-468C-87CE-A167E975A79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23347" y="2583694"/>
            <a:ext cx="1717454" cy="406265"/>
          </a:xfrm>
        </p:spPr>
        <p:txBody>
          <a:bodyPr wrap="square">
            <a:spAutoFit/>
          </a:bodyPr>
          <a:lstStyle>
            <a:lvl1pPr algn="ctr">
              <a:lnSpc>
                <a:spcPct val="85000"/>
              </a:lnSpc>
              <a:spcBef>
                <a:spcPts val="0"/>
              </a:spcBef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Cliquer ici pour ajouter votre texte</a:t>
            </a:r>
          </a:p>
        </p:txBody>
      </p: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E64383A9-E320-4995-95C1-BAB61DAA3C6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1" y="932920"/>
            <a:ext cx="6637336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B51341B2-764D-426F-86C4-8429DF09DAE1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B7471431-679C-47F4-A08C-4DA291C0188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419792C9-E058-49E5-8693-74DF3838889F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EA77F36D-71D8-4795-8BDF-97A76D4A7F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EF2A9CB-EFE9-4700-87C0-15839E592C89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32E11E56-3F39-454E-A7BD-6F519A106231}"/>
              </a:ext>
            </a:extLst>
          </p:cNvPr>
          <p:cNvGrpSpPr/>
          <p:nvPr userDrawn="1"/>
        </p:nvGrpSpPr>
        <p:grpSpPr>
          <a:xfrm>
            <a:off x="12361845" y="2502218"/>
            <a:ext cx="1885826" cy="1681996"/>
            <a:chOff x="7045594" y="2588002"/>
            <a:chExt cx="1885826" cy="1681996"/>
          </a:xfrm>
        </p:grpSpPr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91522FF3-2564-4056-8518-DEA6F74ABD12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29" name="Freeform 5">
                <a:extLst>
                  <a:ext uri="{FF2B5EF4-FFF2-40B4-BE49-F238E27FC236}">
                    <a16:creationId xmlns:a16="http://schemas.microsoft.com/office/drawing/2014/main" id="{3AB4DCF6-E110-4FB3-96E5-5FC27FB73C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655A528-A31A-4FDA-A6A6-6846FAFF857D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930BCB07-C695-437D-91C4-CAE46CD04C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AAA4F985-71C6-4373-8E02-C64EF01BD2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E541F4DC-7FBC-4554-909E-9B7506C942B9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504A021E-F800-4BD3-B8C9-E7BF7222A1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05EA424-AB65-4770-8986-EA671218D520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2055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4 Colonn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11434578" cy="535531"/>
          </a:xfrm>
        </p:spPr>
        <p:txBody>
          <a:bodyPr wrap="square"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C717A511-E6AB-4189-806E-B4407C0C5E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8711" y="2543174"/>
            <a:ext cx="2573338" cy="2200602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2" name="Espace réservé du texte 6">
            <a:extLst>
              <a:ext uri="{FF2B5EF4-FFF2-40B4-BE49-F238E27FC236}">
                <a16:creationId xmlns:a16="http://schemas.microsoft.com/office/drawing/2014/main" id="{2C7F3BDB-DFD3-4F0E-A188-E3F9B52E26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32458" y="2543174"/>
            <a:ext cx="2573338" cy="2200602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1AB5D095-4B09-4745-A90C-80D9A5FC43F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86204" y="2543174"/>
            <a:ext cx="2573338" cy="2200602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5" name="Espace réservé du texte 6">
            <a:extLst>
              <a:ext uri="{FF2B5EF4-FFF2-40B4-BE49-F238E27FC236}">
                <a16:creationId xmlns:a16="http://schemas.microsoft.com/office/drawing/2014/main" id="{F638D363-D44E-4A3F-A7D6-040C8E79294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239951" y="2543174"/>
            <a:ext cx="2573338" cy="2200602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0961187C-EE5C-40A9-9E49-81296B396D9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32458" y="1837390"/>
            <a:ext cx="2573337" cy="391628"/>
          </a:xfrm>
          <a:noFill/>
        </p:spPr>
        <p:txBody>
          <a:bodyPr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598913E7-CC54-4533-ACAB-04AC2B12F3E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86205" y="1837390"/>
            <a:ext cx="2573337" cy="391628"/>
          </a:xfrm>
          <a:noFill/>
        </p:spPr>
        <p:txBody>
          <a:bodyPr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1" name="Espace réservé du texte 11">
            <a:extLst>
              <a:ext uri="{FF2B5EF4-FFF2-40B4-BE49-F238E27FC236}">
                <a16:creationId xmlns:a16="http://schemas.microsoft.com/office/drawing/2014/main" id="{9B204E44-7891-42BF-AED3-2B6766ABA55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239952" y="1837390"/>
            <a:ext cx="2573337" cy="391628"/>
          </a:xfrm>
          <a:noFill/>
        </p:spPr>
        <p:txBody>
          <a:bodyPr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4" name="Espace réservé du texte 11">
            <a:extLst>
              <a:ext uri="{FF2B5EF4-FFF2-40B4-BE49-F238E27FC236}">
                <a16:creationId xmlns:a16="http://schemas.microsoft.com/office/drawing/2014/main" id="{1133EC53-4593-4151-A00C-80026B19975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8711" y="1837390"/>
            <a:ext cx="2573337" cy="391628"/>
          </a:xfrm>
          <a:noFill/>
        </p:spPr>
        <p:txBody>
          <a:bodyPr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5" name="Espace réservé du texte 6">
            <a:extLst>
              <a:ext uri="{FF2B5EF4-FFF2-40B4-BE49-F238E27FC236}">
                <a16:creationId xmlns:a16="http://schemas.microsoft.com/office/drawing/2014/main" id="{6F53F0C7-AAFD-4CF1-A496-FAB68B3A67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78710" y="932920"/>
            <a:ext cx="11434577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4014901-A740-45DA-A50B-4349A70264B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sp>
        <p:nvSpPr>
          <p:cNvPr id="28" name="Espace réservé du texte 3">
            <a:extLst>
              <a:ext uri="{FF2B5EF4-FFF2-40B4-BE49-F238E27FC236}">
                <a16:creationId xmlns:a16="http://schemas.microsoft.com/office/drawing/2014/main" id="{9B1A84BE-1366-4553-A4CB-38828E7B793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96E65FC2-0765-456B-902F-DCE88490A7E9}"/>
              </a:ext>
            </a:extLst>
          </p:cNvPr>
          <p:cNvGrpSpPr/>
          <p:nvPr userDrawn="1"/>
        </p:nvGrpSpPr>
        <p:grpSpPr>
          <a:xfrm>
            <a:off x="12361845" y="0"/>
            <a:ext cx="1885826" cy="1681996"/>
            <a:chOff x="7045594" y="2588002"/>
            <a:chExt cx="1885826" cy="1681996"/>
          </a:xfrm>
        </p:grpSpPr>
        <p:grpSp>
          <p:nvGrpSpPr>
            <p:cNvPr id="30" name="Groupe 29">
              <a:extLst>
                <a:ext uri="{FF2B5EF4-FFF2-40B4-BE49-F238E27FC236}">
                  <a16:creationId xmlns:a16="http://schemas.microsoft.com/office/drawing/2014/main" id="{91258618-5B5F-45F3-AEE8-CE6E02789918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id="{08017998-18B6-4146-82C7-2E23EC96B1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B8FF0557-0239-4FCD-B4FA-95F16D86AE4E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69128EAB-198A-4AFD-A25F-ACCB602B98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3E6FED7F-3689-4E13-B942-A1557EBE64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C152F8EA-687D-48F4-A4A1-B9ADF85004E3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FFC53040-F7F6-4912-9F8A-083EDC46CB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E3872AD5-3B3B-4351-97FD-BF1731F4CBF6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8206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3 Colonn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11434578" cy="535531"/>
          </a:xfrm>
        </p:spPr>
        <p:txBody>
          <a:bodyPr wrap="square"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C717A511-E6AB-4189-806E-B4407C0C5E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8711" y="2543174"/>
            <a:ext cx="3559054" cy="1646605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2" name="Espace réservé du texte 6">
            <a:extLst>
              <a:ext uri="{FF2B5EF4-FFF2-40B4-BE49-F238E27FC236}">
                <a16:creationId xmlns:a16="http://schemas.microsoft.com/office/drawing/2014/main" id="{2C7F3BDB-DFD3-4F0E-A188-E3F9B52E26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32790" y="2543174"/>
            <a:ext cx="3526420" cy="1646605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1AB5D095-4B09-4745-A90C-80D9A5FC43F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4235" y="2543174"/>
            <a:ext cx="3559054" cy="1646605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8" name="Espace réservé du texte 11">
            <a:extLst>
              <a:ext uri="{FF2B5EF4-FFF2-40B4-BE49-F238E27FC236}">
                <a16:creationId xmlns:a16="http://schemas.microsoft.com/office/drawing/2014/main" id="{0F696F4F-01F1-4AC5-83AE-4CD9E77E9F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8711" y="1837390"/>
            <a:ext cx="3559053" cy="391628"/>
          </a:xfrm>
          <a:noFill/>
        </p:spPr>
        <p:txBody>
          <a:bodyPr wrap="square"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0961187C-EE5C-40A9-9E49-81296B396D9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2791" y="1837390"/>
            <a:ext cx="3526420" cy="391628"/>
          </a:xfrm>
          <a:noFill/>
        </p:spPr>
        <p:txBody>
          <a:bodyPr wrap="square"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598913E7-CC54-4533-ACAB-04AC2B12F3E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254236" y="1837390"/>
            <a:ext cx="3559053" cy="391628"/>
          </a:xfrm>
          <a:noFill/>
        </p:spPr>
        <p:txBody>
          <a:bodyPr wrap="square"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2" name="Espace réservé du texte 6">
            <a:extLst>
              <a:ext uri="{FF2B5EF4-FFF2-40B4-BE49-F238E27FC236}">
                <a16:creationId xmlns:a16="http://schemas.microsoft.com/office/drawing/2014/main" id="{0EBA14C6-47C2-4F2F-ABEA-061A8B8374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8710" y="932920"/>
            <a:ext cx="11434578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25" name="Espace réservé du texte 3">
            <a:extLst>
              <a:ext uri="{FF2B5EF4-FFF2-40B4-BE49-F238E27FC236}">
                <a16:creationId xmlns:a16="http://schemas.microsoft.com/office/drawing/2014/main" id="{AC400AD0-1CBC-4370-9820-D1AD9EC2583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F612DB8-A6BD-4C1B-8370-B01A95F1529C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702437" y="6354445"/>
            <a:ext cx="3630353" cy="365125"/>
          </a:xfrm>
        </p:spPr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97CDBD27-F583-466A-80AA-52C561A64138}"/>
              </a:ext>
            </a:extLst>
          </p:cNvPr>
          <p:cNvGrpSpPr/>
          <p:nvPr userDrawn="1"/>
        </p:nvGrpSpPr>
        <p:grpSpPr>
          <a:xfrm>
            <a:off x="12361845" y="0"/>
            <a:ext cx="1885826" cy="1681996"/>
            <a:chOff x="7045594" y="2588002"/>
            <a:chExt cx="1885826" cy="1681996"/>
          </a:xfrm>
        </p:grpSpPr>
        <p:grpSp>
          <p:nvGrpSpPr>
            <p:cNvPr id="27" name="Groupe 26">
              <a:extLst>
                <a:ext uri="{FF2B5EF4-FFF2-40B4-BE49-F238E27FC236}">
                  <a16:creationId xmlns:a16="http://schemas.microsoft.com/office/drawing/2014/main" id="{678B9307-3327-43A7-A4E1-C213418D80C0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16850503-B86C-4C9F-A58B-68D6C3D13E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EFC1194C-E55E-4872-A509-83F7474A2CFE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AF7BC132-238E-4DE0-8142-11F8ACDDC3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02BE9DCC-1AC6-499B-887D-7456BDEFB9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D81825BC-2535-42A5-A2FD-B65BE67ACED6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id="{28C06310-E5A2-46CE-97DC-6C5995F46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B642BE-9D62-49F2-9493-B1113493EC4D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04223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2 Colonn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11434577" cy="535531"/>
          </a:xfrm>
        </p:spPr>
        <p:txBody>
          <a:bodyPr wrap="square"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C717A511-E6AB-4189-806E-B4407C0C5E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8710" y="2543174"/>
            <a:ext cx="5527937" cy="1092607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2" name="Espace réservé du texte 6">
            <a:extLst>
              <a:ext uri="{FF2B5EF4-FFF2-40B4-BE49-F238E27FC236}">
                <a16:creationId xmlns:a16="http://schemas.microsoft.com/office/drawing/2014/main" id="{2C7F3BDB-DFD3-4F0E-A188-E3F9B52E26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85353" y="2543174"/>
            <a:ext cx="5527935" cy="1092607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8" name="Espace réservé du texte 11">
            <a:extLst>
              <a:ext uri="{FF2B5EF4-FFF2-40B4-BE49-F238E27FC236}">
                <a16:creationId xmlns:a16="http://schemas.microsoft.com/office/drawing/2014/main" id="{0F696F4F-01F1-4AC5-83AE-4CD9E77E9F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8711" y="1837390"/>
            <a:ext cx="5527935" cy="391628"/>
          </a:xfrm>
          <a:noFill/>
        </p:spPr>
        <p:txBody>
          <a:bodyPr wrap="square"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0961187C-EE5C-40A9-9E49-81296B396D9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5354" y="1837390"/>
            <a:ext cx="5527935" cy="391628"/>
          </a:xfrm>
          <a:noFill/>
        </p:spPr>
        <p:txBody>
          <a:bodyPr wrap="square"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8" name="Espace réservé du texte 6">
            <a:extLst>
              <a:ext uri="{FF2B5EF4-FFF2-40B4-BE49-F238E27FC236}">
                <a16:creationId xmlns:a16="http://schemas.microsoft.com/office/drawing/2014/main" id="{2802B789-5B9A-47DE-A6F7-FDE03755AE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0" y="932920"/>
            <a:ext cx="11434577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31" name="Espace réservé du texte 3">
            <a:extLst>
              <a:ext uri="{FF2B5EF4-FFF2-40B4-BE49-F238E27FC236}">
                <a16:creationId xmlns:a16="http://schemas.microsoft.com/office/drawing/2014/main" id="{BDE05CD4-8963-497A-9051-D0848AFEC5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322EF03E-54ED-4FAA-8D83-6AD42BC58700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2AC37CE4-7995-4334-885C-066AEB8CD70F}"/>
              </a:ext>
            </a:extLst>
          </p:cNvPr>
          <p:cNvGrpSpPr/>
          <p:nvPr userDrawn="1"/>
        </p:nvGrpSpPr>
        <p:grpSpPr>
          <a:xfrm>
            <a:off x="12361845" y="0"/>
            <a:ext cx="1885826" cy="1681996"/>
            <a:chOff x="7045594" y="2588002"/>
            <a:chExt cx="1885826" cy="1681996"/>
          </a:xfrm>
        </p:grpSpPr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7856B78A-2F38-4F2D-BD76-FAE948D4DF4E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A8442864-7F8B-4F80-946A-7A5EDD8A74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43E76416-3A41-4D81-8963-27ADA2AC5751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06CC81B3-DAD5-424A-BB2F-A4EAAC58FD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951BF262-2650-448E-A50A-350084CCA4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28D37343-4D3B-4F56-A688-B2E7C144AC64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A4ACB743-C480-4526-BCCC-474EC86386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0D6F2CB2-3281-4150-AD1D-477AF38AD721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2070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que 9">
            <a:extLst>
              <a:ext uri="{FF2B5EF4-FFF2-40B4-BE49-F238E27FC236}">
                <a16:creationId xmlns:a16="http://schemas.microsoft.com/office/drawing/2014/main" id="{03520021-7255-4084-BA8F-9A7C363665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F1F5CD8A-AA9F-4CFC-BFC5-AFC20D0645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0" y="397389"/>
            <a:ext cx="11434581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3BF90EC-59FB-4945-9147-EC9510DCE1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B3171E14-D937-416B-9F0A-80867F91ABF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0" y="932920"/>
            <a:ext cx="11434579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B1F4F54E-6DD4-4699-ABA9-7F7D90EDC11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1D24641-1850-417B-9B23-2C303BB4574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58FB2CBA-83AE-4E9C-A374-98333C209224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5B5E29C5-5DAE-463A-AD47-BF79F02426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C5DFE4C-FF5C-4D61-9532-0AAAD37286B9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59832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 (fond blan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F5CD8A-AA9F-4CFC-BFC5-AFC20D0645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0" y="397389"/>
            <a:ext cx="11434581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3BF90EC-59FB-4945-9147-EC9510DCE1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B3171E14-D937-416B-9F0A-80867F91ABF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0" y="932920"/>
            <a:ext cx="11434579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B1F4F54E-6DD4-4699-ABA9-7F7D90EDC11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1D24641-1850-417B-9B23-2C303BB4574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67AED6CA-0061-4490-8BF3-22794FB2694F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94D13887-3C07-4779-A744-CF2C054D3F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5C76F0F-4CBF-43B0-BE71-94A3BC104FCD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9100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70874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uver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B27EBF56-ABDC-4AE8-942A-C50A8540AF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8A75778F-CB1E-4DA7-AF07-308A7FE35535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3D16155C-639A-4A38-BBF5-E86A062F0A21}"/>
              </a:ext>
            </a:extLst>
          </p:cNvPr>
          <p:cNvSpPr/>
          <p:nvPr userDrawn="1"/>
        </p:nvSpPr>
        <p:spPr>
          <a:xfrm>
            <a:off x="9089021" y="379650"/>
            <a:ext cx="518160" cy="51816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space réservé du texte 38">
            <a:extLst>
              <a:ext uri="{FF2B5EF4-FFF2-40B4-BE49-F238E27FC236}">
                <a16:creationId xmlns:a16="http://schemas.microsoft.com/office/drawing/2014/main" id="{A4768641-9C27-4F60-8701-FED04FC3633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81802" y="2875004"/>
            <a:ext cx="6228397" cy="1107996"/>
          </a:xfrm>
        </p:spPr>
        <p:txBody>
          <a:bodyPr anchor="ctr">
            <a:spAutoFit/>
          </a:bodyPr>
          <a:lstStyle>
            <a:lvl1pPr marL="0" indent="0" algn="ctr">
              <a:spcBef>
                <a:spcPts val="0"/>
              </a:spcBef>
              <a:buNone/>
              <a:defRPr sz="6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MERCI!</a:t>
            </a:r>
          </a:p>
        </p:txBody>
      </p:sp>
      <p:sp>
        <p:nvSpPr>
          <p:cNvPr id="78" name="Arc 77">
            <a:extLst>
              <a:ext uri="{FF2B5EF4-FFF2-40B4-BE49-F238E27FC236}">
                <a16:creationId xmlns:a16="http://schemas.microsoft.com/office/drawing/2014/main" id="{E224C719-7E93-4A36-9F54-E01B81DA54E9}"/>
              </a:ext>
            </a:extLst>
          </p:cNvPr>
          <p:cNvSpPr/>
          <p:nvPr userDrawn="1"/>
        </p:nvSpPr>
        <p:spPr>
          <a:xfrm rot="6300000">
            <a:off x="8858905" y="2951809"/>
            <a:ext cx="6543796" cy="6543796"/>
          </a:xfrm>
          <a:prstGeom prst="arc">
            <a:avLst>
              <a:gd name="adj1" fmla="val 3821390"/>
              <a:gd name="adj2" fmla="val 9985590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7" name="Groupe 76">
            <a:extLst>
              <a:ext uri="{FF2B5EF4-FFF2-40B4-BE49-F238E27FC236}">
                <a16:creationId xmlns:a16="http://schemas.microsoft.com/office/drawing/2014/main" id="{E28A883A-2355-4CB8-91BA-B701D21E4250}"/>
              </a:ext>
            </a:extLst>
          </p:cNvPr>
          <p:cNvGrpSpPr/>
          <p:nvPr userDrawn="1"/>
        </p:nvGrpSpPr>
        <p:grpSpPr>
          <a:xfrm>
            <a:off x="10292715" y="6048754"/>
            <a:ext cx="1622011" cy="511110"/>
            <a:chOff x="897255" y="6048754"/>
            <a:chExt cx="1622011" cy="511110"/>
          </a:xfrm>
        </p:grpSpPr>
        <p:sp>
          <p:nvSpPr>
            <p:cNvPr id="79" name="Forme libre : forme 78">
              <a:extLst>
                <a:ext uri="{FF2B5EF4-FFF2-40B4-BE49-F238E27FC236}">
                  <a16:creationId xmlns:a16="http://schemas.microsoft.com/office/drawing/2014/main" id="{44F17E97-FD70-4EB5-BBAE-97E2A3F6BCDE}"/>
                </a:ext>
              </a:extLst>
            </p:cNvPr>
            <p:cNvSpPr/>
            <p:nvPr/>
          </p:nvSpPr>
          <p:spPr>
            <a:xfrm>
              <a:off x="897255" y="6048754"/>
              <a:ext cx="510920" cy="511016"/>
            </a:xfrm>
            <a:custGeom>
              <a:avLst/>
              <a:gdLst>
                <a:gd name="connsiteX0" fmla="*/ 510921 w 510920"/>
                <a:gd name="connsiteY0" fmla="*/ 255461 h 511016"/>
                <a:gd name="connsiteX1" fmla="*/ 255461 w 510920"/>
                <a:gd name="connsiteY1" fmla="*/ 511016 h 511016"/>
                <a:gd name="connsiteX2" fmla="*/ 0 w 510920"/>
                <a:gd name="connsiteY2" fmla="*/ 255461 h 511016"/>
                <a:gd name="connsiteX3" fmla="*/ 255461 w 510920"/>
                <a:gd name="connsiteY3" fmla="*/ 0 h 511016"/>
                <a:gd name="connsiteX4" fmla="*/ 510921 w 510920"/>
                <a:gd name="connsiteY4" fmla="*/ 255461 h 51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920" h="511016">
                  <a:moveTo>
                    <a:pt x="510921" y="255461"/>
                  </a:moveTo>
                  <a:cubicBezTo>
                    <a:pt x="510921" y="396621"/>
                    <a:pt x="396526" y="511016"/>
                    <a:pt x="255461" y="511016"/>
                  </a:cubicBezTo>
                  <a:cubicBezTo>
                    <a:pt x="114395" y="511016"/>
                    <a:pt x="0" y="396621"/>
                    <a:pt x="0" y="255461"/>
                  </a:cubicBezTo>
                  <a:cubicBezTo>
                    <a:pt x="0" y="114300"/>
                    <a:pt x="114395" y="0"/>
                    <a:pt x="255461" y="0"/>
                  </a:cubicBezTo>
                  <a:cubicBezTo>
                    <a:pt x="396526" y="0"/>
                    <a:pt x="510921" y="114395"/>
                    <a:pt x="510921" y="255461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grpSp>
          <p:nvGrpSpPr>
            <p:cNvPr id="80" name="Groupe 79">
              <a:extLst>
                <a:ext uri="{FF2B5EF4-FFF2-40B4-BE49-F238E27FC236}">
                  <a16:creationId xmlns:a16="http://schemas.microsoft.com/office/drawing/2014/main" id="{78E16B0D-E83A-4EFE-91CD-833B812F3CB8}"/>
                </a:ext>
              </a:extLst>
            </p:cNvPr>
            <p:cNvGrpSpPr/>
            <p:nvPr/>
          </p:nvGrpSpPr>
          <p:grpSpPr>
            <a:xfrm>
              <a:off x="1523809" y="6061041"/>
              <a:ext cx="995457" cy="497967"/>
              <a:chOff x="1523809" y="6061041"/>
              <a:chExt cx="995457" cy="497967"/>
            </a:xfrm>
            <a:solidFill>
              <a:schemeClr val="bg2"/>
            </a:solidFill>
          </p:grpSpPr>
          <p:sp>
            <p:nvSpPr>
              <p:cNvPr id="84" name="Forme libre : forme 83">
                <a:extLst>
                  <a:ext uri="{FF2B5EF4-FFF2-40B4-BE49-F238E27FC236}">
                    <a16:creationId xmlns:a16="http://schemas.microsoft.com/office/drawing/2014/main" id="{1EEE604D-8A6F-41FE-A2FC-C23F79CE3004}"/>
                  </a:ext>
                </a:extLst>
              </p:cNvPr>
              <p:cNvSpPr/>
              <p:nvPr/>
            </p:nvSpPr>
            <p:spPr>
              <a:xfrm>
                <a:off x="1648682" y="6264399"/>
                <a:ext cx="89820" cy="85629"/>
              </a:xfrm>
              <a:custGeom>
                <a:avLst/>
                <a:gdLst>
                  <a:gd name="connsiteX0" fmla="*/ 31528 w 89820"/>
                  <a:gd name="connsiteY0" fmla="*/ 54007 h 85629"/>
                  <a:gd name="connsiteX1" fmla="*/ 0 w 89820"/>
                  <a:gd name="connsiteY1" fmla="*/ 0 h 85629"/>
                  <a:gd name="connsiteX2" fmla="*/ 30480 w 89820"/>
                  <a:gd name="connsiteY2" fmla="*/ 0 h 85629"/>
                  <a:gd name="connsiteX3" fmla="*/ 45244 w 89820"/>
                  <a:gd name="connsiteY3" fmla="*/ 29242 h 85629"/>
                  <a:gd name="connsiteX4" fmla="*/ 60103 w 89820"/>
                  <a:gd name="connsiteY4" fmla="*/ 0 h 85629"/>
                  <a:gd name="connsiteX5" fmla="*/ 89821 w 89820"/>
                  <a:gd name="connsiteY5" fmla="*/ 0 h 85629"/>
                  <a:gd name="connsiteX6" fmla="*/ 59055 w 89820"/>
                  <a:gd name="connsiteY6" fmla="*/ 54007 h 85629"/>
                  <a:gd name="connsiteX7" fmla="*/ 59055 w 89820"/>
                  <a:gd name="connsiteY7" fmla="*/ 85630 h 85629"/>
                  <a:gd name="connsiteX8" fmla="*/ 31528 w 89820"/>
                  <a:gd name="connsiteY8" fmla="*/ 85630 h 85629"/>
                  <a:gd name="connsiteX9" fmla="*/ 31528 w 89820"/>
                  <a:gd name="connsiteY9" fmla="*/ 54007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9820" h="85629">
                    <a:moveTo>
                      <a:pt x="31528" y="54007"/>
                    </a:moveTo>
                    <a:lnTo>
                      <a:pt x="0" y="0"/>
                    </a:lnTo>
                    <a:lnTo>
                      <a:pt x="30480" y="0"/>
                    </a:lnTo>
                    <a:lnTo>
                      <a:pt x="45244" y="29242"/>
                    </a:lnTo>
                    <a:lnTo>
                      <a:pt x="60103" y="0"/>
                    </a:lnTo>
                    <a:lnTo>
                      <a:pt x="89821" y="0"/>
                    </a:lnTo>
                    <a:lnTo>
                      <a:pt x="59055" y="54007"/>
                    </a:lnTo>
                    <a:lnTo>
                      <a:pt x="59055" y="85630"/>
                    </a:lnTo>
                    <a:lnTo>
                      <a:pt x="31528" y="85630"/>
                    </a:lnTo>
                    <a:lnTo>
                      <a:pt x="31528" y="540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5" name="Forme libre : forme 84">
                <a:extLst>
                  <a:ext uri="{FF2B5EF4-FFF2-40B4-BE49-F238E27FC236}">
                    <a16:creationId xmlns:a16="http://schemas.microsoft.com/office/drawing/2014/main" id="{EF06A37E-337E-4B58-8E08-335B22316009}"/>
                  </a:ext>
                </a:extLst>
              </p:cNvPr>
              <p:cNvSpPr/>
              <p:nvPr/>
            </p:nvSpPr>
            <p:spPr>
              <a:xfrm>
                <a:off x="1738217" y="6286879"/>
                <a:ext cx="70675" cy="63245"/>
              </a:xfrm>
              <a:custGeom>
                <a:avLst/>
                <a:gdLst>
                  <a:gd name="connsiteX0" fmla="*/ 0 w 70675"/>
                  <a:gd name="connsiteY0" fmla="*/ 0 h 63245"/>
                  <a:gd name="connsiteX1" fmla="*/ 25051 w 70675"/>
                  <a:gd name="connsiteY1" fmla="*/ 0 h 63245"/>
                  <a:gd name="connsiteX2" fmla="*/ 36004 w 70675"/>
                  <a:gd name="connsiteY2" fmla="*/ 37909 h 63245"/>
                  <a:gd name="connsiteX3" fmla="*/ 46768 w 70675"/>
                  <a:gd name="connsiteY3" fmla="*/ 0 h 63245"/>
                  <a:gd name="connsiteX4" fmla="*/ 70675 w 70675"/>
                  <a:gd name="connsiteY4" fmla="*/ 0 h 63245"/>
                  <a:gd name="connsiteX5" fmla="*/ 50197 w 70675"/>
                  <a:gd name="connsiteY5" fmla="*/ 63246 h 63245"/>
                  <a:gd name="connsiteX6" fmla="*/ 22098 w 70675"/>
                  <a:gd name="connsiteY6" fmla="*/ 63246 h 63245"/>
                  <a:gd name="connsiteX7" fmla="*/ 0 w 70675"/>
                  <a:gd name="connsiteY7" fmla="*/ 0 h 63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0675" h="63245">
                    <a:moveTo>
                      <a:pt x="0" y="0"/>
                    </a:moveTo>
                    <a:lnTo>
                      <a:pt x="25051" y="0"/>
                    </a:lnTo>
                    <a:lnTo>
                      <a:pt x="36004" y="37909"/>
                    </a:lnTo>
                    <a:lnTo>
                      <a:pt x="46768" y="0"/>
                    </a:lnTo>
                    <a:lnTo>
                      <a:pt x="70675" y="0"/>
                    </a:lnTo>
                    <a:lnTo>
                      <a:pt x="50197" y="63246"/>
                    </a:lnTo>
                    <a:lnTo>
                      <a:pt x="22098" y="632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6" name="Forme libre : forme 85">
                <a:extLst>
                  <a:ext uri="{FF2B5EF4-FFF2-40B4-BE49-F238E27FC236}">
                    <a16:creationId xmlns:a16="http://schemas.microsoft.com/office/drawing/2014/main" id="{672A06C7-FE3E-4D40-BC5E-1255289FA8E2}"/>
                  </a:ext>
                </a:extLst>
              </p:cNvPr>
              <p:cNvSpPr/>
              <p:nvPr/>
            </p:nvSpPr>
            <p:spPr>
              <a:xfrm>
                <a:off x="1811655" y="6284593"/>
                <a:ext cx="72294" cy="67722"/>
              </a:xfrm>
              <a:custGeom>
                <a:avLst/>
                <a:gdLst>
                  <a:gd name="connsiteX0" fmla="*/ 70199 w 72294"/>
                  <a:gd name="connsiteY0" fmla="*/ 46768 h 67722"/>
                  <a:gd name="connsiteX1" fmla="*/ 35338 w 72294"/>
                  <a:gd name="connsiteY1" fmla="*/ 67723 h 67722"/>
                  <a:gd name="connsiteX2" fmla="*/ 0 w 72294"/>
                  <a:gd name="connsiteY2" fmla="*/ 34385 h 67722"/>
                  <a:gd name="connsiteX3" fmla="*/ 36290 w 72294"/>
                  <a:gd name="connsiteY3" fmla="*/ 0 h 67722"/>
                  <a:gd name="connsiteX4" fmla="*/ 72295 w 72294"/>
                  <a:gd name="connsiteY4" fmla="*/ 37909 h 67722"/>
                  <a:gd name="connsiteX5" fmla="*/ 72295 w 72294"/>
                  <a:gd name="connsiteY5" fmla="*/ 39433 h 67722"/>
                  <a:gd name="connsiteX6" fmla="*/ 25146 w 72294"/>
                  <a:gd name="connsiteY6" fmla="*/ 39433 h 67722"/>
                  <a:gd name="connsiteX7" fmla="*/ 36862 w 72294"/>
                  <a:gd name="connsiteY7" fmla="*/ 52102 h 67722"/>
                  <a:gd name="connsiteX8" fmla="*/ 46292 w 72294"/>
                  <a:gd name="connsiteY8" fmla="*/ 46863 h 67722"/>
                  <a:gd name="connsiteX9" fmla="*/ 70390 w 72294"/>
                  <a:gd name="connsiteY9" fmla="*/ 46863 h 67722"/>
                  <a:gd name="connsiteX10" fmla="*/ 47435 w 72294"/>
                  <a:gd name="connsiteY10" fmla="*/ 26765 h 67722"/>
                  <a:gd name="connsiteX11" fmla="*/ 36004 w 72294"/>
                  <a:gd name="connsiteY11" fmla="*/ 14954 h 67722"/>
                  <a:gd name="connsiteX12" fmla="*/ 25051 w 72294"/>
                  <a:gd name="connsiteY12" fmla="*/ 26765 h 67722"/>
                  <a:gd name="connsiteX13" fmla="*/ 47435 w 72294"/>
                  <a:gd name="connsiteY13" fmla="*/ 26765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2294" h="67722">
                    <a:moveTo>
                      <a:pt x="70199" y="46768"/>
                    </a:moveTo>
                    <a:cubicBezTo>
                      <a:pt x="66770" y="60484"/>
                      <a:pt x="54864" y="67723"/>
                      <a:pt x="35338" y="67723"/>
                    </a:cubicBezTo>
                    <a:cubicBezTo>
                      <a:pt x="13430" y="67723"/>
                      <a:pt x="0" y="54483"/>
                      <a:pt x="0" y="34385"/>
                    </a:cubicBezTo>
                    <a:cubicBezTo>
                      <a:pt x="0" y="13144"/>
                      <a:pt x="13811" y="0"/>
                      <a:pt x="36290" y="0"/>
                    </a:cubicBezTo>
                    <a:cubicBezTo>
                      <a:pt x="58769" y="0"/>
                      <a:pt x="72295" y="14002"/>
                      <a:pt x="72295" y="37909"/>
                    </a:cubicBezTo>
                    <a:lnTo>
                      <a:pt x="72295" y="39433"/>
                    </a:lnTo>
                    <a:lnTo>
                      <a:pt x="25146" y="39433"/>
                    </a:lnTo>
                    <a:cubicBezTo>
                      <a:pt x="25337" y="47530"/>
                      <a:pt x="29527" y="52102"/>
                      <a:pt x="36862" y="52102"/>
                    </a:cubicBezTo>
                    <a:cubicBezTo>
                      <a:pt x="41719" y="52102"/>
                      <a:pt x="45053" y="50197"/>
                      <a:pt x="46292" y="46863"/>
                    </a:cubicBezTo>
                    <a:lnTo>
                      <a:pt x="70390" y="46863"/>
                    </a:lnTo>
                    <a:close/>
                    <a:moveTo>
                      <a:pt x="47435" y="26765"/>
                    </a:moveTo>
                    <a:cubicBezTo>
                      <a:pt x="46958" y="18859"/>
                      <a:pt x="43148" y="14954"/>
                      <a:pt x="36004" y="14954"/>
                    </a:cubicBezTo>
                    <a:cubicBezTo>
                      <a:pt x="29432" y="14954"/>
                      <a:pt x="25432" y="19241"/>
                      <a:pt x="25051" y="26765"/>
                    </a:cubicBezTo>
                    <a:lnTo>
                      <a:pt x="47435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7" name="Forme libre : forme 86">
                <a:extLst>
                  <a:ext uri="{FF2B5EF4-FFF2-40B4-BE49-F238E27FC236}">
                    <a16:creationId xmlns:a16="http://schemas.microsoft.com/office/drawing/2014/main" id="{F291944C-592F-4FAE-9CCB-1EA13653522B}"/>
                  </a:ext>
                </a:extLst>
              </p:cNvPr>
              <p:cNvSpPr/>
              <p:nvPr/>
            </p:nvSpPr>
            <p:spPr>
              <a:xfrm>
                <a:off x="1897189" y="6264400"/>
                <a:ext cx="25336" cy="85629"/>
              </a:xfrm>
              <a:custGeom>
                <a:avLst/>
                <a:gdLst>
                  <a:gd name="connsiteX0" fmla="*/ 0 w 25336"/>
                  <a:gd name="connsiteY0" fmla="*/ 0 h 85629"/>
                  <a:gd name="connsiteX1" fmla="*/ 25337 w 25336"/>
                  <a:gd name="connsiteY1" fmla="*/ 0 h 85629"/>
                  <a:gd name="connsiteX2" fmla="*/ 25337 w 25336"/>
                  <a:gd name="connsiteY2" fmla="*/ 85630 h 85629"/>
                  <a:gd name="connsiteX3" fmla="*/ 0 w 25336"/>
                  <a:gd name="connsiteY3" fmla="*/ 85630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36" h="85629">
                    <a:moveTo>
                      <a:pt x="0" y="0"/>
                    </a:moveTo>
                    <a:lnTo>
                      <a:pt x="25337" y="0"/>
                    </a:lnTo>
                    <a:lnTo>
                      <a:pt x="25337" y="85630"/>
                    </a:lnTo>
                    <a:lnTo>
                      <a:pt x="0" y="856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8" name="Forme libre : forme 87">
                <a:extLst>
                  <a:ext uri="{FF2B5EF4-FFF2-40B4-BE49-F238E27FC236}">
                    <a16:creationId xmlns:a16="http://schemas.microsoft.com/office/drawing/2014/main" id="{81768D1A-A6B9-4189-B47A-EAC2505532BC}"/>
                  </a:ext>
                </a:extLst>
              </p:cNvPr>
              <p:cNvSpPr/>
              <p:nvPr/>
            </p:nvSpPr>
            <p:spPr>
              <a:xfrm>
                <a:off x="1939099" y="6262304"/>
                <a:ext cx="25336" cy="87820"/>
              </a:xfrm>
              <a:custGeom>
                <a:avLst/>
                <a:gdLst>
                  <a:gd name="connsiteX0" fmla="*/ 0 w 25336"/>
                  <a:gd name="connsiteY0" fmla="*/ 0 h 87820"/>
                  <a:gd name="connsiteX1" fmla="*/ 25337 w 25336"/>
                  <a:gd name="connsiteY1" fmla="*/ 0 h 87820"/>
                  <a:gd name="connsiteX2" fmla="*/ 25337 w 25336"/>
                  <a:gd name="connsiteY2" fmla="*/ 18097 h 87820"/>
                  <a:gd name="connsiteX3" fmla="*/ 0 w 25336"/>
                  <a:gd name="connsiteY3" fmla="*/ 18097 h 87820"/>
                  <a:gd name="connsiteX4" fmla="*/ 0 w 25336"/>
                  <a:gd name="connsiteY4" fmla="*/ 0 h 87820"/>
                  <a:gd name="connsiteX5" fmla="*/ 0 w 25336"/>
                  <a:gd name="connsiteY5" fmla="*/ 24575 h 87820"/>
                  <a:gd name="connsiteX6" fmla="*/ 25337 w 25336"/>
                  <a:gd name="connsiteY6" fmla="*/ 24575 h 87820"/>
                  <a:gd name="connsiteX7" fmla="*/ 25337 w 25336"/>
                  <a:gd name="connsiteY7" fmla="*/ 87820 h 87820"/>
                  <a:gd name="connsiteX8" fmla="*/ 0 w 25336"/>
                  <a:gd name="connsiteY8" fmla="*/ 87820 h 87820"/>
                  <a:gd name="connsiteX9" fmla="*/ 0 w 25336"/>
                  <a:gd name="connsiteY9" fmla="*/ 24575 h 87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336" h="87820">
                    <a:moveTo>
                      <a:pt x="0" y="0"/>
                    </a:moveTo>
                    <a:lnTo>
                      <a:pt x="25337" y="0"/>
                    </a:lnTo>
                    <a:lnTo>
                      <a:pt x="25337" y="18097"/>
                    </a:lnTo>
                    <a:lnTo>
                      <a:pt x="0" y="18097"/>
                    </a:lnTo>
                    <a:lnTo>
                      <a:pt x="0" y="0"/>
                    </a:lnTo>
                    <a:close/>
                    <a:moveTo>
                      <a:pt x="0" y="24575"/>
                    </a:moveTo>
                    <a:lnTo>
                      <a:pt x="25337" y="24575"/>
                    </a:lnTo>
                    <a:lnTo>
                      <a:pt x="25337" y="87820"/>
                    </a:lnTo>
                    <a:lnTo>
                      <a:pt x="0" y="87820"/>
                    </a:lnTo>
                    <a:lnTo>
                      <a:pt x="0" y="245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9" name="Forme libre : forme 88">
                <a:extLst>
                  <a:ext uri="{FF2B5EF4-FFF2-40B4-BE49-F238E27FC236}">
                    <a16:creationId xmlns:a16="http://schemas.microsoft.com/office/drawing/2014/main" id="{C78C15DB-F8C0-4E2B-B8EB-574DB4E6333C}"/>
                  </a:ext>
                </a:extLst>
              </p:cNvPr>
              <p:cNvSpPr/>
              <p:nvPr/>
            </p:nvSpPr>
            <p:spPr>
              <a:xfrm>
                <a:off x="1980342" y="6285259"/>
                <a:ext cx="68294" cy="64865"/>
              </a:xfrm>
              <a:custGeom>
                <a:avLst/>
                <a:gdLst>
                  <a:gd name="connsiteX0" fmla="*/ 0 w 68294"/>
                  <a:gd name="connsiteY0" fmla="*/ 1619 h 64865"/>
                  <a:gd name="connsiteX1" fmla="*/ 22860 w 68294"/>
                  <a:gd name="connsiteY1" fmla="*/ 1619 h 64865"/>
                  <a:gd name="connsiteX2" fmla="*/ 22860 w 68294"/>
                  <a:gd name="connsiteY2" fmla="*/ 10954 h 64865"/>
                  <a:gd name="connsiteX3" fmla="*/ 45053 w 68294"/>
                  <a:gd name="connsiteY3" fmla="*/ 0 h 64865"/>
                  <a:gd name="connsiteX4" fmla="*/ 63056 w 68294"/>
                  <a:gd name="connsiteY4" fmla="*/ 7620 h 64865"/>
                  <a:gd name="connsiteX5" fmla="*/ 68294 w 68294"/>
                  <a:gd name="connsiteY5" fmla="*/ 32004 h 64865"/>
                  <a:gd name="connsiteX6" fmla="*/ 68294 w 68294"/>
                  <a:gd name="connsiteY6" fmla="*/ 64865 h 64865"/>
                  <a:gd name="connsiteX7" fmla="*/ 43148 w 68294"/>
                  <a:gd name="connsiteY7" fmla="*/ 64865 h 64865"/>
                  <a:gd name="connsiteX8" fmla="*/ 43148 w 68294"/>
                  <a:gd name="connsiteY8" fmla="*/ 32099 h 64865"/>
                  <a:gd name="connsiteX9" fmla="*/ 34576 w 68294"/>
                  <a:gd name="connsiteY9" fmla="*/ 19431 h 64865"/>
                  <a:gd name="connsiteX10" fmla="*/ 25146 w 68294"/>
                  <a:gd name="connsiteY10" fmla="*/ 32194 h 64865"/>
                  <a:gd name="connsiteX11" fmla="*/ 25146 w 68294"/>
                  <a:gd name="connsiteY11" fmla="*/ 64865 h 64865"/>
                  <a:gd name="connsiteX12" fmla="*/ 0 w 68294"/>
                  <a:gd name="connsiteY12" fmla="*/ 64865 h 64865"/>
                  <a:gd name="connsiteX13" fmla="*/ 0 w 68294"/>
                  <a:gd name="connsiteY13" fmla="*/ 1619 h 64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294" h="64865">
                    <a:moveTo>
                      <a:pt x="0" y="1619"/>
                    </a:moveTo>
                    <a:lnTo>
                      <a:pt x="22860" y="1619"/>
                    </a:lnTo>
                    <a:lnTo>
                      <a:pt x="22860" y="10954"/>
                    </a:lnTo>
                    <a:cubicBezTo>
                      <a:pt x="28670" y="3619"/>
                      <a:pt x="35814" y="0"/>
                      <a:pt x="45053" y="0"/>
                    </a:cubicBezTo>
                    <a:cubicBezTo>
                      <a:pt x="52769" y="0"/>
                      <a:pt x="58865" y="2572"/>
                      <a:pt x="63056" y="7620"/>
                    </a:cubicBezTo>
                    <a:cubicBezTo>
                      <a:pt x="67913" y="13430"/>
                      <a:pt x="68294" y="21050"/>
                      <a:pt x="68294" y="32004"/>
                    </a:cubicBezTo>
                    <a:lnTo>
                      <a:pt x="68294" y="64865"/>
                    </a:lnTo>
                    <a:lnTo>
                      <a:pt x="43148" y="64865"/>
                    </a:lnTo>
                    <a:lnTo>
                      <a:pt x="43148" y="32099"/>
                    </a:lnTo>
                    <a:cubicBezTo>
                      <a:pt x="43148" y="23432"/>
                      <a:pt x="41529" y="19431"/>
                      <a:pt x="34576" y="19431"/>
                    </a:cubicBezTo>
                    <a:cubicBezTo>
                      <a:pt x="28289" y="19431"/>
                      <a:pt x="25146" y="23622"/>
                      <a:pt x="25146" y="32194"/>
                    </a:cubicBezTo>
                    <a:lnTo>
                      <a:pt x="25146" y="64865"/>
                    </a:lnTo>
                    <a:lnTo>
                      <a:pt x="0" y="64865"/>
                    </a:lnTo>
                    <a:lnTo>
                      <a:pt x="0" y="16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0" name="Forme libre : forme 89">
                <a:extLst>
                  <a:ext uri="{FF2B5EF4-FFF2-40B4-BE49-F238E27FC236}">
                    <a16:creationId xmlns:a16="http://schemas.microsoft.com/office/drawing/2014/main" id="{AE1C3C22-BAA9-4CD1-BBBE-DF5A75D9D540}"/>
                  </a:ext>
                </a:extLst>
              </p:cNvPr>
              <p:cNvSpPr/>
              <p:nvPr/>
            </p:nvSpPr>
            <p:spPr>
              <a:xfrm>
                <a:off x="2059971" y="6284593"/>
                <a:ext cx="72294" cy="67722"/>
              </a:xfrm>
              <a:custGeom>
                <a:avLst/>
                <a:gdLst>
                  <a:gd name="connsiteX0" fmla="*/ 70199 w 72294"/>
                  <a:gd name="connsiteY0" fmla="*/ 46768 h 67722"/>
                  <a:gd name="connsiteX1" fmla="*/ 35338 w 72294"/>
                  <a:gd name="connsiteY1" fmla="*/ 67723 h 67722"/>
                  <a:gd name="connsiteX2" fmla="*/ 0 w 72294"/>
                  <a:gd name="connsiteY2" fmla="*/ 34385 h 67722"/>
                  <a:gd name="connsiteX3" fmla="*/ 36290 w 72294"/>
                  <a:gd name="connsiteY3" fmla="*/ 0 h 67722"/>
                  <a:gd name="connsiteX4" fmla="*/ 72295 w 72294"/>
                  <a:gd name="connsiteY4" fmla="*/ 37909 h 67722"/>
                  <a:gd name="connsiteX5" fmla="*/ 72295 w 72294"/>
                  <a:gd name="connsiteY5" fmla="*/ 39433 h 67722"/>
                  <a:gd name="connsiteX6" fmla="*/ 25146 w 72294"/>
                  <a:gd name="connsiteY6" fmla="*/ 39433 h 67722"/>
                  <a:gd name="connsiteX7" fmla="*/ 36862 w 72294"/>
                  <a:gd name="connsiteY7" fmla="*/ 52102 h 67722"/>
                  <a:gd name="connsiteX8" fmla="*/ 46292 w 72294"/>
                  <a:gd name="connsiteY8" fmla="*/ 46863 h 67722"/>
                  <a:gd name="connsiteX9" fmla="*/ 70390 w 72294"/>
                  <a:gd name="connsiteY9" fmla="*/ 46863 h 67722"/>
                  <a:gd name="connsiteX10" fmla="*/ 47435 w 72294"/>
                  <a:gd name="connsiteY10" fmla="*/ 26765 h 67722"/>
                  <a:gd name="connsiteX11" fmla="*/ 36004 w 72294"/>
                  <a:gd name="connsiteY11" fmla="*/ 14954 h 67722"/>
                  <a:gd name="connsiteX12" fmla="*/ 25051 w 72294"/>
                  <a:gd name="connsiteY12" fmla="*/ 26765 h 67722"/>
                  <a:gd name="connsiteX13" fmla="*/ 47435 w 72294"/>
                  <a:gd name="connsiteY13" fmla="*/ 26765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2294" h="67722">
                    <a:moveTo>
                      <a:pt x="70199" y="46768"/>
                    </a:moveTo>
                    <a:cubicBezTo>
                      <a:pt x="66770" y="60484"/>
                      <a:pt x="54864" y="67723"/>
                      <a:pt x="35338" y="67723"/>
                    </a:cubicBezTo>
                    <a:cubicBezTo>
                      <a:pt x="13430" y="67723"/>
                      <a:pt x="0" y="54483"/>
                      <a:pt x="0" y="34385"/>
                    </a:cubicBezTo>
                    <a:cubicBezTo>
                      <a:pt x="0" y="13144"/>
                      <a:pt x="13811" y="0"/>
                      <a:pt x="36290" y="0"/>
                    </a:cubicBezTo>
                    <a:cubicBezTo>
                      <a:pt x="58769" y="0"/>
                      <a:pt x="72295" y="14002"/>
                      <a:pt x="72295" y="37909"/>
                    </a:cubicBezTo>
                    <a:lnTo>
                      <a:pt x="72295" y="39433"/>
                    </a:lnTo>
                    <a:lnTo>
                      <a:pt x="25146" y="39433"/>
                    </a:lnTo>
                    <a:cubicBezTo>
                      <a:pt x="25432" y="47530"/>
                      <a:pt x="29527" y="52102"/>
                      <a:pt x="36862" y="52102"/>
                    </a:cubicBezTo>
                    <a:cubicBezTo>
                      <a:pt x="41719" y="52102"/>
                      <a:pt x="45053" y="50197"/>
                      <a:pt x="46292" y="46863"/>
                    </a:cubicBezTo>
                    <a:lnTo>
                      <a:pt x="70390" y="46863"/>
                    </a:lnTo>
                    <a:close/>
                    <a:moveTo>
                      <a:pt x="47435" y="26765"/>
                    </a:moveTo>
                    <a:cubicBezTo>
                      <a:pt x="46958" y="18859"/>
                      <a:pt x="43148" y="14954"/>
                      <a:pt x="36004" y="14954"/>
                    </a:cubicBezTo>
                    <a:cubicBezTo>
                      <a:pt x="29432" y="14954"/>
                      <a:pt x="25432" y="19241"/>
                      <a:pt x="25051" y="26765"/>
                    </a:cubicBezTo>
                    <a:lnTo>
                      <a:pt x="47435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1" name="Forme libre : forme 90">
                <a:extLst>
                  <a:ext uri="{FF2B5EF4-FFF2-40B4-BE49-F238E27FC236}">
                    <a16:creationId xmlns:a16="http://schemas.microsoft.com/office/drawing/2014/main" id="{432BFF99-0764-4075-8E06-B0444C220612}"/>
                  </a:ext>
                </a:extLst>
              </p:cNvPr>
              <p:cNvSpPr/>
              <p:nvPr/>
            </p:nvSpPr>
            <p:spPr>
              <a:xfrm>
                <a:off x="2140934" y="6284593"/>
                <a:ext cx="65722" cy="67722"/>
              </a:xfrm>
              <a:custGeom>
                <a:avLst/>
                <a:gdLst>
                  <a:gd name="connsiteX0" fmla="*/ 24479 w 65722"/>
                  <a:gd name="connsiteY0" fmla="*/ 45625 h 67722"/>
                  <a:gd name="connsiteX1" fmla="*/ 32671 w 65722"/>
                  <a:gd name="connsiteY1" fmla="*/ 53626 h 67722"/>
                  <a:gd name="connsiteX2" fmla="*/ 40862 w 65722"/>
                  <a:gd name="connsiteY2" fmla="*/ 48387 h 67722"/>
                  <a:gd name="connsiteX3" fmla="*/ 30289 w 65722"/>
                  <a:gd name="connsiteY3" fmla="*/ 41815 h 67722"/>
                  <a:gd name="connsiteX4" fmla="*/ 1714 w 65722"/>
                  <a:gd name="connsiteY4" fmla="*/ 20860 h 67722"/>
                  <a:gd name="connsiteX5" fmla="*/ 32766 w 65722"/>
                  <a:gd name="connsiteY5" fmla="*/ 0 h 67722"/>
                  <a:gd name="connsiteX6" fmla="*/ 63627 w 65722"/>
                  <a:gd name="connsiteY6" fmla="*/ 19907 h 67722"/>
                  <a:gd name="connsiteX7" fmla="*/ 40957 w 65722"/>
                  <a:gd name="connsiteY7" fmla="*/ 19907 h 67722"/>
                  <a:gd name="connsiteX8" fmla="*/ 32956 w 65722"/>
                  <a:gd name="connsiteY8" fmla="*/ 13716 h 67722"/>
                  <a:gd name="connsiteX9" fmla="*/ 26194 w 65722"/>
                  <a:gd name="connsiteY9" fmla="*/ 18097 h 67722"/>
                  <a:gd name="connsiteX10" fmla="*/ 38195 w 65722"/>
                  <a:gd name="connsiteY10" fmla="*/ 24384 h 67722"/>
                  <a:gd name="connsiteX11" fmla="*/ 65722 w 65722"/>
                  <a:gd name="connsiteY11" fmla="*/ 45815 h 67722"/>
                  <a:gd name="connsiteX12" fmla="*/ 32290 w 65722"/>
                  <a:gd name="connsiteY12" fmla="*/ 67723 h 67722"/>
                  <a:gd name="connsiteX13" fmla="*/ 0 w 65722"/>
                  <a:gd name="connsiteY13" fmla="*/ 45530 h 67722"/>
                  <a:gd name="connsiteX14" fmla="*/ 24384 w 65722"/>
                  <a:gd name="connsiteY14" fmla="*/ 45530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5722" h="67722">
                    <a:moveTo>
                      <a:pt x="24479" y="45625"/>
                    </a:moveTo>
                    <a:cubicBezTo>
                      <a:pt x="24479" y="50959"/>
                      <a:pt x="27241" y="53626"/>
                      <a:pt x="32671" y="53626"/>
                    </a:cubicBezTo>
                    <a:cubicBezTo>
                      <a:pt x="38100" y="53626"/>
                      <a:pt x="40862" y="51721"/>
                      <a:pt x="40862" y="48387"/>
                    </a:cubicBezTo>
                    <a:cubicBezTo>
                      <a:pt x="40862" y="43815"/>
                      <a:pt x="37243" y="43339"/>
                      <a:pt x="30289" y="41815"/>
                    </a:cubicBezTo>
                    <a:cubicBezTo>
                      <a:pt x="10763" y="37624"/>
                      <a:pt x="1714" y="34195"/>
                      <a:pt x="1714" y="20860"/>
                    </a:cubicBezTo>
                    <a:cubicBezTo>
                      <a:pt x="1714" y="7525"/>
                      <a:pt x="12287" y="0"/>
                      <a:pt x="32766" y="0"/>
                    </a:cubicBezTo>
                    <a:cubicBezTo>
                      <a:pt x="51721" y="0"/>
                      <a:pt x="62103" y="6763"/>
                      <a:pt x="63627" y="19907"/>
                    </a:cubicBezTo>
                    <a:lnTo>
                      <a:pt x="40957" y="19907"/>
                    </a:lnTo>
                    <a:cubicBezTo>
                      <a:pt x="40576" y="16192"/>
                      <a:pt x="37528" y="13716"/>
                      <a:pt x="32956" y="13716"/>
                    </a:cubicBezTo>
                    <a:cubicBezTo>
                      <a:pt x="28384" y="13716"/>
                      <a:pt x="26194" y="15335"/>
                      <a:pt x="26194" y="18097"/>
                    </a:cubicBezTo>
                    <a:cubicBezTo>
                      <a:pt x="26194" y="22669"/>
                      <a:pt x="30385" y="22669"/>
                      <a:pt x="38195" y="24384"/>
                    </a:cubicBezTo>
                    <a:cubicBezTo>
                      <a:pt x="57055" y="28670"/>
                      <a:pt x="65722" y="32099"/>
                      <a:pt x="65722" y="45815"/>
                    </a:cubicBezTo>
                    <a:cubicBezTo>
                      <a:pt x="65722" y="60198"/>
                      <a:pt x="54388" y="67723"/>
                      <a:pt x="32290" y="67723"/>
                    </a:cubicBezTo>
                    <a:cubicBezTo>
                      <a:pt x="11811" y="67723"/>
                      <a:pt x="1048" y="60293"/>
                      <a:pt x="0" y="45530"/>
                    </a:cubicBezTo>
                    <a:lnTo>
                      <a:pt x="24384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2" name="Forme libre : forme 91">
                <a:extLst>
                  <a:ext uri="{FF2B5EF4-FFF2-40B4-BE49-F238E27FC236}">
                    <a16:creationId xmlns:a16="http://schemas.microsoft.com/office/drawing/2014/main" id="{B49DDA99-68ED-423F-8137-5F42481D39CF}"/>
                  </a:ext>
                </a:extLst>
              </p:cNvPr>
              <p:cNvSpPr/>
              <p:nvPr/>
            </p:nvSpPr>
            <p:spPr>
              <a:xfrm>
                <a:off x="1657350" y="6403369"/>
                <a:ext cx="54387" cy="85629"/>
              </a:xfrm>
              <a:custGeom>
                <a:avLst/>
                <a:gdLst>
                  <a:gd name="connsiteX0" fmla="*/ 0 w 54387"/>
                  <a:gd name="connsiteY0" fmla="*/ 0 h 85629"/>
                  <a:gd name="connsiteX1" fmla="*/ 11811 w 54387"/>
                  <a:gd name="connsiteY1" fmla="*/ 0 h 85629"/>
                  <a:gd name="connsiteX2" fmla="*/ 11811 w 54387"/>
                  <a:gd name="connsiteY2" fmla="*/ 74867 h 85629"/>
                  <a:gd name="connsiteX3" fmla="*/ 54388 w 54387"/>
                  <a:gd name="connsiteY3" fmla="*/ 74867 h 85629"/>
                  <a:gd name="connsiteX4" fmla="*/ 54388 w 54387"/>
                  <a:gd name="connsiteY4" fmla="*/ 85630 h 85629"/>
                  <a:gd name="connsiteX5" fmla="*/ 0 w 54387"/>
                  <a:gd name="connsiteY5" fmla="*/ 85630 h 85629"/>
                  <a:gd name="connsiteX6" fmla="*/ 0 w 54387"/>
                  <a:gd name="connsiteY6" fmla="*/ 0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387" h="85629">
                    <a:moveTo>
                      <a:pt x="0" y="0"/>
                    </a:moveTo>
                    <a:lnTo>
                      <a:pt x="11811" y="0"/>
                    </a:lnTo>
                    <a:lnTo>
                      <a:pt x="11811" y="74867"/>
                    </a:lnTo>
                    <a:lnTo>
                      <a:pt x="54388" y="74867"/>
                    </a:lnTo>
                    <a:lnTo>
                      <a:pt x="54388" y="85630"/>
                    </a:lnTo>
                    <a:lnTo>
                      <a:pt x="0" y="8563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3" name="Forme libre : forme 92">
                <a:extLst>
                  <a:ext uri="{FF2B5EF4-FFF2-40B4-BE49-F238E27FC236}">
                    <a16:creationId xmlns:a16="http://schemas.microsoft.com/office/drawing/2014/main" id="{21FDF069-58A0-4FA2-9787-996A9B837FCF}"/>
                  </a:ext>
                </a:extLst>
              </p:cNvPr>
              <p:cNvSpPr/>
              <p:nvPr/>
            </p:nvSpPr>
            <p:spPr>
              <a:xfrm>
                <a:off x="1718405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8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8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8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240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8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8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4" name="Forme libre : forme 93">
                <a:extLst>
                  <a:ext uri="{FF2B5EF4-FFF2-40B4-BE49-F238E27FC236}">
                    <a16:creationId xmlns:a16="http://schemas.microsoft.com/office/drawing/2014/main" id="{4A731884-D8AC-43ED-82F4-FEEED8BEDAC4}"/>
                  </a:ext>
                </a:extLst>
              </p:cNvPr>
              <p:cNvSpPr/>
              <p:nvPr/>
            </p:nvSpPr>
            <p:spPr>
              <a:xfrm>
                <a:off x="1823465" y="6403369"/>
                <a:ext cx="69627" cy="85629"/>
              </a:xfrm>
              <a:custGeom>
                <a:avLst/>
                <a:gdLst>
                  <a:gd name="connsiteX0" fmla="*/ 0 w 69627"/>
                  <a:gd name="connsiteY0" fmla="*/ 0 h 85629"/>
                  <a:gd name="connsiteX1" fmla="*/ 32671 w 69627"/>
                  <a:gd name="connsiteY1" fmla="*/ 0 h 85629"/>
                  <a:gd name="connsiteX2" fmla="*/ 69628 w 69627"/>
                  <a:gd name="connsiteY2" fmla="*/ 41529 h 85629"/>
                  <a:gd name="connsiteX3" fmla="*/ 32195 w 69627"/>
                  <a:gd name="connsiteY3" fmla="*/ 85630 h 85629"/>
                  <a:gd name="connsiteX4" fmla="*/ 0 w 69627"/>
                  <a:gd name="connsiteY4" fmla="*/ 85630 h 85629"/>
                  <a:gd name="connsiteX5" fmla="*/ 0 w 69627"/>
                  <a:gd name="connsiteY5" fmla="*/ 0 h 85629"/>
                  <a:gd name="connsiteX6" fmla="*/ 11716 w 69627"/>
                  <a:gd name="connsiteY6" fmla="*/ 9906 h 85629"/>
                  <a:gd name="connsiteX7" fmla="*/ 11716 w 69627"/>
                  <a:gd name="connsiteY7" fmla="*/ 75152 h 85629"/>
                  <a:gd name="connsiteX8" fmla="*/ 31718 w 69627"/>
                  <a:gd name="connsiteY8" fmla="*/ 75152 h 85629"/>
                  <a:gd name="connsiteX9" fmla="*/ 57722 w 69627"/>
                  <a:gd name="connsiteY9" fmla="*/ 42196 h 85629"/>
                  <a:gd name="connsiteX10" fmla="*/ 31718 w 69627"/>
                  <a:gd name="connsiteY10" fmla="*/ 9906 h 85629"/>
                  <a:gd name="connsiteX11" fmla="*/ 11716 w 69627"/>
                  <a:gd name="connsiteY11" fmla="*/ 9906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9627" h="85629">
                    <a:moveTo>
                      <a:pt x="0" y="0"/>
                    </a:moveTo>
                    <a:lnTo>
                      <a:pt x="32671" y="0"/>
                    </a:lnTo>
                    <a:cubicBezTo>
                      <a:pt x="56579" y="0"/>
                      <a:pt x="69628" y="14669"/>
                      <a:pt x="69628" y="41529"/>
                    </a:cubicBezTo>
                    <a:cubicBezTo>
                      <a:pt x="69628" y="68390"/>
                      <a:pt x="55531" y="85630"/>
                      <a:pt x="32195" y="85630"/>
                    </a:cubicBezTo>
                    <a:lnTo>
                      <a:pt x="0" y="85630"/>
                    </a:lnTo>
                    <a:lnTo>
                      <a:pt x="0" y="0"/>
                    </a:lnTo>
                    <a:close/>
                    <a:moveTo>
                      <a:pt x="11716" y="9906"/>
                    </a:moveTo>
                    <a:lnTo>
                      <a:pt x="11716" y="75152"/>
                    </a:lnTo>
                    <a:lnTo>
                      <a:pt x="31718" y="75152"/>
                    </a:lnTo>
                    <a:cubicBezTo>
                      <a:pt x="48768" y="75152"/>
                      <a:pt x="57722" y="64008"/>
                      <a:pt x="57722" y="42196"/>
                    </a:cubicBezTo>
                    <a:cubicBezTo>
                      <a:pt x="57722" y="20383"/>
                      <a:pt x="48387" y="9906"/>
                      <a:pt x="31718" y="9906"/>
                    </a:cubicBezTo>
                    <a:lnTo>
                      <a:pt x="11716" y="99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5" name="Forme libre : forme 94">
                <a:extLst>
                  <a:ext uri="{FF2B5EF4-FFF2-40B4-BE49-F238E27FC236}">
                    <a16:creationId xmlns:a16="http://schemas.microsoft.com/office/drawing/2014/main" id="{28DF1F71-9CCE-4782-8A03-6560CD97EF4B}"/>
                  </a:ext>
                </a:extLst>
              </p:cNvPr>
              <p:cNvSpPr/>
              <p:nvPr/>
            </p:nvSpPr>
            <p:spPr>
              <a:xfrm>
                <a:off x="1905095" y="6398035"/>
                <a:ext cx="56102" cy="93059"/>
              </a:xfrm>
              <a:custGeom>
                <a:avLst/>
                <a:gdLst>
                  <a:gd name="connsiteX0" fmla="*/ 55245 w 56102"/>
                  <a:gd name="connsiteY0" fmla="*/ 70866 h 93059"/>
                  <a:gd name="connsiteX1" fmla="*/ 28004 w 56102"/>
                  <a:gd name="connsiteY1" fmla="*/ 93059 h 93059"/>
                  <a:gd name="connsiteX2" fmla="*/ 0 w 56102"/>
                  <a:gd name="connsiteY2" fmla="*/ 60579 h 93059"/>
                  <a:gd name="connsiteX3" fmla="*/ 28004 w 56102"/>
                  <a:gd name="connsiteY3" fmla="*/ 26765 h 93059"/>
                  <a:gd name="connsiteX4" fmla="*/ 56102 w 56102"/>
                  <a:gd name="connsiteY4" fmla="*/ 58293 h 93059"/>
                  <a:gd name="connsiteX5" fmla="*/ 56007 w 56102"/>
                  <a:gd name="connsiteY5" fmla="*/ 62960 h 93059"/>
                  <a:gd name="connsiteX6" fmla="*/ 10954 w 56102"/>
                  <a:gd name="connsiteY6" fmla="*/ 62960 h 93059"/>
                  <a:gd name="connsiteX7" fmla="*/ 28956 w 56102"/>
                  <a:gd name="connsiteY7" fmla="*/ 83534 h 93059"/>
                  <a:gd name="connsiteX8" fmla="*/ 44958 w 56102"/>
                  <a:gd name="connsiteY8" fmla="*/ 70866 h 93059"/>
                  <a:gd name="connsiteX9" fmla="*/ 55340 w 56102"/>
                  <a:gd name="connsiteY9" fmla="*/ 70866 h 93059"/>
                  <a:gd name="connsiteX10" fmla="*/ 45149 w 56102"/>
                  <a:gd name="connsiteY10" fmla="*/ 54197 h 93059"/>
                  <a:gd name="connsiteX11" fmla="*/ 28385 w 56102"/>
                  <a:gd name="connsiteY11" fmla="*/ 36005 h 93059"/>
                  <a:gd name="connsiteX12" fmla="*/ 10954 w 56102"/>
                  <a:gd name="connsiteY12" fmla="*/ 54197 h 93059"/>
                  <a:gd name="connsiteX13" fmla="*/ 45149 w 56102"/>
                  <a:gd name="connsiteY13" fmla="*/ 54197 h 93059"/>
                  <a:gd name="connsiteX14" fmla="*/ 31909 w 56102"/>
                  <a:gd name="connsiteY14" fmla="*/ 0 h 93059"/>
                  <a:gd name="connsiteX15" fmla="*/ 43625 w 56102"/>
                  <a:gd name="connsiteY15" fmla="*/ 0 h 93059"/>
                  <a:gd name="connsiteX16" fmla="*/ 27051 w 56102"/>
                  <a:gd name="connsiteY16" fmla="*/ 20288 h 93059"/>
                  <a:gd name="connsiteX17" fmla="*/ 20003 w 56102"/>
                  <a:gd name="connsiteY17" fmla="*/ 20288 h 93059"/>
                  <a:gd name="connsiteX18" fmla="*/ 31909 w 56102"/>
                  <a:gd name="connsiteY18" fmla="*/ 0 h 9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6102" h="93059">
                    <a:moveTo>
                      <a:pt x="55245" y="70866"/>
                    </a:moveTo>
                    <a:cubicBezTo>
                      <a:pt x="52959" y="84677"/>
                      <a:pt x="42577" y="93059"/>
                      <a:pt x="28004" y="93059"/>
                    </a:cubicBezTo>
                    <a:cubicBezTo>
                      <a:pt x="10858" y="93059"/>
                      <a:pt x="0" y="80772"/>
                      <a:pt x="0" y="60579"/>
                    </a:cubicBezTo>
                    <a:cubicBezTo>
                      <a:pt x="0" y="39053"/>
                      <a:pt x="10858" y="26765"/>
                      <a:pt x="28004" y="26765"/>
                    </a:cubicBezTo>
                    <a:cubicBezTo>
                      <a:pt x="45149" y="26765"/>
                      <a:pt x="56102" y="38100"/>
                      <a:pt x="56102" y="58293"/>
                    </a:cubicBezTo>
                    <a:cubicBezTo>
                      <a:pt x="56102" y="59817"/>
                      <a:pt x="56102" y="61436"/>
                      <a:pt x="56007" y="62960"/>
                    </a:cubicBezTo>
                    <a:lnTo>
                      <a:pt x="10954" y="62960"/>
                    </a:lnTo>
                    <a:cubicBezTo>
                      <a:pt x="11144" y="76200"/>
                      <a:pt x="17812" y="83534"/>
                      <a:pt x="28956" y="83534"/>
                    </a:cubicBezTo>
                    <a:cubicBezTo>
                      <a:pt x="37529" y="83534"/>
                      <a:pt x="43244" y="78962"/>
                      <a:pt x="44958" y="70866"/>
                    </a:cubicBezTo>
                    <a:lnTo>
                      <a:pt x="55340" y="70866"/>
                    </a:lnTo>
                    <a:close/>
                    <a:moveTo>
                      <a:pt x="45149" y="54197"/>
                    </a:moveTo>
                    <a:cubicBezTo>
                      <a:pt x="45053" y="42386"/>
                      <a:pt x="38957" y="36005"/>
                      <a:pt x="28385" y="36005"/>
                    </a:cubicBezTo>
                    <a:cubicBezTo>
                      <a:pt x="17812" y="36005"/>
                      <a:pt x="11906" y="42291"/>
                      <a:pt x="10954" y="54197"/>
                    </a:cubicBezTo>
                    <a:lnTo>
                      <a:pt x="45149" y="54197"/>
                    </a:lnTo>
                    <a:close/>
                    <a:moveTo>
                      <a:pt x="31909" y="0"/>
                    </a:moveTo>
                    <a:lnTo>
                      <a:pt x="43625" y="0"/>
                    </a:lnTo>
                    <a:lnTo>
                      <a:pt x="27051" y="20288"/>
                    </a:lnTo>
                    <a:lnTo>
                      <a:pt x="20003" y="20288"/>
                    </a:lnTo>
                    <a:lnTo>
                      <a:pt x="3190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6" name="Forme libre : forme 95">
                <a:extLst>
                  <a:ext uri="{FF2B5EF4-FFF2-40B4-BE49-F238E27FC236}">
                    <a16:creationId xmlns:a16="http://schemas.microsoft.com/office/drawing/2014/main" id="{05CF2C24-65DA-46D3-A449-B7352785232B}"/>
                  </a:ext>
                </a:extLst>
              </p:cNvPr>
              <p:cNvSpPr/>
              <p:nvPr/>
            </p:nvSpPr>
            <p:spPr>
              <a:xfrm>
                <a:off x="1974913" y="6424705"/>
                <a:ext cx="57816" cy="89154"/>
              </a:xfrm>
              <a:custGeom>
                <a:avLst/>
                <a:gdLst>
                  <a:gd name="connsiteX0" fmla="*/ 0 w 57816"/>
                  <a:gd name="connsiteY0" fmla="*/ 2000 h 89154"/>
                  <a:gd name="connsiteX1" fmla="*/ 10287 w 57816"/>
                  <a:gd name="connsiteY1" fmla="*/ 2000 h 89154"/>
                  <a:gd name="connsiteX2" fmla="*/ 10287 w 57816"/>
                  <a:gd name="connsiteY2" fmla="*/ 10858 h 89154"/>
                  <a:gd name="connsiteX3" fmla="*/ 30575 w 57816"/>
                  <a:gd name="connsiteY3" fmla="*/ 0 h 89154"/>
                  <a:gd name="connsiteX4" fmla="*/ 57817 w 57816"/>
                  <a:gd name="connsiteY4" fmla="*/ 32956 h 89154"/>
                  <a:gd name="connsiteX5" fmla="*/ 30385 w 57816"/>
                  <a:gd name="connsiteY5" fmla="*/ 66199 h 89154"/>
                  <a:gd name="connsiteX6" fmla="*/ 10287 w 57816"/>
                  <a:gd name="connsiteY6" fmla="*/ 56674 h 89154"/>
                  <a:gd name="connsiteX7" fmla="*/ 10287 w 57816"/>
                  <a:gd name="connsiteY7" fmla="*/ 89154 h 89154"/>
                  <a:gd name="connsiteX8" fmla="*/ 0 w 57816"/>
                  <a:gd name="connsiteY8" fmla="*/ 89154 h 89154"/>
                  <a:gd name="connsiteX9" fmla="*/ 0 w 57816"/>
                  <a:gd name="connsiteY9" fmla="*/ 2000 h 89154"/>
                  <a:gd name="connsiteX10" fmla="*/ 28385 w 57816"/>
                  <a:gd name="connsiteY10" fmla="*/ 56959 h 89154"/>
                  <a:gd name="connsiteX11" fmla="*/ 46863 w 57816"/>
                  <a:gd name="connsiteY11" fmla="*/ 32290 h 89154"/>
                  <a:gd name="connsiteX12" fmla="*/ 28289 w 57816"/>
                  <a:gd name="connsiteY12" fmla="*/ 9430 h 89154"/>
                  <a:gd name="connsiteX13" fmla="*/ 9906 w 57816"/>
                  <a:gd name="connsiteY13" fmla="*/ 33623 h 89154"/>
                  <a:gd name="connsiteX14" fmla="*/ 28385 w 57816"/>
                  <a:gd name="connsiteY14" fmla="*/ 56959 h 89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816" h="89154">
                    <a:moveTo>
                      <a:pt x="0" y="2000"/>
                    </a:moveTo>
                    <a:lnTo>
                      <a:pt x="10287" y="2000"/>
                    </a:lnTo>
                    <a:lnTo>
                      <a:pt x="10287" y="10858"/>
                    </a:lnTo>
                    <a:cubicBezTo>
                      <a:pt x="15431" y="3334"/>
                      <a:pt x="21622" y="0"/>
                      <a:pt x="30575" y="0"/>
                    </a:cubicBezTo>
                    <a:cubicBezTo>
                      <a:pt x="46863" y="0"/>
                      <a:pt x="57817" y="12478"/>
                      <a:pt x="57817" y="32956"/>
                    </a:cubicBezTo>
                    <a:cubicBezTo>
                      <a:pt x="57817" y="53435"/>
                      <a:pt x="46577" y="66199"/>
                      <a:pt x="30385" y="66199"/>
                    </a:cubicBezTo>
                    <a:cubicBezTo>
                      <a:pt x="21717" y="66199"/>
                      <a:pt x="15145" y="63055"/>
                      <a:pt x="10287" y="56674"/>
                    </a:cubicBezTo>
                    <a:lnTo>
                      <a:pt x="10287" y="89154"/>
                    </a:lnTo>
                    <a:lnTo>
                      <a:pt x="0" y="89154"/>
                    </a:lnTo>
                    <a:lnTo>
                      <a:pt x="0" y="2000"/>
                    </a:lnTo>
                    <a:close/>
                    <a:moveTo>
                      <a:pt x="28385" y="56959"/>
                    </a:moveTo>
                    <a:cubicBezTo>
                      <a:pt x="39910" y="56959"/>
                      <a:pt x="46863" y="48387"/>
                      <a:pt x="46863" y="32290"/>
                    </a:cubicBezTo>
                    <a:cubicBezTo>
                      <a:pt x="46863" y="18002"/>
                      <a:pt x="39719" y="9430"/>
                      <a:pt x="28289" y="9430"/>
                    </a:cubicBezTo>
                    <a:cubicBezTo>
                      <a:pt x="16859" y="9430"/>
                      <a:pt x="9906" y="17907"/>
                      <a:pt x="9906" y="33623"/>
                    </a:cubicBezTo>
                    <a:cubicBezTo>
                      <a:pt x="9906" y="49340"/>
                      <a:pt x="16097" y="56959"/>
                      <a:pt x="28385" y="569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7" name="Forme libre : forme 96">
                <a:extLst>
                  <a:ext uri="{FF2B5EF4-FFF2-40B4-BE49-F238E27FC236}">
                    <a16:creationId xmlns:a16="http://schemas.microsoft.com/office/drawing/2014/main" id="{A0875CCD-9AF4-4BFA-A322-41DAD394FD08}"/>
                  </a:ext>
                </a:extLst>
              </p:cNvPr>
              <p:cNvSpPr/>
              <p:nvPr/>
            </p:nvSpPr>
            <p:spPr>
              <a:xfrm>
                <a:off x="2043207" y="6424705"/>
                <a:ext cx="58769" cy="66198"/>
              </a:xfrm>
              <a:custGeom>
                <a:avLst/>
                <a:gdLst>
                  <a:gd name="connsiteX0" fmla="*/ 20288 w 58769"/>
                  <a:gd name="connsiteY0" fmla="*/ 66199 h 66198"/>
                  <a:gd name="connsiteX1" fmla="*/ 0 w 58769"/>
                  <a:gd name="connsiteY1" fmla="*/ 47530 h 66198"/>
                  <a:gd name="connsiteX2" fmla="*/ 21336 w 58769"/>
                  <a:gd name="connsiteY2" fmla="*/ 28003 h 66198"/>
                  <a:gd name="connsiteX3" fmla="*/ 38481 w 58769"/>
                  <a:gd name="connsiteY3" fmla="*/ 25622 h 66198"/>
                  <a:gd name="connsiteX4" fmla="*/ 41434 w 58769"/>
                  <a:gd name="connsiteY4" fmla="*/ 18859 h 66198"/>
                  <a:gd name="connsiteX5" fmla="*/ 27432 w 58769"/>
                  <a:gd name="connsiteY5" fmla="*/ 9334 h 66198"/>
                  <a:gd name="connsiteX6" fmla="*/ 12764 w 58769"/>
                  <a:gd name="connsiteY6" fmla="*/ 20860 h 66198"/>
                  <a:gd name="connsiteX7" fmla="*/ 2858 w 58769"/>
                  <a:gd name="connsiteY7" fmla="*/ 20860 h 66198"/>
                  <a:gd name="connsiteX8" fmla="*/ 2858 w 58769"/>
                  <a:gd name="connsiteY8" fmla="*/ 20383 h 66198"/>
                  <a:gd name="connsiteX9" fmla="*/ 27718 w 58769"/>
                  <a:gd name="connsiteY9" fmla="*/ 0 h 66198"/>
                  <a:gd name="connsiteX10" fmla="*/ 52006 w 58769"/>
                  <a:gd name="connsiteY10" fmla="*/ 19241 h 66198"/>
                  <a:gd name="connsiteX11" fmla="*/ 52006 w 58769"/>
                  <a:gd name="connsiteY11" fmla="*/ 50482 h 66198"/>
                  <a:gd name="connsiteX12" fmla="*/ 56007 w 58769"/>
                  <a:gd name="connsiteY12" fmla="*/ 56769 h 66198"/>
                  <a:gd name="connsiteX13" fmla="*/ 58769 w 58769"/>
                  <a:gd name="connsiteY13" fmla="*/ 56388 h 66198"/>
                  <a:gd name="connsiteX14" fmla="*/ 58769 w 58769"/>
                  <a:gd name="connsiteY14" fmla="*/ 64484 h 66198"/>
                  <a:gd name="connsiteX15" fmla="*/ 52673 w 58769"/>
                  <a:gd name="connsiteY15" fmla="*/ 65437 h 66198"/>
                  <a:gd name="connsiteX16" fmla="*/ 42196 w 58769"/>
                  <a:gd name="connsiteY16" fmla="*/ 56293 h 66198"/>
                  <a:gd name="connsiteX17" fmla="*/ 42196 w 58769"/>
                  <a:gd name="connsiteY17" fmla="*/ 55912 h 66198"/>
                  <a:gd name="connsiteX18" fmla="*/ 20193 w 58769"/>
                  <a:gd name="connsiteY18" fmla="*/ 66103 h 66198"/>
                  <a:gd name="connsiteX19" fmla="*/ 21527 w 58769"/>
                  <a:gd name="connsiteY19" fmla="*/ 36767 h 66198"/>
                  <a:gd name="connsiteX20" fmla="*/ 10858 w 58769"/>
                  <a:gd name="connsiteY20" fmla="*/ 47244 h 66198"/>
                  <a:gd name="connsiteX21" fmla="*/ 22003 w 58769"/>
                  <a:gd name="connsiteY21" fmla="*/ 56864 h 66198"/>
                  <a:gd name="connsiteX22" fmla="*/ 41339 w 58769"/>
                  <a:gd name="connsiteY22" fmla="*/ 41719 h 66198"/>
                  <a:gd name="connsiteX23" fmla="*/ 41339 w 58769"/>
                  <a:gd name="connsiteY23" fmla="*/ 32385 h 66198"/>
                  <a:gd name="connsiteX24" fmla="*/ 21527 w 58769"/>
                  <a:gd name="connsiteY24" fmla="*/ 36671 h 66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769" h="66198">
                    <a:moveTo>
                      <a:pt x="20288" y="66199"/>
                    </a:moveTo>
                    <a:cubicBezTo>
                      <a:pt x="7429" y="66199"/>
                      <a:pt x="0" y="59055"/>
                      <a:pt x="0" y="47530"/>
                    </a:cubicBezTo>
                    <a:cubicBezTo>
                      <a:pt x="0" y="36004"/>
                      <a:pt x="7049" y="29813"/>
                      <a:pt x="21336" y="28003"/>
                    </a:cubicBezTo>
                    <a:cubicBezTo>
                      <a:pt x="30004" y="26956"/>
                      <a:pt x="35909" y="26670"/>
                      <a:pt x="38481" y="25622"/>
                    </a:cubicBezTo>
                    <a:cubicBezTo>
                      <a:pt x="41339" y="24479"/>
                      <a:pt x="41434" y="23050"/>
                      <a:pt x="41434" y="18859"/>
                    </a:cubicBezTo>
                    <a:cubicBezTo>
                      <a:pt x="41434" y="12573"/>
                      <a:pt x="36767" y="9334"/>
                      <a:pt x="27432" y="9334"/>
                    </a:cubicBezTo>
                    <a:cubicBezTo>
                      <a:pt x="18098" y="9334"/>
                      <a:pt x="12764" y="13430"/>
                      <a:pt x="12764" y="20860"/>
                    </a:cubicBezTo>
                    <a:lnTo>
                      <a:pt x="2858" y="20860"/>
                    </a:lnTo>
                    <a:lnTo>
                      <a:pt x="2858" y="20383"/>
                    </a:lnTo>
                    <a:cubicBezTo>
                      <a:pt x="2858" y="7906"/>
                      <a:pt x="12097" y="0"/>
                      <a:pt x="27718" y="0"/>
                    </a:cubicBezTo>
                    <a:cubicBezTo>
                      <a:pt x="44387" y="0"/>
                      <a:pt x="52006" y="6096"/>
                      <a:pt x="52006" y="19241"/>
                    </a:cubicBezTo>
                    <a:lnTo>
                      <a:pt x="52006" y="50482"/>
                    </a:lnTo>
                    <a:cubicBezTo>
                      <a:pt x="52006" y="54769"/>
                      <a:pt x="52388" y="56769"/>
                      <a:pt x="56007" y="56769"/>
                    </a:cubicBezTo>
                    <a:cubicBezTo>
                      <a:pt x="56769" y="56769"/>
                      <a:pt x="57531" y="56674"/>
                      <a:pt x="58769" y="56388"/>
                    </a:cubicBezTo>
                    <a:lnTo>
                      <a:pt x="58769" y="64484"/>
                    </a:lnTo>
                    <a:cubicBezTo>
                      <a:pt x="56483" y="65056"/>
                      <a:pt x="54578" y="65437"/>
                      <a:pt x="52673" y="65437"/>
                    </a:cubicBezTo>
                    <a:cubicBezTo>
                      <a:pt x="45625" y="65437"/>
                      <a:pt x="42196" y="62293"/>
                      <a:pt x="42196" y="56293"/>
                    </a:cubicBezTo>
                    <a:lnTo>
                      <a:pt x="42196" y="55912"/>
                    </a:lnTo>
                    <a:cubicBezTo>
                      <a:pt x="35814" y="62674"/>
                      <a:pt x="28480" y="66103"/>
                      <a:pt x="20193" y="66103"/>
                    </a:cubicBezTo>
                    <a:moveTo>
                      <a:pt x="21527" y="36767"/>
                    </a:moveTo>
                    <a:cubicBezTo>
                      <a:pt x="14002" y="37909"/>
                      <a:pt x="10858" y="40957"/>
                      <a:pt x="10858" y="47244"/>
                    </a:cubicBezTo>
                    <a:cubicBezTo>
                      <a:pt x="10858" y="53530"/>
                      <a:pt x="14764" y="56864"/>
                      <a:pt x="22003" y="56864"/>
                    </a:cubicBezTo>
                    <a:cubicBezTo>
                      <a:pt x="33433" y="56864"/>
                      <a:pt x="41339" y="50482"/>
                      <a:pt x="41339" y="41719"/>
                    </a:cubicBezTo>
                    <a:lnTo>
                      <a:pt x="41339" y="32385"/>
                    </a:lnTo>
                    <a:cubicBezTo>
                      <a:pt x="35719" y="35338"/>
                      <a:pt x="28956" y="35528"/>
                      <a:pt x="21527" y="3667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" name="Forme libre : forme 97">
                <a:extLst>
                  <a:ext uri="{FF2B5EF4-FFF2-40B4-BE49-F238E27FC236}">
                    <a16:creationId xmlns:a16="http://schemas.microsoft.com/office/drawing/2014/main" id="{81A6569E-ABC1-4280-9119-CCD99D7E9400}"/>
                  </a:ext>
                </a:extLst>
              </p:cNvPr>
              <p:cNvSpPr/>
              <p:nvPr/>
            </p:nvSpPr>
            <p:spPr>
              <a:xfrm>
                <a:off x="2113216" y="6425563"/>
                <a:ext cx="30099" cy="63627"/>
              </a:xfrm>
              <a:custGeom>
                <a:avLst/>
                <a:gdLst>
                  <a:gd name="connsiteX0" fmla="*/ 0 w 30099"/>
                  <a:gd name="connsiteY0" fmla="*/ 1238 h 63627"/>
                  <a:gd name="connsiteX1" fmla="*/ 10096 w 30099"/>
                  <a:gd name="connsiteY1" fmla="*/ 1238 h 63627"/>
                  <a:gd name="connsiteX2" fmla="*/ 10096 w 30099"/>
                  <a:gd name="connsiteY2" fmla="*/ 12478 h 63627"/>
                  <a:gd name="connsiteX3" fmla="*/ 27337 w 30099"/>
                  <a:gd name="connsiteY3" fmla="*/ 0 h 63627"/>
                  <a:gd name="connsiteX4" fmla="*/ 30099 w 30099"/>
                  <a:gd name="connsiteY4" fmla="*/ 95 h 63627"/>
                  <a:gd name="connsiteX5" fmla="*/ 30099 w 30099"/>
                  <a:gd name="connsiteY5" fmla="*/ 11144 h 63627"/>
                  <a:gd name="connsiteX6" fmla="*/ 27622 w 30099"/>
                  <a:gd name="connsiteY6" fmla="*/ 11049 h 63627"/>
                  <a:gd name="connsiteX7" fmla="*/ 10477 w 30099"/>
                  <a:gd name="connsiteY7" fmla="*/ 28956 h 63627"/>
                  <a:gd name="connsiteX8" fmla="*/ 10477 w 30099"/>
                  <a:gd name="connsiteY8" fmla="*/ 63627 h 63627"/>
                  <a:gd name="connsiteX9" fmla="*/ 0 w 30099"/>
                  <a:gd name="connsiteY9" fmla="*/ 63627 h 63627"/>
                  <a:gd name="connsiteX10" fmla="*/ 0 w 30099"/>
                  <a:gd name="connsiteY10" fmla="*/ 1333 h 63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99" h="63627">
                    <a:moveTo>
                      <a:pt x="0" y="1238"/>
                    </a:moveTo>
                    <a:lnTo>
                      <a:pt x="10096" y="1238"/>
                    </a:lnTo>
                    <a:lnTo>
                      <a:pt x="10096" y="12478"/>
                    </a:lnTo>
                    <a:cubicBezTo>
                      <a:pt x="13430" y="4000"/>
                      <a:pt x="19145" y="0"/>
                      <a:pt x="27337" y="0"/>
                    </a:cubicBezTo>
                    <a:cubicBezTo>
                      <a:pt x="28289" y="0"/>
                      <a:pt x="29146" y="0"/>
                      <a:pt x="30099" y="95"/>
                    </a:cubicBezTo>
                    <a:lnTo>
                      <a:pt x="30099" y="11144"/>
                    </a:lnTo>
                    <a:cubicBezTo>
                      <a:pt x="29242" y="11049"/>
                      <a:pt x="28384" y="11049"/>
                      <a:pt x="27622" y="11049"/>
                    </a:cubicBezTo>
                    <a:cubicBezTo>
                      <a:pt x="16478" y="11049"/>
                      <a:pt x="10477" y="17240"/>
                      <a:pt x="10477" y="28956"/>
                    </a:cubicBezTo>
                    <a:lnTo>
                      <a:pt x="10477" y="63627"/>
                    </a:lnTo>
                    <a:lnTo>
                      <a:pt x="0" y="63627"/>
                    </a:lnTo>
                    <a:lnTo>
                      <a:pt x="0" y="1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" name="Forme libre : forme 98">
                <a:extLst>
                  <a:ext uri="{FF2B5EF4-FFF2-40B4-BE49-F238E27FC236}">
                    <a16:creationId xmlns:a16="http://schemas.microsoft.com/office/drawing/2014/main" id="{C5F776D3-0249-4E7E-8337-8513D0BF4C3F}"/>
                  </a:ext>
                </a:extLst>
              </p:cNvPr>
              <p:cNvSpPr/>
              <p:nvPr/>
            </p:nvSpPr>
            <p:spPr>
              <a:xfrm>
                <a:off x="2146934" y="6409370"/>
                <a:ext cx="30956" cy="80486"/>
              </a:xfrm>
              <a:custGeom>
                <a:avLst/>
                <a:gdLst>
                  <a:gd name="connsiteX0" fmla="*/ 25241 w 30956"/>
                  <a:gd name="connsiteY0" fmla="*/ 70961 h 80486"/>
                  <a:gd name="connsiteX1" fmla="*/ 30861 w 30956"/>
                  <a:gd name="connsiteY1" fmla="*/ 70580 h 80486"/>
                  <a:gd name="connsiteX2" fmla="*/ 30861 w 30956"/>
                  <a:gd name="connsiteY2" fmla="*/ 79534 h 80486"/>
                  <a:gd name="connsiteX3" fmla="*/ 22574 w 30956"/>
                  <a:gd name="connsiteY3" fmla="*/ 80486 h 80486"/>
                  <a:gd name="connsiteX4" fmla="*/ 9239 w 30956"/>
                  <a:gd name="connsiteY4" fmla="*/ 67532 h 80486"/>
                  <a:gd name="connsiteX5" fmla="*/ 9239 w 30956"/>
                  <a:gd name="connsiteY5" fmla="*/ 25718 h 80486"/>
                  <a:gd name="connsiteX6" fmla="*/ 0 w 30956"/>
                  <a:gd name="connsiteY6" fmla="*/ 25718 h 80486"/>
                  <a:gd name="connsiteX7" fmla="*/ 0 w 30956"/>
                  <a:gd name="connsiteY7" fmla="*/ 17431 h 80486"/>
                  <a:gd name="connsiteX8" fmla="*/ 9239 w 30956"/>
                  <a:gd name="connsiteY8" fmla="*/ 17431 h 80486"/>
                  <a:gd name="connsiteX9" fmla="*/ 9239 w 30956"/>
                  <a:gd name="connsiteY9" fmla="*/ 0 h 80486"/>
                  <a:gd name="connsiteX10" fmla="*/ 19717 w 30956"/>
                  <a:gd name="connsiteY10" fmla="*/ 0 h 80486"/>
                  <a:gd name="connsiteX11" fmla="*/ 19717 w 30956"/>
                  <a:gd name="connsiteY11" fmla="*/ 17431 h 80486"/>
                  <a:gd name="connsiteX12" fmla="*/ 30956 w 30956"/>
                  <a:gd name="connsiteY12" fmla="*/ 17431 h 80486"/>
                  <a:gd name="connsiteX13" fmla="*/ 30956 w 30956"/>
                  <a:gd name="connsiteY13" fmla="*/ 25718 h 80486"/>
                  <a:gd name="connsiteX14" fmla="*/ 19717 w 30956"/>
                  <a:gd name="connsiteY14" fmla="*/ 25718 h 80486"/>
                  <a:gd name="connsiteX15" fmla="*/ 19717 w 30956"/>
                  <a:gd name="connsiteY15" fmla="*/ 63913 h 80486"/>
                  <a:gd name="connsiteX16" fmla="*/ 25337 w 30956"/>
                  <a:gd name="connsiteY16" fmla="*/ 70961 h 8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956" h="80486">
                    <a:moveTo>
                      <a:pt x="25241" y="70961"/>
                    </a:moveTo>
                    <a:cubicBezTo>
                      <a:pt x="26384" y="70961"/>
                      <a:pt x="28194" y="70866"/>
                      <a:pt x="30861" y="70580"/>
                    </a:cubicBezTo>
                    <a:lnTo>
                      <a:pt x="30861" y="79534"/>
                    </a:lnTo>
                    <a:cubicBezTo>
                      <a:pt x="27623" y="80105"/>
                      <a:pt x="24765" y="80486"/>
                      <a:pt x="22574" y="80486"/>
                    </a:cubicBezTo>
                    <a:cubicBezTo>
                      <a:pt x="12573" y="80486"/>
                      <a:pt x="9239" y="77057"/>
                      <a:pt x="9239" y="67532"/>
                    </a:cubicBezTo>
                    <a:lnTo>
                      <a:pt x="9239" y="25718"/>
                    </a:lnTo>
                    <a:lnTo>
                      <a:pt x="0" y="25718"/>
                    </a:lnTo>
                    <a:lnTo>
                      <a:pt x="0" y="17431"/>
                    </a:lnTo>
                    <a:lnTo>
                      <a:pt x="9239" y="17431"/>
                    </a:lnTo>
                    <a:lnTo>
                      <a:pt x="9239" y="0"/>
                    </a:lnTo>
                    <a:lnTo>
                      <a:pt x="19717" y="0"/>
                    </a:lnTo>
                    <a:lnTo>
                      <a:pt x="19717" y="17431"/>
                    </a:lnTo>
                    <a:lnTo>
                      <a:pt x="30956" y="17431"/>
                    </a:lnTo>
                    <a:lnTo>
                      <a:pt x="30956" y="25718"/>
                    </a:lnTo>
                    <a:lnTo>
                      <a:pt x="19717" y="25718"/>
                    </a:lnTo>
                    <a:lnTo>
                      <a:pt x="19717" y="63913"/>
                    </a:lnTo>
                    <a:cubicBezTo>
                      <a:pt x="19717" y="69056"/>
                      <a:pt x="20669" y="70961"/>
                      <a:pt x="25337" y="7096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" name="Forme libre : forme 99">
                <a:extLst>
                  <a:ext uri="{FF2B5EF4-FFF2-40B4-BE49-F238E27FC236}">
                    <a16:creationId xmlns:a16="http://schemas.microsoft.com/office/drawing/2014/main" id="{0C5BDB3E-3659-47FD-8463-CB02EDE8D855}"/>
                  </a:ext>
                </a:extLst>
              </p:cNvPr>
              <p:cNvSpPr/>
              <p:nvPr/>
            </p:nvSpPr>
            <p:spPr>
              <a:xfrm>
                <a:off x="2186368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9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9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9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144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9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9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" name="Forme libre : forme 100">
                <a:extLst>
                  <a:ext uri="{FF2B5EF4-FFF2-40B4-BE49-F238E27FC236}">
                    <a16:creationId xmlns:a16="http://schemas.microsoft.com/office/drawing/2014/main" id="{3B8A653C-82F3-4539-923A-814BBDA65B38}"/>
                  </a:ext>
                </a:extLst>
              </p:cNvPr>
              <p:cNvSpPr/>
              <p:nvPr/>
            </p:nvSpPr>
            <p:spPr>
              <a:xfrm>
                <a:off x="2255996" y="6425182"/>
                <a:ext cx="86391" cy="63912"/>
              </a:xfrm>
              <a:custGeom>
                <a:avLst/>
                <a:gdLst>
                  <a:gd name="connsiteX0" fmla="*/ 75914 w 86391"/>
                  <a:gd name="connsiteY0" fmla="*/ 25527 h 63912"/>
                  <a:gd name="connsiteX1" fmla="*/ 64484 w 86391"/>
                  <a:gd name="connsiteY1" fmla="*/ 9239 h 63912"/>
                  <a:gd name="connsiteX2" fmla="*/ 48482 w 86391"/>
                  <a:gd name="connsiteY2" fmla="*/ 27146 h 63912"/>
                  <a:gd name="connsiteX3" fmla="*/ 48482 w 86391"/>
                  <a:gd name="connsiteY3" fmla="*/ 63913 h 63912"/>
                  <a:gd name="connsiteX4" fmla="*/ 37910 w 86391"/>
                  <a:gd name="connsiteY4" fmla="*/ 63913 h 63912"/>
                  <a:gd name="connsiteX5" fmla="*/ 37910 w 86391"/>
                  <a:gd name="connsiteY5" fmla="*/ 25527 h 63912"/>
                  <a:gd name="connsiteX6" fmla="*/ 26479 w 86391"/>
                  <a:gd name="connsiteY6" fmla="*/ 9239 h 63912"/>
                  <a:gd name="connsiteX7" fmla="*/ 10478 w 86391"/>
                  <a:gd name="connsiteY7" fmla="*/ 27146 h 63912"/>
                  <a:gd name="connsiteX8" fmla="*/ 10478 w 86391"/>
                  <a:gd name="connsiteY8" fmla="*/ 63913 h 63912"/>
                  <a:gd name="connsiteX9" fmla="*/ 0 w 86391"/>
                  <a:gd name="connsiteY9" fmla="*/ 63913 h 63912"/>
                  <a:gd name="connsiteX10" fmla="*/ 0 w 86391"/>
                  <a:gd name="connsiteY10" fmla="*/ 1619 h 63912"/>
                  <a:gd name="connsiteX11" fmla="*/ 10001 w 86391"/>
                  <a:gd name="connsiteY11" fmla="*/ 1619 h 63912"/>
                  <a:gd name="connsiteX12" fmla="*/ 10001 w 86391"/>
                  <a:gd name="connsiteY12" fmla="*/ 10382 h 63912"/>
                  <a:gd name="connsiteX13" fmla="*/ 29432 w 86391"/>
                  <a:gd name="connsiteY13" fmla="*/ 0 h 63912"/>
                  <a:gd name="connsiteX14" fmla="*/ 46482 w 86391"/>
                  <a:gd name="connsiteY14" fmla="*/ 9811 h 63912"/>
                  <a:gd name="connsiteX15" fmla="*/ 66485 w 86391"/>
                  <a:gd name="connsiteY15" fmla="*/ 0 h 63912"/>
                  <a:gd name="connsiteX16" fmla="*/ 83915 w 86391"/>
                  <a:gd name="connsiteY16" fmla="*/ 8477 h 63912"/>
                  <a:gd name="connsiteX17" fmla="*/ 86392 w 86391"/>
                  <a:gd name="connsiteY17" fmla="*/ 24670 h 63912"/>
                  <a:gd name="connsiteX18" fmla="*/ 86392 w 86391"/>
                  <a:gd name="connsiteY18" fmla="*/ 63818 h 63912"/>
                  <a:gd name="connsiteX19" fmla="*/ 75914 w 86391"/>
                  <a:gd name="connsiteY19" fmla="*/ 63818 h 63912"/>
                  <a:gd name="connsiteX20" fmla="*/ 75914 w 86391"/>
                  <a:gd name="connsiteY20" fmla="*/ 25432 h 63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6391" h="63912">
                    <a:moveTo>
                      <a:pt x="75914" y="25527"/>
                    </a:moveTo>
                    <a:cubicBezTo>
                      <a:pt x="75914" y="14478"/>
                      <a:pt x="73914" y="9239"/>
                      <a:pt x="64484" y="9239"/>
                    </a:cubicBezTo>
                    <a:cubicBezTo>
                      <a:pt x="54483" y="9239"/>
                      <a:pt x="48482" y="15716"/>
                      <a:pt x="48482" y="27146"/>
                    </a:cubicBezTo>
                    <a:lnTo>
                      <a:pt x="48482" y="63913"/>
                    </a:lnTo>
                    <a:lnTo>
                      <a:pt x="37910" y="63913"/>
                    </a:lnTo>
                    <a:lnTo>
                      <a:pt x="37910" y="25527"/>
                    </a:lnTo>
                    <a:cubicBezTo>
                      <a:pt x="37910" y="14478"/>
                      <a:pt x="35909" y="9239"/>
                      <a:pt x="26479" y="9239"/>
                    </a:cubicBezTo>
                    <a:cubicBezTo>
                      <a:pt x="16574" y="9239"/>
                      <a:pt x="10478" y="15811"/>
                      <a:pt x="10478" y="27146"/>
                    </a:cubicBezTo>
                    <a:lnTo>
                      <a:pt x="10478" y="63913"/>
                    </a:lnTo>
                    <a:lnTo>
                      <a:pt x="0" y="63913"/>
                    </a:lnTo>
                    <a:lnTo>
                      <a:pt x="0" y="1619"/>
                    </a:lnTo>
                    <a:lnTo>
                      <a:pt x="10001" y="1619"/>
                    </a:lnTo>
                    <a:lnTo>
                      <a:pt x="10001" y="10382"/>
                    </a:lnTo>
                    <a:cubicBezTo>
                      <a:pt x="14669" y="3334"/>
                      <a:pt x="20860" y="0"/>
                      <a:pt x="29432" y="0"/>
                    </a:cubicBezTo>
                    <a:cubicBezTo>
                      <a:pt x="37338" y="0"/>
                      <a:pt x="42577" y="3143"/>
                      <a:pt x="46482" y="9811"/>
                    </a:cubicBezTo>
                    <a:cubicBezTo>
                      <a:pt x="51816" y="3143"/>
                      <a:pt x="58007" y="0"/>
                      <a:pt x="66485" y="0"/>
                    </a:cubicBezTo>
                    <a:cubicBezTo>
                      <a:pt x="74962" y="0"/>
                      <a:pt x="80772" y="3143"/>
                      <a:pt x="83915" y="8477"/>
                    </a:cubicBezTo>
                    <a:cubicBezTo>
                      <a:pt x="86297" y="12764"/>
                      <a:pt x="86392" y="18002"/>
                      <a:pt x="86392" y="24670"/>
                    </a:cubicBezTo>
                    <a:lnTo>
                      <a:pt x="86392" y="63818"/>
                    </a:lnTo>
                    <a:lnTo>
                      <a:pt x="75914" y="63818"/>
                    </a:lnTo>
                    <a:lnTo>
                      <a:pt x="75914" y="25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2" name="Forme libre : forme 101">
                <a:extLst>
                  <a:ext uri="{FF2B5EF4-FFF2-40B4-BE49-F238E27FC236}">
                    <a16:creationId xmlns:a16="http://schemas.microsoft.com/office/drawing/2014/main" id="{3BAC8459-4EB4-4AED-8BCC-D5CE9476F91E}"/>
                  </a:ext>
                </a:extLst>
              </p:cNvPr>
              <p:cNvSpPr/>
              <p:nvPr/>
            </p:nvSpPr>
            <p:spPr>
              <a:xfrm>
                <a:off x="2356770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9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9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9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240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9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9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" name="Forme libre : forme 102">
                <a:extLst>
                  <a:ext uri="{FF2B5EF4-FFF2-40B4-BE49-F238E27FC236}">
                    <a16:creationId xmlns:a16="http://schemas.microsoft.com/office/drawing/2014/main" id="{12FDC20D-A379-4412-A727-580ADB179F3C}"/>
                  </a:ext>
                </a:extLst>
              </p:cNvPr>
              <p:cNvSpPr/>
              <p:nvPr/>
            </p:nvSpPr>
            <p:spPr>
              <a:xfrm>
                <a:off x="2426493" y="6425277"/>
                <a:ext cx="52006" cy="63912"/>
              </a:xfrm>
              <a:custGeom>
                <a:avLst/>
                <a:gdLst>
                  <a:gd name="connsiteX0" fmla="*/ 41434 w 52006"/>
                  <a:gd name="connsiteY0" fmla="*/ 25432 h 63912"/>
                  <a:gd name="connsiteX1" fmla="*/ 28956 w 52006"/>
                  <a:gd name="connsiteY1" fmla="*/ 9239 h 63912"/>
                  <a:gd name="connsiteX2" fmla="*/ 10477 w 52006"/>
                  <a:gd name="connsiteY2" fmla="*/ 28289 h 63912"/>
                  <a:gd name="connsiteX3" fmla="*/ 10477 w 52006"/>
                  <a:gd name="connsiteY3" fmla="*/ 63818 h 63912"/>
                  <a:gd name="connsiteX4" fmla="*/ 0 w 52006"/>
                  <a:gd name="connsiteY4" fmla="*/ 63818 h 63912"/>
                  <a:gd name="connsiteX5" fmla="*/ 0 w 52006"/>
                  <a:gd name="connsiteY5" fmla="*/ 1524 h 63912"/>
                  <a:gd name="connsiteX6" fmla="*/ 10001 w 52006"/>
                  <a:gd name="connsiteY6" fmla="*/ 1524 h 63912"/>
                  <a:gd name="connsiteX7" fmla="*/ 10001 w 52006"/>
                  <a:gd name="connsiteY7" fmla="*/ 10573 h 63912"/>
                  <a:gd name="connsiteX8" fmla="*/ 30004 w 52006"/>
                  <a:gd name="connsiteY8" fmla="*/ 0 h 63912"/>
                  <a:gd name="connsiteX9" fmla="*/ 49244 w 52006"/>
                  <a:gd name="connsiteY9" fmla="*/ 8477 h 63912"/>
                  <a:gd name="connsiteX10" fmla="*/ 52006 w 52006"/>
                  <a:gd name="connsiteY10" fmla="*/ 23527 h 63912"/>
                  <a:gd name="connsiteX11" fmla="*/ 52006 w 52006"/>
                  <a:gd name="connsiteY11" fmla="*/ 63913 h 63912"/>
                  <a:gd name="connsiteX12" fmla="*/ 41434 w 52006"/>
                  <a:gd name="connsiteY12" fmla="*/ 63913 h 63912"/>
                  <a:gd name="connsiteX13" fmla="*/ 41434 w 52006"/>
                  <a:gd name="connsiteY13" fmla="*/ 25527 h 63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2006" h="63912">
                    <a:moveTo>
                      <a:pt x="41434" y="25432"/>
                    </a:moveTo>
                    <a:cubicBezTo>
                      <a:pt x="41434" y="14383"/>
                      <a:pt x="38957" y="9239"/>
                      <a:pt x="28956" y="9239"/>
                    </a:cubicBezTo>
                    <a:cubicBezTo>
                      <a:pt x="17431" y="9239"/>
                      <a:pt x="10477" y="16002"/>
                      <a:pt x="10477" y="28289"/>
                    </a:cubicBezTo>
                    <a:lnTo>
                      <a:pt x="10477" y="63818"/>
                    </a:lnTo>
                    <a:lnTo>
                      <a:pt x="0" y="63818"/>
                    </a:lnTo>
                    <a:lnTo>
                      <a:pt x="0" y="1524"/>
                    </a:lnTo>
                    <a:lnTo>
                      <a:pt x="10001" y="1524"/>
                    </a:lnTo>
                    <a:lnTo>
                      <a:pt x="10001" y="10573"/>
                    </a:lnTo>
                    <a:cubicBezTo>
                      <a:pt x="14764" y="3429"/>
                      <a:pt x="21336" y="0"/>
                      <a:pt x="30004" y="0"/>
                    </a:cubicBezTo>
                    <a:cubicBezTo>
                      <a:pt x="39433" y="0"/>
                      <a:pt x="45815" y="2858"/>
                      <a:pt x="49244" y="8477"/>
                    </a:cubicBezTo>
                    <a:cubicBezTo>
                      <a:pt x="51911" y="12478"/>
                      <a:pt x="52006" y="17431"/>
                      <a:pt x="52006" y="23527"/>
                    </a:cubicBezTo>
                    <a:lnTo>
                      <a:pt x="52006" y="63913"/>
                    </a:lnTo>
                    <a:lnTo>
                      <a:pt x="41434" y="63913"/>
                    </a:lnTo>
                    <a:lnTo>
                      <a:pt x="41434" y="25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" name="Forme libre : forme 103">
                <a:extLst>
                  <a:ext uri="{FF2B5EF4-FFF2-40B4-BE49-F238E27FC236}">
                    <a16:creationId xmlns:a16="http://schemas.microsoft.com/office/drawing/2014/main" id="{89493ACA-F229-4B15-8FC9-B7572F4F6778}"/>
                  </a:ext>
                </a:extLst>
              </p:cNvPr>
              <p:cNvSpPr/>
              <p:nvPr/>
            </p:nvSpPr>
            <p:spPr>
              <a:xfrm>
                <a:off x="2488310" y="6409370"/>
                <a:ext cx="30956" cy="80486"/>
              </a:xfrm>
              <a:custGeom>
                <a:avLst/>
                <a:gdLst>
                  <a:gd name="connsiteX0" fmla="*/ 25337 w 30956"/>
                  <a:gd name="connsiteY0" fmla="*/ 70961 h 80486"/>
                  <a:gd name="connsiteX1" fmla="*/ 30956 w 30956"/>
                  <a:gd name="connsiteY1" fmla="*/ 70580 h 80486"/>
                  <a:gd name="connsiteX2" fmla="*/ 30956 w 30956"/>
                  <a:gd name="connsiteY2" fmla="*/ 79534 h 80486"/>
                  <a:gd name="connsiteX3" fmla="*/ 22574 w 30956"/>
                  <a:gd name="connsiteY3" fmla="*/ 80486 h 80486"/>
                  <a:gd name="connsiteX4" fmla="*/ 9239 w 30956"/>
                  <a:gd name="connsiteY4" fmla="*/ 67532 h 80486"/>
                  <a:gd name="connsiteX5" fmla="*/ 9239 w 30956"/>
                  <a:gd name="connsiteY5" fmla="*/ 25718 h 80486"/>
                  <a:gd name="connsiteX6" fmla="*/ 0 w 30956"/>
                  <a:gd name="connsiteY6" fmla="*/ 25718 h 80486"/>
                  <a:gd name="connsiteX7" fmla="*/ 0 w 30956"/>
                  <a:gd name="connsiteY7" fmla="*/ 17431 h 80486"/>
                  <a:gd name="connsiteX8" fmla="*/ 9239 w 30956"/>
                  <a:gd name="connsiteY8" fmla="*/ 17431 h 80486"/>
                  <a:gd name="connsiteX9" fmla="*/ 9239 w 30956"/>
                  <a:gd name="connsiteY9" fmla="*/ 0 h 80486"/>
                  <a:gd name="connsiteX10" fmla="*/ 19717 w 30956"/>
                  <a:gd name="connsiteY10" fmla="*/ 0 h 80486"/>
                  <a:gd name="connsiteX11" fmla="*/ 19717 w 30956"/>
                  <a:gd name="connsiteY11" fmla="*/ 17431 h 80486"/>
                  <a:gd name="connsiteX12" fmla="*/ 30956 w 30956"/>
                  <a:gd name="connsiteY12" fmla="*/ 17431 h 80486"/>
                  <a:gd name="connsiteX13" fmla="*/ 30956 w 30956"/>
                  <a:gd name="connsiteY13" fmla="*/ 25718 h 80486"/>
                  <a:gd name="connsiteX14" fmla="*/ 19717 w 30956"/>
                  <a:gd name="connsiteY14" fmla="*/ 25718 h 80486"/>
                  <a:gd name="connsiteX15" fmla="*/ 19717 w 30956"/>
                  <a:gd name="connsiteY15" fmla="*/ 63913 h 80486"/>
                  <a:gd name="connsiteX16" fmla="*/ 25337 w 30956"/>
                  <a:gd name="connsiteY16" fmla="*/ 70961 h 8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956" h="80486">
                    <a:moveTo>
                      <a:pt x="25337" y="70961"/>
                    </a:moveTo>
                    <a:cubicBezTo>
                      <a:pt x="26480" y="70961"/>
                      <a:pt x="28289" y="70866"/>
                      <a:pt x="30956" y="70580"/>
                    </a:cubicBezTo>
                    <a:lnTo>
                      <a:pt x="30956" y="79534"/>
                    </a:lnTo>
                    <a:cubicBezTo>
                      <a:pt x="27718" y="80105"/>
                      <a:pt x="24860" y="80486"/>
                      <a:pt x="22574" y="80486"/>
                    </a:cubicBezTo>
                    <a:cubicBezTo>
                      <a:pt x="12573" y="80486"/>
                      <a:pt x="9239" y="77057"/>
                      <a:pt x="9239" y="67532"/>
                    </a:cubicBezTo>
                    <a:lnTo>
                      <a:pt x="9239" y="25718"/>
                    </a:lnTo>
                    <a:lnTo>
                      <a:pt x="0" y="25718"/>
                    </a:lnTo>
                    <a:lnTo>
                      <a:pt x="0" y="17431"/>
                    </a:lnTo>
                    <a:lnTo>
                      <a:pt x="9239" y="17431"/>
                    </a:lnTo>
                    <a:lnTo>
                      <a:pt x="9239" y="0"/>
                    </a:lnTo>
                    <a:lnTo>
                      <a:pt x="19717" y="0"/>
                    </a:lnTo>
                    <a:lnTo>
                      <a:pt x="19717" y="17431"/>
                    </a:lnTo>
                    <a:lnTo>
                      <a:pt x="30956" y="17431"/>
                    </a:lnTo>
                    <a:lnTo>
                      <a:pt x="30956" y="25718"/>
                    </a:lnTo>
                    <a:lnTo>
                      <a:pt x="19717" y="25718"/>
                    </a:lnTo>
                    <a:lnTo>
                      <a:pt x="19717" y="63913"/>
                    </a:lnTo>
                    <a:cubicBezTo>
                      <a:pt x="19717" y="69056"/>
                      <a:pt x="20669" y="70961"/>
                      <a:pt x="25337" y="7096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5" name="Forme libre : forme 104">
                <a:extLst>
                  <a:ext uri="{FF2B5EF4-FFF2-40B4-BE49-F238E27FC236}">
                    <a16:creationId xmlns:a16="http://schemas.microsoft.com/office/drawing/2014/main" id="{8A671E1B-D5CF-4FE6-8452-E316838F84E4}"/>
                  </a:ext>
                </a:extLst>
              </p:cNvPr>
              <p:cNvSpPr/>
              <p:nvPr/>
            </p:nvSpPr>
            <p:spPr>
              <a:xfrm>
                <a:off x="1523809" y="6061041"/>
                <a:ext cx="4476" cy="497967"/>
              </a:xfrm>
              <a:custGeom>
                <a:avLst/>
                <a:gdLst>
                  <a:gd name="connsiteX0" fmla="*/ 0 w 4476"/>
                  <a:gd name="connsiteY0" fmla="*/ 0 h 497967"/>
                  <a:gd name="connsiteX1" fmla="*/ 4477 w 4476"/>
                  <a:gd name="connsiteY1" fmla="*/ 0 h 497967"/>
                  <a:gd name="connsiteX2" fmla="*/ 4477 w 4476"/>
                  <a:gd name="connsiteY2" fmla="*/ 497967 h 497967"/>
                  <a:gd name="connsiteX3" fmla="*/ 0 w 4476"/>
                  <a:gd name="connsiteY3" fmla="*/ 497967 h 49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6" h="497967">
                    <a:moveTo>
                      <a:pt x="0" y="0"/>
                    </a:moveTo>
                    <a:lnTo>
                      <a:pt x="4477" y="0"/>
                    </a:lnTo>
                    <a:lnTo>
                      <a:pt x="4477" y="497967"/>
                    </a:lnTo>
                    <a:lnTo>
                      <a:pt x="0" y="4979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81" name="Forme libre : forme 80">
              <a:extLst>
                <a:ext uri="{FF2B5EF4-FFF2-40B4-BE49-F238E27FC236}">
                  <a16:creationId xmlns:a16="http://schemas.microsoft.com/office/drawing/2014/main" id="{3BCA7979-519E-4193-8CD4-407061720C92}"/>
                </a:ext>
              </a:extLst>
            </p:cNvPr>
            <p:cNvSpPr/>
            <p:nvPr/>
          </p:nvSpPr>
          <p:spPr>
            <a:xfrm>
              <a:off x="1003649" y="6090092"/>
              <a:ext cx="404526" cy="469772"/>
            </a:xfrm>
            <a:custGeom>
              <a:avLst/>
              <a:gdLst>
                <a:gd name="connsiteX0" fmla="*/ 288227 w 404526"/>
                <a:gd name="connsiteY0" fmla="*/ 0 h 469772"/>
                <a:gd name="connsiteX1" fmla="*/ 250698 w 404526"/>
                <a:gd name="connsiteY1" fmla="*/ 0 h 469772"/>
                <a:gd name="connsiteX2" fmla="*/ 226981 w 404526"/>
                <a:gd name="connsiteY2" fmla="*/ 22860 h 469772"/>
                <a:gd name="connsiteX3" fmla="*/ 122015 w 404526"/>
                <a:gd name="connsiteY3" fmla="*/ 290417 h 469772"/>
                <a:gd name="connsiteX4" fmla="*/ 1905 w 404526"/>
                <a:gd name="connsiteY4" fmla="*/ 421767 h 469772"/>
                <a:gd name="connsiteX5" fmla="*/ 0 w 404526"/>
                <a:gd name="connsiteY5" fmla="*/ 421672 h 469772"/>
                <a:gd name="connsiteX6" fmla="*/ 149066 w 404526"/>
                <a:gd name="connsiteY6" fmla="*/ 469773 h 469772"/>
                <a:gd name="connsiteX7" fmla="*/ 404527 w 404526"/>
                <a:gd name="connsiteY7" fmla="*/ 214217 h 469772"/>
                <a:gd name="connsiteX8" fmla="*/ 288227 w 404526"/>
                <a:gd name="connsiteY8" fmla="*/ 0 h 469772"/>
                <a:gd name="connsiteX9" fmla="*/ 332327 w 404526"/>
                <a:gd name="connsiteY9" fmla="*/ 141542 h 469772"/>
                <a:gd name="connsiteX10" fmla="*/ 315468 w 404526"/>
                <a:gd name="connsiteY10" fmla="*/ 162306 h 469772"/>
                <a:gd name="connsiteX11" fmla="*/ 297180 w 404526"/>
                <a:gd name="connsiteY11" fmla="*/ 178689 h 469772"/>
                <a:gd name="connsiteX12" fmla="*/ 282607 w 404526"/>
                <a:gd name="connsiteY12" fmla="*/ 188119 h 469772"/>
                <a:gd name="connsiteX13" fmla="*/ 266891 w 404526"/>
                <a:gd name="connsiteY13" fmla="*/ 184880 h 469772"/>
                <a:gd name="connsiteX14" fmla="*/ 277273 w 404526"/>
                <a:gd name="connsiteY14" fmla="*/ 177451 h 469772"/>
                <a:gd name="connsiteX15" fmla="*/ 289751 w 404526"/>
                <a:gd name="connsiteY15" fmla="*/ 165735 h 469772"/>
                <a:gd name="connsiteX16" fmla="*/ 300895 w 404526"/>
                <a:gd name="connsiteY16" fmla="*/ 151257 h 469772"/>
                <a:gd name="connsiteX17" fmla="*/ 307467 w 404526"/>
                <a:gd name="connsiteY17" fmla="*/ 135350 h 469772"/>
                <a:gd name="connsiteX18" fmla="*/ 302133 w 404526"/>
                <a:gd name="connsiteY18" fmla="*/ 124873 h 469772"/>
                <a:gd name="connsiteX19" fmla="*/ 294989 w 404526"/>
                <a:gd name="connsiteY19" fmla="*/ 122015 h 469772"/>
                <a:gd name="connsiteX20" fmla="*/ 287941 w 404526"/>
                <a:gd name="connsiteY20" fmla="*/ 116872 h 469772"/>
                <a:gd name="connsiteX21" fmla="*/ 283083 w 404526"/>
                <a:gd name="connsiteY21" fmla="*/ 108680 h 469772"/>
                <a:gd name="connsiteX22" fmla="*/ 282797 w 404526"/>
                <a:gd name="connsiteY22" fmla="*/ 96679 h 469772"/>
                <a:gd name="connsiteX23" fmla="*/ 296037 w 404526"/>
                <a:gd name="connsiteY23" fmla="*/ 78581 h 469772"/>
                <a:gd name="connsiteX24" fmla="*/ 317278 w 404526"/>
                <a:gd name="connsiteY24" fmla="*/ 76200 h 469772"/>
                <a:gd name="connsiteX25" fmla="*/ 331565 w 404526"/>
                <a:gd name="connsiteY25" fmla="*/ 82582 h 469772"/>
                <a:gd name="connsiteX26" fmla="*/ 339662 w 404526"/>
                <a:gd name="connsiteY26" fmla="*/ 93155 h 469772"/>
                <a:gd name="connsiteX27" fmla="*/ 342995 w 404526"/>
                <a:gd name="connsiteY27" fmla="*/ 105727 h 469772"/>
                <a:gd name="connsiteX28" fmla="*/ 342233 w 404526"/>
                <a:gd name="connsiteY28" fmla="*/ 118681 h 469772"/>
                <a:gd name="connsiteX29" fmla="*/ 332327 w 404526"/>
                <a:gd name="connsiteY29" fmla="*/ 141637 h 46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04526" h="469772">
                  <a:moveTo>
                    <a:pt x="288227" y="0"/>
                  </a:moveTo>
                  <a:cubicBezTo>
                    <a:pt x="277654" y="0"/>
                    <a:pt x="258794" y="0"/>
                    <a:pt x="250698" y="0"/>
                  </a:cubicBezTo>
                  <a:cubicBezTo>
                    <a:pt x="234506" y="0"/>
                    <a:pt x="226981" y="22860"/>
                    <a:pt x="226981" y="22860"/>
                  </a:cubicBezTo>
                  <a:lnTo>
                    <a:pt x="122015" y="290417"/>
                  </a:lnTo>
                  <a:cubicBezTo>
                    <a:pt x="97155" y="358712"/>
                    <a:pt x="47434" y="421767"/>
                    <a:pt x="1905" y="421767"/>
                  </a:cubicBezTo>
                  <a:cubicBezTo>
                    <a:pt x="1334" y="421767"/>
                    <a:pt x="667" y="421767"/>
                    <a:pt x="0" y="421672"/>
                  </a:cubicBezTo>
                  <a:cubicBezTo>
                    <a:pt x="42005" y="451961"/>
                    <a:pt x="93440" y="469773"/>
                    <a:pt x="149066" y="469773"/>
                  </a:cubicBezTo>
                  <a:cubicBezTo>
                    <a:pt x="290132" y="469773"/>
                    <a:pt x="404527" y="355378"/>
                    <a:pt x="404527" y="214217"/>
                  </a:cubicBezTo>
                  <a:cubicBezTo>
                    <a:pt x="404527" y="124492"/>
                    <a:pt x="358235" y="45625"/>
                    <a:pt x="288227" y="0"/>
                  </a:cubicBezTo>
                  <a:moveTo>
                    <a:pt x="332327" y="141542"/>
                  </a:moveTo>
                  <a:cubicBezTo>
                    <a:pt x="327374" y="149066"/>
                    <a:pt x="321755" y="156019"/>
                    <a:pt x="315468" y="162306"/>
                  </a:cubicBezTo>
                  <a:cubicBezTo>
                    <a:pt x="309182" y="168593"/>
                    <a:pt x="303086" y="174117"/>
                    <a:pt x="297180" y="178689"/>
                  </a:cubicBezTo>
                  <a:cubicBezTo>
                    <a:pt x="291275" y="183261"/>
                    <a:pt x="286417" y="186404"/>
                    <a:pt x="282607" y="188119"/>
                  </a:cubicBezTo>
                  <a:lnTo>
                    <a:pt x="266891" y="184880"/>
                  </a:lnTo>
                  <a:cubicBezTo>
                    <a:pt x="269653" y="183261"/>
                    <a:pt x="273177" y="180785"/>
                    <a:pt x="277273" y="177451"/>
                  </a:cubicBezTo>
                  <a:cubicBezTo>
                    <a:pt x="281369" y="174117"/>
                    <a:pt x="285560" y="170212"/>
                    <a:pt x="289751" y="165735"/>
                  </a:cubicBezTo>
                  <a:cubicBezTo>
                    <a:pt x="293942" y="161354"/>
                    <a:pt x="297656" y="156496"/>
                    <a:pt x="300895" y="151257"/>
                  </a:cubicBezTo>
                  <a:cubicBezTo>
                    <a:pt x="304133" y="146018"/>
                    <a:pt x="306324" y="140684"/>
                    <a:pt x="307467" y="135350"/>
                  </a:cubicBezTo>
                  <a:cubicBezTo>
                    <a:pt x="308515" y="130302"/>
                    <a:pt x="306705" y="126778"/>
                    <a:pt x="302133" y="124873"/>
                  </a:cubicBezTo>
                  <a:cubicBezTo>
                    <a:pt x="300133" y="124206"/>
                    <a:pt x="297752" y="123254"/>
                    <a:pt x="294989" y="122015"/>
                  </a:cubicBezTo>
                  <a:cubicBezTo>
                    <a:pt x="292322" y="120777"/>
                    <a:pt x="289941" y="119063"/>
                    <a:pt x="287941" y="116872"/>
                  </a:cubicBezTo>
                  <a:cubicBezTo>
                    <a:pt x="285941" y="114586"/>
                    <a:pt x="284321" y="111824"/>
                    <a:pt x="283083" y="108680"/>
                  </a:cubicBezTo>
                  <a:cubicBezTo>
                    <a:pt x="281845" y="105442"/>
                    <a:pt x="281750" y="101441"/>
                    <a:pt x="282797" y="96679"/>
                  </a:cubicBezTo>
                  <a:cubicBezTo>
                    <a:pt x="284607" y="87725"/>
                    <a:pt x="289084" y="81725"/>
                    <a:pt x="296037" y="78581"/>
                  </a:cubicBezTo>
                  <a:cubicBezTo>
                    <a:pt x="302990" y="75533"/>
                    <a:pt x="310134" y="74676"/>
                    <a:pt x="317278" y="76200"/>
                  </a:cubicBezTo>
                  <a:cubicBezTo>
                    <a:pt x="323183" y="77438"/>
                    <a:pt x="328041" y="79534"/>
                    <a:pt x="331565" y="82582"/>
                  </a:cubicBezTo>
                  <a:cubicBezTo>
                    <a:pt x="335185" y="85630"/>
                    <a:pt x="337852" y="89154"/>
                    <a:pt x="339662" y="93155"/>
                  </a:cubicBezTo>
                  <a:cubicBezTo>
                    <a:pt x="341567" y="97060"/>
                    <a:pt x="342614" y="101251"/>
                    <a:pt x="342995" y="105727"/>
                  </a:cubicBezTo>
                  <a:cubicBezTo>
                    <a:pt x="343281" y="110204"/>
                    <a:pt x="342995" y="114491"/>
                    <a:pt x="342233" y="118681"/>
                  </a:cubicBezTo>
                  <a:cubicBezTo>
                    <a:pt x="340614" y="126397"/>
                    <a:pt x="337376" y="134112"/>
                    <a:pt x="332327" y="141637"/>
                  </a:cubicBezTo>
                </a:path>
              </a:pathLst>
            </a:custGeom>
            <a:solidFill>
              <a:srgbClr val="D803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2" name="Forme libre : forme 81">
              <a:extLst>
                <a:ext uri="{FF2B5EF4-FFF2-40B4-BE49-F238E27FC236}">
                  <a16:creationId xmlns:a16="http://schemas.microsoft.com/office/drawing/2014/main" id="{21D62780-C6CE-47E6-BD54-B2DBCF01DAC3}"/>
                </a:ext>
              </a:extLst>
            </p:cNvPr>
            <p:cNvSpPr/>
            <p:nvPr/>
          </p:nvSpPr>
          <p:spPr>
            <a:xfrm>
              <a:off x="967549" y="6048754"/>
              <a:ext cx="290226" cy="235077"/>
            </a:xfrm>
            <a:custGeom>
              <a:avLst/>
              <a:gdLst>
                <a:gd name="connsiteX0" fmla="*/ 95250 w 290226"/>
                <a:gd name="connsiteY0" fmla="*/ 95917 h 235077"/>
                <a:gd name="connsiteX1" fmla="*/ 95250 w 290226"/>
                <a:gd name="connsiteY1" fmla="*/ 95917 h 235077"/>
                <a:gd name="connsiteX2" fmla="*/ 160211 w 290226"/>
                <a:gd name="connsiteY2" fmla="*/ 235077 h 235077"/>
                <a:gd name="connsiteX3" fmla="*/ 237458 w 290226"/>
                <a:gd name="connsiteY3" fmla="*/ 38957 h 235077"/>
                <a:gd name="connsiteX4" fmla="*/ 243173 w 290226"/>
                <a:gd name="connsiteY4" fmla="*/ 22670 h 235077"/>
                <a:gd name="connsiteX5" fmla="*/ 290227 w 290226"/>
                <a:gd name="connsiteY5" fmla="*/ 22670 h 235077"/>
                <a:gd name="connsiteX6" fmla="*/ 185166 w 290226"/>
                <a:gd name="connsiteY6" fmla="*/ 0 h 235077"/>
                <a:gd name="connsiteX7" fmla="*/ 0 w 290226"/>
                <a:gd name="connsiteY7" fmla="*/ 79534 h 235077"/>
                <a:gd name="connsiteX8" fmla="*/ 88583 w 290226"/>
                <a:gd name="connsiteY8" fmla="*/ 79534 h 235077"/>
                <a:gd name="connsiteX9" fmla="*/ 95250 w 290226"/>
                <a:gd name="connsiteY9" fmla="*/ 95822 h 235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0226" h="235077">
                  <a:moveTo>
                    <a:pt x="95250" y="95917"/>
                  </a:moveTo>
                  <a:lnTo>
                    <a:pt x="95250" y="95917"/>
                  </a:lnTo>
                  <a:lnTo>
                    <a:pt x="160211" y="235077"/>
                  </a:lnTo>
                  <a:lnTo>
                    <a:pt x="237458" y="38957"/>
                  </a:lnTo>
                  <a:lnTo>
                    <a:pt x="243173" y="22670"/>
                  </a:lnTo>
                  <a:lnTo>
                    <a:pt x="290227" y="22670"/>
                  </a:lnTo>
                  <a:cubicBezTo>
                    <a:pt x="258128" y="8192"/>
                    <a:pt x="222599" y="0"/>
                    <a:pt x="185166" y="0"/>
                  </a:cubicBezTo>
                  <a:cubicBezTo>
                    <a:pt x="112300" y="0"/>
                    <a:pt x="46577" y="30575"/>
                    <a:pt x="0" y="79534"/>
                  </a:cubicBezTo>
                  <a:lnTo>
                    <a:pt x="88583" y="79534"/>
                  </a:lnTo>
                  <a:lnTo>
                    <a:pt x="95250" y="95822"/>
                  </a:lnTo>
                  <a:close/>
                </a:path>
              </a:pathLst>
            </a:custGeom>
            <a:solidFill>
              <a:srgbClr val="D803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3" name="Forme libre : forme 82">
              <a:extLst>
                <a:ext uri="{FF2B5EF4-FFF2-40B4-BE49-F238E27FC236}">
                  <a16:creationId xmlns:a16="http://schemas.microsoft.com/office/drawing/2014/main" id="{197527C2-C2CD-4943-B224-17FB4721F181}"/>
                </a:ext>
              </a:extLst>
            </p:cNvPr>
            <p:cNvSpPr/>
            <p:nvPr/>
          </p:nvSpPr>
          <p:spPr>
            <a:xfrm>
              <a:off x="897255" y="6144670"/>
              <a:ext cx="204692" cy="340042"/>
            </a:xfrm>
            <a:custGeom>
              <a:avLst/>
              <a:gdLst>
                <a:gd name="connsiteX0" fmla="*/ 103251 w 204692"/>
                <a:gd name="connsiteY0" fmla="*/ 305276 h 340042"/>
                <a:gd name="connsiteX1" fmla="*/ 140208 w 204692"/>
                <a:gd name="connsiteY1" fmla="*/ 331565 h 340042"/>
                <a:gd name="connsiteX2" fmla="*/ 204692 w 204692"/>
                <a:gd name="connsiteY2" fmla="*/ 206312 h 340042"/>
                <a:gd name="connsiteX3" fmla="*/ 116110 w 204692"/>
                <a:gd name="connsiteY3" fmla="*/ 17240 h 340042"/>
                <a:gd name="connsiteX4" fmla="*/ 92583 w 204692"/>
                <a:gd name="connsiteY4" fmla="*/ 0 h 340042"/>
                <a:gd name="connsiteX5" fmla="*/ 56007 w 204692"/>
                <a:gd name="connsiteY5" fmla="*/ 0 h 340042"/>
                <a:gd name="connsiteX6" fmla="*/ 0 w 204692"/>
                <a:gd name="connsiteY6" fmla="*/ 159544 h 340042"/>
                <a:gd name="connsiteX7" fmla="*/ 74581 w 204692"/>
                <a:gd name="connsiteY7" fmla="*/ 340043 h 340042"/>
                <a:gd name="connsiteX8" fmla="*/ 74105 w 204692"/>
                <a:gd name="connsiteY8" fmla="*/ 335852 h 340042"/>
                <a:gd name="connsiteX9" fmla="*/ 103251 w 204692"/>
                <a:gd name="connsiteY9" fmla="*/ 305276 h 340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692" h="340042">
                  <a:moveTo>
                    <a:pt x="103251" y="305276"/>
                  </a:moveTo>
                  <a:cubicBezTo>
                    <a:pt x="131731" y="305276"/>
                    <a:pt x="132398" y="331565"/>
                    <a:pt x="140208" y="331565"/>
                  </a:cubicBezTo>
                  <a:cubicBezTo>
                    <a:pt x="150876" y="331565"/>
                    <a:pt x="188309" y="256032"/>
                    <a:pt x="204692" y="206312"/>
                  </a:cubicBezTo>
                  <a:lnTo>
                    <a:pt x="116110" y="17240"/>
                  </a:lnTo>
                  <a:cubicBezTo>
                    <a:pt x="116110" y="17240"/>
                    <a:pt x="109633" y="0"/>
                    <a:pt x="92583" y="0"/>
                  </a:cubicBezTo>
                  <a:lnTo>
                    <a:pt x="56007" y="0"/>
                  </a:lnTo>
                  <a:cubicBezTo>
                    <a:pt x="21050" y="43720"/>
                    <a:pt x="0" y="99155"/>
                    <a:pt x="0" y="159544"/>
                  </a:cubicBezTo>
                  <a:cubicBezTo>
                    <a:pt x="0" y="230029"/>
                    <a:pt x="28480" y="293751"/>
                    <a:pt x="74581" y="340043"/>
                  </a:cubicBezTo>
                  <a:cubicBezTo>
                    <a:pt x="74390" y="338709"/>
                    <a:pt x="74105" y="337280"/>
                    <a:pt x="74105" y="335852"/>
                  </a:cubicBezTo>
                  <a:cubicBezTo>
                    <a:pt x="74105" y="316611"/>
                    <a:pt x="87630" y="305276"/>
                    <a:pt x="103251" y="305276"/>
                  </a:cubicBezTo>
                </a:path>
              </a:pathLst>
            </a:custGeom>
            <a:solidFill>
              <a:srgbClr val="D803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106" name="Groupe 105">
            <a:extLst>
              <a:ext uri="{FF2B5EF4-FFF2-40B4-BE49-F238E27FC236}">
                <a16:creationId xmlns:a16="http://schemas.microsoft.com/office/drawing/2014/main" id="{75FCC1B1-5171-49CC-ADAD-6B4EB56B7912}"/>
              </a:ext>
            </a:extLst>
          </p:cNvPr>
          <p:cNvGrpSpPr/>
          <p:nvPr userDrawn="1"/>
        </p:nvGrpSpPr>
        <p:grpSpPr>
          <a:xfrm>
            <a:off x="714661" y="6145403"/>
            <a:ext cx="1275547" cy="490964"/>
            <a:chOff x="10447020" y="6138912"/>
            <a:chExt cx="1275547" cy="490964"/>
          </a:xfrm>
        </p:grpSpPr>
        <p:pic>
          <p:nvPicPr>
            <p:cNvPr id="107" name="Image 106" descr="Une image contenant jeu, basket-ball&#10;&#10;Description générée automatiquement">
              <a:extLst>
                <a:ext uri="{FF2B5EF4-FFF2-40B4-BE49-F238E27FC236}">
                  <a16:creationId xmlns:a16="http://schemas.microsoft.com/office/drawing/2014/main" id="{92BCF6F4-57DF-4C16-A370-4A5B1EB914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6390" y="6138912"/>
              <a:ext cx="846177" cy="434724"/>
            </a:xfrm>
            <a:prstGeom prst="rect">
              <a:avLst/>
            </a:prstGeom>
          </p:spPr>
        </p:pic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id="{68B95B10-DFDD-4407-809E-44972520599B}"/>
                </a:ext>
              </a:extLst>
            </p:cNvPr>
            <p:cNvSpPr txBox="1"/>
            <p:nvPr userDrawn="1"/>
          </p:nvSpPr>
          <p:spPr>
            <a:xfrm>
              <a:off x="10447020" y="6383655"/>
              <a:ext cx="6447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" b="0">
                  <a:solidFill>
                    <a:schemeClr val="bg1"/>
                  </a:solidFill>
                </a:rPr>
                <a:t>PROJET</a:t>
              </a:r>
              <a:br>
                <a:rPr lang="en-GB" sz="500" b="0">
                  <a:solidFill>
                    <a:schemeClr val="bg1"/>
                  </a:solidFill>
                </a:rPr>
              </a:br>
              <a:r>
                <a:rPr lang="en-GB" sz="500" b="0">
                  <a:solidFill>
                    <a:schemeClr val="bg1"/>
                  </a:solidFill>
                </a:rPr>
                <a:t>CONDUIT PAR </a:t>
              </a:r>
            </a:p>
          </p:txBody>
        </p:sp>
      </p:grpSp>
      <p:grpSp>
        <p:nvGrpSpPr>
          <p:cNvPr id="109" name="Groupe 108">
            <a:extLst>
              <a:ext uri="{FF2B5EF4-FFF2-40B4-BE49-F238E27FC236}">
                <a16:creationId xmlns:a16="http://schemas.microsoft.com/office/drawing/2014/main" id="{C4E4EABF-4FB5-4B38-AEC3-91A8E87620DB}"/>
              </a:ext>
            </a:extLst>
          </p:cNvPr>
          <p:cNvGrpSpPr/>
          <p:nvPr userDrawn="1"/>
        </p:nvGrpSpPr>
        <p:grpSpPr>
          <a:xfrm>
            <a:off x="4661322" y="858842"/>
            <a:ext cx="2869356" cy="1491854"/>
            <a:chOff x="4404755" y="1645920"/>
            <a:chExt cx="2869356" cy="1491854"/>
          </a:xfrm>
        </p:grpSpPr>
        <p:grpSp>
          <p:nvGrpSpPr>
            <p:cNvPr id="110" name="Graphic 9">
              <a:extLst>
                <a:ext uri="{FF2B5EF4-FFF2-40B4-BE49-F238E27FC236}">
                  <a16:creationId xmlns:a16="http://schemas.microsoft.com/office/drawing/2014/main" id="{6749F9AF-F538-4BE2-8E31-412A1B9DD57E}"/>
                </a:ext>
              </a:extLst>
            </p:cNvPr>
            <p:cNvGrpSpPr/>
            <p:nvPr userDrawn="1"/>
          </p:nvGrpSpPr>
          <p:grpSpPr>
            <a:xfrm>
              <a:off x="4449720" y="1645920"/>
              <a:ext cx="2310679" cy="1491854"/>
              <a:chOff x="4449720" y="1645920"/>
              <a:chExt cx="2310679" cy="1491854"/>
            </a:xfrm>
            <a:solidFill>
              <a:srgbClr val="FFFFFF"/>
            </a:solidFill>
          </p:grpSpPr>
          <p:sp>
            <p:nvSpPr>
              <p:cNvPr id="118" name="Forme libre : forme 117">
                <a:extLst>
                  <a:ext uri="{FF2B5EF4-FFF2-40B4-BE49-F238E27FC236}">
                    <a16:creationId xmlns:a16="http://schemas.microsoft.com/office/drawing/2014/main" id="{8247CBF3-6351-4602-B643-B65F63FF5B40}"/>
                  </a:ext>
                </a:extLst>
              </p:cNvPr>
              <p:cNvSpPr/>
              <p:nvPr/>
            </p:nvSpPr>
            <p:spPr>
              <a:xfrm>
                <a:off x="5520159" y="1645920"/>
                <a:ext cx="712873" cy="989026"/>
              </a:xfrm>
              <a:custGeom>
                <a:avLst/>
                <a:gdLst>
                  <a:gd name="connsiteX0" fmla="*/ 0 w 712873"/>
                  <a:gd name="connsiteY0" fmla="*/ 736175 h 989026"/>
                  <a:gd name="connsiteX1" fmla="*/ 108512 w 712873"/>
                  <a:gd name="connsiteY1" fmla="*/ 604359 h 989026"/>
                  <a:gd name="connsiteX2" fmla="*/ 212918 w 712873"/>
                  <a:gd name="connsiteY2" fmla="*/ 722521 h 989026"/>
                  <a:gd name="connsiteX3" fmla="*/ 153888 w 712873"/>
                  <a:gd name="connsiteY3" fmla="*/ 766460 h 989026"/>
                  <a:gd name="connsiteX4" fmla="*/ 357155 w 712873"/>
                  <a:gd name="connsiteY4" fmla="*/ 861215 h 989026"/>
                  <a:gd name="connsiteX5" fmla="*/ 557651 w 712873"/>
                  <a:gd name="connsiteY5" fmla="*/ 716977 h 989026"/>
                  <a:gd name="connsiteX6" fmla="*/ 398322 w 712873"/>
                  <a:gd name="connsiteY6" fmla="*/ 561756 h 989026"/>
                  <a:gd name="connsiteX7" fmla="*/ 282932 w 712873"/>
                  <a:gd name="connsiteY7" fmla="*/ 531573 h 989026"/>
                  <a:gd name="connsiteX8" fmla="*/ 54923 w 712873"/>
                  <a:gd name="connsiteY8" fmla="*/ 267840 h 989026"/>
                  <a:gd name="connsiteX9" fmla="*/ 374916 w 712873"/>
                  <a:gd name="connsiteY9" fmla="*/ 0 h 989026"/>
                  <a:gd name="connsiteX10" fmla="*/ 672939 w 712873"/>
                  <a:gd name="connsiteY10" fmla="*/ 221130 h 989026"/>
                  <a:gd name="connsiteX11" fmla="*/ 567198 w 712873"/>
                  <a:gd name="connsiteY11" fmla="*/ 348839 h 989026"/>
                  <a:gd name="connsiteX12" fmla="*/ 461458 w 712873"/>
                  <a:gd name="connsiteY12" fmla="*/ 230677 h 989026"/>
                  <a:gd name="connsiteX13" fmla="*/ 519153 w 712873"/>
                  <a:gd name="connsiteY13" fmla="*/ 189510 h 989026"/>
                  <a:gd name="connsiteX14" fmla="*/ 374916 w 712873"/>
                  <a:gd name="connsiteY14" fmla="*/ 127709 h 989026"/>
                  <a:gd name="connsiteX15" fmla="*/ 211480 w 712873"/>
                  <a:gd name="connsiteY15" fmla="*/ 260962 h 989026"/>
                  <a:gd name="connsiteX16" fmla="*/ 352946 w 712873"/>
                  <a:gd name="connsiteY16" fmla="*/ 401093 h 989026"/>
                  <a:gd name="connsiteX17" fmla="*/ 453246 w 712873"/>
                  <a:gd name="connsiteY17" fmla="*/ 425834 h 989026"/>
                  <a:gd name="connsiteX18" fmla="*/ 712873 w 712873"/>
                  <a:gd name="connsiteY18" fmla="*/ 707430 h 989026"/>
                  <a:gd name="connsiteX19" fmla="*/ 357155 w 712873"/>
                  <a:gd name="connsiteY19" fmla="*/ 989026 h 989026"/>
                  <a:gd name="connsiteX20" fmla="*/ 0 w 712873"/>
                  <a:gd name="connsiteY20" fmla="*/ 736278 h 989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12873" h="989026">
                    <a:moveTo>
                      <a:pt x="0" y="736175"/>
                    </a:moveTo>
                    <a:cubicBezTo>
                      <a:pt x="0" y="655176"/>
                      <a:pt x="46710" y="604359"/>
                      <a:pt x="108512" y="604359"/>
                    </a:cubicBezTo>
                    <a:cubicBezTo>
                      <a:pt x="170314" y="604359"/>
                      <a:pt x="212918" y="655176"/>
                      <a:pt x="212918" y="722521"/>
                    </a:cubicBezTo>
                    <a:lnTo>
                      <a:pt x="153888" y="766460"/>
                    </a:lnTo>
                    <a:cubicBezTo>
                      <a:pt x="177192" y="818611"/>
                      <a:pt x="254187" y="861215"/>
                      <a:pt x="357155" y="861215"/>
                    </a:cubicBezTo>
                    <a:cubicBezTo>
                      <a:pt x="460124" y="861215"/>
                      <a:pt x="557651" y="818611"/>
                      <a:pt x="557651" y="716977"/>
                    </a:cubicBezTo>
                    <a:cubicBezTo>
                      <a:pt x="557651" y="634542"/>
                      <a:pt x="499956" y="587831"/>
                      <a:pt x="398322" y="561756"/>
                    </a:cubicBezTo>
                    <a:lnTo>
                      <a:pt x="282932" y="531573"/>
                    </a:lnTo>
                    <a:cubicBezTo>
                      <a:pt x="130481" y="493076"/>
                      <a:pt x="54923" y="392880"/>
                      <a:pt x="54923" y="267840"/>
                    </a:cubicBezTo>
                    <a:cubicBezTo>
                      <a:pt x="54923" y="94755"/>
                      <a:pt x="195055" y="0"/>
                      <a:pt x="374916" y="0"/>
                    </a:cubicBezTo>
                    <a:cubicBezTo>
                      <a:pt x="541123" y="0"/>
                      <a:pt x="672939" y="82436"/>
                      <a:pt x="672939" y="221130"/>
                    </a:cubicBezTo>
                    <a:cubicBezTo>
                      <a:pt x="672939" y="299459"/>
                      <a:pt x="630335" y="348839"/>
                      <a:pt x="567198" y="348839"/>
                    </a:cubicBezTo>
                    <a:cubicBezTo>
                      <a:pt x="504062" y="348839"/>
                      <a:pt x="461458" y="299357"/>
                      <a:pt x="461458" y="230677"/>
                    </a:cubicBezTo>
                    <a:lnTo>
                      <a:pt x="519153" y="189510"/>
                    </a:lnTo>
                    <a:cubicBezTo>
                      <a:pt x="491640" y="149678"/>
                      <a:pt x="436717" y="127709"/>
                      <a:pt x="374916" y="127709"/>
                    </a:cubicBezTo>
                    <a:cubicBezTo>
                      <a:pt x="289707" y="127709"/>
                      <a:pt x="211480" y="167541"/>
                      <a:pt x="211480" y="260962"/>
                    </a:cubicBezTo>
                    <a:cubicBezTo>
                      <a:pt x="211480" y="324098"/>
                      <a:pt x="249978" y="374914"/>
                      <a:pt x="352946" y="401093"/>
                    </a:cubicBezTo>
                    <a:lnTo>
                      <a:pt x="453246" y="425834"/>
                    </a:lnTo>
                    <a:cubicBezTo>
                      <a:pt x="623559" y="467000"/>
                      <a:pt x="712873" y="561756"/>
                      <a:pt x="712873" y="707430"/>
                    </a:cubicBezTo>
                    <a:cubicBezTo>
                      <a:pt x="712873" y="898378"/>
                      <a:pt x="550773" y="989026"/>
                      <a:pt x="357155" y="989026"/>
                    </a:cubicBezTo>
                    <a:cubicBezTo>
                      <a:pt x="142903" y="989026"/>
                      <a:pt x="0" y="879180"/>
                      <a:pt x="0" y="7362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2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119" name="Graphic 9">
                <a:extLst>
                  <a:ext uri="{FF2B5EF4-FFF2-40B4-BE49-F238E27FC236}">
                    <a16:creationId xmlns:a16="http://schemas.microsoft.com/office/drawing/2014/main" id="{2711041D-B7EF-4CCE-BFF6-394176B08505}"/>
                  </a:ext>
                </a:extLst>
              </p:cNvPr>
              <p:cNvGrpSpPr/>
              <p:nvPr/>
            </p:nvGrpSpPr>
            <p:grpSpPr>
              <a:xfrm>
                <a:off x="4449720" y="2712249"/>
                <a:ext cx="2310679" cy="425525"/>
                <a:chOff x="4449720" y="2712249"/>
                <a:chExt cx="2310679" cy="425525"/>
              </a:xfrm>
              <a:solidFill>
                <a:srgbClr val="FFFFFF"/>
              </a:solidFill>
            </p:grpSpPr>
            <p:sp>
              <p:nvSpPr>
                <p:cNvPr id="120" name="Forme libre : forme 119">
                  <a:extLst>
                    <a:ext uri="{FF2B5EF4-FFF2-40B4-BE49-F238E27FC236}">
                      <a16:creationId xmlns:a16="http://schemas.microsoft.com/office/drawing/2014/main" id="{B6B5FB89-1D88-4A64-AD92-67D3FA003817}"/>
                    </a:ext>
                  </a:extLst>
                </p:cNvPr>
                <p:cNvSpPr/>
                <p:nvPr/>
              </p:nvSpPr>
              <p:spPr>
                <a:xfrm>
                  <a:off x="4453416" y="2718922"/>
                  <a:ext cx="102660" cy="164050"/>
                </a:xfrm>
                <a:custGeom>
                  <a:avLst/>
                  <a:gdLst>
                    <a:gd name="connsiteX0" fmla="*/ 102660 w 102660"/>
                    <a:gd name="connsiteY0" fmla="*/ 139412 h 164050"/>
                    <a:gd name="connsiteX1" fmla="*/ 102660 w 102660"/>
                    <a:gd name="connsiteY1" fmla="*/ 164051 h 164050"/>
                    <a:gd name="connsiteX2" fmla="*/ 0 w 102660"/>
                    <a:gd name="connsiteY2" fmla="*/ 164051 h 164050"/>
                    <a:gd name="connsiteX3" fmla="*/ 0 w 102660"/>
                    <a:gd name="connsiteY3" fmla="*/ 0 h 164050"/>
                    <a:gd name="connsiteX4" fmla="*/ 30593 w 102660"/>
                    <a:gd name="connsiteY4" fmla="*/ 0 h 164050"/>
                    <a:gd name="connsiteX5" fmla="*/ 30593 w 102660"/>
                    <a:gd name="connsiteY5" fmla="*/ 139412 h 164050"/>
                    <a:gd name="connsiteX6" fmla="*/ 102660 w 102660"/>
                    <a:gd name="connsiteY6" fmla="*/ 139412 h 164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2660" h="164050">
                      <a:moveTo>
                        <a:pt x="102660" y="139412"/>
                      </a:moveTo>
                      <a:lnTo>
                        <a:pt x="102660" y="164051"/>
                      </a:lnTo>
                      <a:lnTo>
                        <a:pt x="0" y="164051"/>
                      </a:lnTo>
                      <a:lnTo>
                        <a:pt x="0" y="0"/>
                      </a:lnTo>
                      <a:lnTo>
                        <a:pt x="30593" y="0"/>
                      </a:lnTo>
                      <a:lnTo>
                        <a:pt x="30593" y="139412"/>
                      </a:lnTo>
                      <a:lnTo>
                        <a:pt x="102660" y="1394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" name="Forme libre : forme 120">
                  <a:extLst>
                    <a:ext uri="{FF2B5EF4-FFF2-40B4-BE49-F238E27FC236}">
                      <a16:creationId xmlns:a16="http://schemas.microsoft.com/office/drawing/2014/main" id="{23CA2CB2-BF6C-4CFF-AF5B-E77C3FFFC733}"/>
                    </a:ext>
                  </a:extLst>
                </p:cNvPr>
                <p:cNvSpPr/>
                <p:nvPr/>
              </p:nvSpPr>
              <p:spPr>
                <a:xfrm>
                  <a:off x="4567163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4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2" name="Forme libre : forme 121">
                  <a:extLst>
                    <a:ext uri="{FF2B5EF4-FFF2-40B4-BE49-F238E27FC236}">
                      <a16:creationId xmlns:a16="http://schemas.microsoft.com/office/drawing/2014/main" id="{DA9451E9-E280-4798-A432-2C1FE7CA94FE}"/>
                    </a:ext>
                  </a:extLst>
                </p:cNvPr>
                <p:cNvSpPr/>
                <p:nvPr/>
              </p:nvSpPr>
              <p:spPr>
                <a:xfrm>
                  <a:off x="4747229" y="2769431"/>
                  <a:ext cx="104918" cy="113541"/>
                </a:xfrm>
                <a:custGeom>
                  <a:avLst/>
                  <a:gdLst>
                    <a:gd name="connsiteX0" fmla="*/ 104919 w 104918"/>
                    <a:gd name="connsiteY0" fmla="*/ 45684 h 113541"/>
                    <a:gd name="connsiteX1" fmla="*/ 104919 w 104918"/>
                    <a:gd name="connsiteY1" fmla="*/ 113542 h 113541"/>
                    <a:gd name="connsiteX2" fmla="*/ 75661 w 104918"/>
                    <a:gd name="connsiteY2" fmla="*/ 113542 h 113541"/>
                    <a:gd name="connsiteX3" fmla="*/ 75661 w 104918"/>
                    <a:gd name="connsiteY3" fmla="*/ 47018 h 113541"/>
                    <a:gd name="connsiteX4" fmla="*/ 53897 w 104918"/>
                    <a:gd name="connsiteY4" fmla="*/ 23099 h 113541"/>
                    <a:gd name="connsiteX5" fmla="*/ 29258 w 104918"/>
                    <a:gd name="connsiteY5" fmla="*/ 53280 h 113541"/>
                    <a:gd name="connsiteX6" fmla="*/ 29258 w 104918"/>
                    <a:gd name="connsiteY6" fmla="*/ 113542 h 113541"/>
                    <a:gd name="connsiteX7" fmla="*/ 0 w 104918"/>
                    <a:gd name="connsiteY7" fmla="*/ 113542 h 113541"/>
                    <a:gd name="connsiteX8" fmla="*/ 0 w 104918"/>
                    <a:gd name="connsiteY8" fmla="*/ 2259 h 113541"/>
                    <a:gd name="connsiteX9" fmla="*/ 29258 w 104918"/>
                    <a:gd name="connsiteY9" fmla="*/ 2259 h 113541"/>
                    <a:gd name="connsiteX10" fmla="*/ 29258 w 104918"/>
                    <a:gd name="connsiteY10" fmla="*/ 41269 h 113541"/>
                    <a:gd name="connsiteX11" fmla="*/ 29669 w 104918"/>
                    <a:gd name="connsiteY11" fmla="*/ 41269 h 113541"/>
                    <a:gd name="connsiteX12" fmla="*/ 65805 w 104918"/>
                    <a:gd name="connsiteY12" fmla="*/ 0 h 113541"/>
                    <a:gd name="connsiteX13" fmla="*/ 104816 w 104918"/>
                    <a:gd name="connsiteY13" fmla="*/ 45684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918" h="113541">
                      <a:moveTo>
                        <a:pt x="104919" y="45684"/>
                      </a:moveTo>
                      <a:lnTo>
                        <a:pt x="104919" y="113542"/>
                      </a:lnTo>
                      <a:lnTo>
                        <a:pt x="75661" y="113542"/>
                      </a:lnTo>
                      <a:lnTo>
                        <a:pt x="75661" y="47018"/>
                      </a:lnTo>
                      <a:cubicBezTo>
                        <a:pt x="75661" y="31927"/>
                        <a:pt x="67653" y="23099"/>
                        <a:pt x="53897" y="23099"/>
                      </a:cubicBezTo>
                      <a:cubicBezTo>
                        <a:pt x="38395" y="23099"/>
                        <a:pt x="29258" y="34391"/>
                        <a:pt x="29258" y="53280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1269"/>
                      </a:lnTo>
                      <a:lnTo>
                        <a:pt x="29669" y="41269"/>
                      </a:lnTo>
                      <a:cubicBezTo>
                        <a:pt x="29669" y="15296"/>
                        <a:pt x="43220" y="0"/>
                        <a:pt x="65805" y="0"/>
                      </a:cubicBezTo>
                      <a:cubicBezTo>
                        <a:pt x="90444" y="0"/>
                        <a:pt x="104816" y="16836"/>
                        <a:pt x="104816" y="456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" name="Forme libre : forme 122">
                  <a:extLst>
                    <a:ext uri="{FF2B5EF4-FFF2-40B4-BE49-F238E27FC236}">
                      <a16:creationId xmlns:a16="http://schemas.microsoft.com/office/drawing/2014/main" id="{814150CF-1A63-4F96-AB91-88BF9BBBEE28}"/>
                    </a:ext>
                  </a:extLst>
                </p:cNvPr>
                <p:cNvSpPr/>
                <p:nvPr/>
              </p:nvSpPr>
              <p:spPr>
                <a:xfrm>
                  <a:off x="4878840" y="2771689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4" name="Forme libre : forme 123">
                  <a:extLst>
                    <a:ext uri="{FF2B5EF4-FFF2-40B4-BE49-F238E27FC236}">
                      <a16:creationId xmlns:a16="http://schemas.microsoft.com/office/drawing/2014/main" id="{EC3EDCC4-C998-4904-9E7F-671110A58CA6}"/>
                    </a:ext>
                  </a:extLst>
                </p:cNvPr>
                <p:cNvSpPr/>
                <p:nvPr/>
              </p:nvSpPr>
              <p:spPr>
                <a:xfrm>
                  <a:off x="5010245" y="2769636"/>
                  <a:ext cx="176062" cy="113439"/>
                </a:xfrm>
                <a:custGeom>
                  <a:avLst/>
                  <a:gdLst>
                    <a:gd name="connsiteX0" fmla="*/ 176062 w 176062"/>
                    <a:gd name="connsiteY0" fmla="*/ 44349 h 113439"/>
                    <a:gd name="connsiteX1" fmla="*/ 176062 w 176062"/>
                    <a:gd name="connsiteY1" fmla="*/ 113234 h 113439"/>
                    <a:gd name="connsiteX2" fmla="*/ 146804 w 176062"/>
                    <a:gd name="connsiteY2" fmla="*/ 113234 h 113439"/>
                    <a:gd name="connsiteX3" fmla="*/ 146804 w 176062"/>
                    <a:gd name="connsiteY3" fmla="*/ 45684 h 113439"/>
                    <a:gd name="connsiteX4" fmla="*/ 125964 w 176062"/>
                    <a:gd name="connsiteY4" fmla="*/ 22893 h 113439"/>
                    <a:gd name="connsiteX5" fmla="*/ 102660 w 176062"/>
                    <a:gd name="connsiteY5" fmla="*/ 51946 h 113439"/>
                    <a:gd name="connsiteX6" fmla="*/ 102660 w 176062"/>
                    <a:gd name="connsiteY6" fmla="*/ 113337 h 113439"/>
                    <a:gd name="connsiteX7" fmla="*/ 73402 w 176062"/>
                    <a:gd name="connsiteY7" fmla="*/ 113337 h 113439"/>
                    <a:gd name="connsiteX8" fmla="*/ 73402 w 176062"/>
                    <a:gd name="connsiteY8" fmla="*/ 45786 h 113439"/>
                    <a:gd name="connsiteX9" fmla="*/ 52767 w 176062"/>
                    <a:gd name="connsiteY9" fmla="*/ 22996 h 113439"/>
                    <a:gd name="connsiteX10" fmla="*/ 29258 w 176062"/>
                    <a:gd name="connsiteY10" fmla="*/ 52049 h 113439"/>
                    <a:gd name="connsiteX11" fmla="*/ 29258 w 176062"/>
                    <a:gd name="connsiteY11" fmla="*/ 113439 h 113439"/>
                    <a:gd name="connsiteX12" fmla="*/ 0 w 176062"/>
                    <a:gd name="connsiteY12" fmla="*/ 113439 h 113439"/>
                    <a:gd name="connsiteX13" fmla="*/ 0 w 176062"/>
                    <a:gd name="connsiteY13" fmla="*/ 2156 h 113439"/>
                    <a:gd name="connsiteX14" fmla="*/ 29258 w 176062"/>
                    <a:gd name="connsiteY14" fmla="*/ 2156 h 113439"/>
                    <a:gd name="connsiteX15" fmla="*/ 29258 w 176062"/>
                    <a:gd name="connsiteY15" fmla="*/ 40756 h 113439"/>
                    <a:gd name="connsiteX16" fmla="*/ 29669 w 176062"/>
                    <a:gd name="connsiteY16" fmla="*/ 40756 h 113439"/>
                    <a:gd name="connsiteX17" fmla="*/ 65600 w 176062"/>
                    <a:gd name="connsiteY17" fmla="*/ 0 h 113439"/>
                    <a:gd name="connsiteX18" fmla="*/ 102660 w 176062"/>
                    <a:gd name="connsiteY18" fmla="*/ 40756 h 113439"/>
                    <a:gd name="connsiteX19" fmla="*/ 103071 w 176062"/>
                    <a:gd name="connsiteY19" fmla="*/ 40756 h 113439"/>
                    <a:gd name="connsiteX20" fmla="*/ 137873 w 176062"/>
                    <a:gd name="connsiteY20" fmla="*/ 0 h 113439"/>
                    <a:gd name="connsiteX21" fmla="*/ 175960 w 176062"/>
                    <a:gd name="connsiteY21" fmla="*/ 44554 h 113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76062" h="113439">
                      <a:moveTo>
                        <a:pt x="176062" y="44349"/>
                      </a:moveTo>
                      <a:lnTo>
                        <a:pt x="176062" y="113234"/>
                      </a:lnTo>
                      <a:lnTo>
                        <a:pt x="146804" y="113234"/>
                      </a:lnTo>
                      <a:lnTo>
                        <a:pt x="146804" y="45684"/>
                      </a:lnTo>
                      <a:cubicBezTo>
                        <a:pt x="146804" y="31311"/>
                        <a:pt x="139002" y="22893"/>
                        <a:pt x="125964" y="22893"/>
                      </a:cubicBezTo>
                      <a:cubicBezTo>
                        <a:pt x="111387" y="22893"/>
                        <a:pt x="102660" y="33775"/>
                        <a:pt x="102660" y="51946"/>
                      </a:cubicBezTo>
                      <a:lnTo>
                        <a:pt x="102660" y="113337"/>
                      </a:lnTo>
                      <a:lnTo>
                        <a:pt x="73402" y="113337"/>
                      </a:lnTo>
                      <a:lnTo>
                        <a:pt x="73402" y="45786"/>
                      </a:lnTo>
                      <a:cubicBezTo>
                        <a:pt x="73402" y="31414"/>
                        <a:pt x="65908" y="22996"/>
                        <a:pt x="52767" y="22996"/>
                      </a:cubicBezTo>
                      <a:cubicBezTo>
                        <a:pt x="37882" y="22996"/>
                        <a:pt x="29258" y="33878"/>
                        <a:pt x="29258" y="52049"/>
                      </a:cubicBezTo>
                      <a:lnTo>
                        <a:pt x="29258" y="113439"/>
                      </a:lnTo>
                      <a:lnTo>
                        <a:pt x="0" y="113439"/>
                      </a:lnTo>
                      <a:lnTo>
                        <a:pt x="0" y="2156"/>
                      </a:lnTo>
                      <a:lnTo>
                        <a:pt x="29258" y="2156"/>
                      </a:lnTo>
                      <a:lnTo>
                        <a:pt x="29258" y="40756"/>
                      </a:lnTo>
                      <a:lnTo>
                        <a:pt x="29669" y="40756"/>
                      </a:lnTo>
                      <a:cubicBezTo>
                        <a:pt x="29669" y="15091"/>
                        <a:pt x="43220" y="0"/>
                        <a:pt x="65600" y="0"/>
                      </a:cubicBezTo>
                      <a:cubicBezTo>
                        <a:pt x="87980" y="0"/>
                        <a:pt x="102660" y="15707"/>
                        <a:pt x="102660" y="40756"/>
                      </a:cubicBezTo>
                      <a:lnTo>
                        <a:pt x="103071" y="40756"/>
                      </a:lnTo>
                      <a:cubicBezTo>
                        <a:pt x="103071" y="15091"/>
                        <a:pt x="115904" y="0"/>
                        <a:pt x="137873" y="0"/>
                      </a:cubicBezTo>
                      <a:cubicBezTo>
                        <a:pt x="161793" y="0"/>
                        <a:pt x="175960" y="16426"/>
                        <a:pt x="175960" y="445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5" name="Forme libre : forme 124">
                  <a:extLst>
                    <a:ext uri="{FF2B5EF4-FFF2-40B4-BE49-F238E27FC236}">
                      <a16:creationId xmlns:a16="http://schemas.microsoft.com/office/drawing/2014/main" id="{4B12FFFD-A162-4096-BFDB-8EA598D4AC25}"/>
                    </a:ext>
                  </a:extLst>
                </p:cNvPr>
                <p:cNvSpPr/>
                <p:nvPr/>
              </p:nvSpPr>
              <p:spPr>
                <a:xfrm>
                  <a:off x="5208072" y="2715637"/>
                  <a:ext cx="109435" cy="169491"/>
                </a:xfrm>
                <a:custGeom>
                  <a:avLst/>
                  <a:gdLst>
                    <a:gd name="connsiteX0" fmla="*/ 109436 w 109435"/>
                    <a:gd name="connsiteY0" fmla="*/ 114979 h 169491"/>
                    <a:gd name="connsiteX1" fmla="*/ 28334 w 109435"/>
                    <a:gd name="connsiteY1" fmla="*/ 114979 h 169491"/>
                    <a:gd name="connsiteX2" fmla="*/ 54923 w 109435"/>
                    <a:gd name="connsiteY2" fmla="*/ 147317 h 169491"/>
                    <a:gd name="connsiteX3" fmla="*/ 81102 w 109435"/>
                    <a:gd name="connsiteY3" fmla="*/ 127606 h 169491"/>
                    <a:gd name="connsiteX4" fmla="*/ 109436 w 109435"/>
                    <a:gd name="connsiteY4" fmla="*/ 127606 h 169491"/>
                    <a:gd name="connsiteX5" fmla="*/ 54923 w 109435"/>
                    <a:gd name="connsiteY5" fmla="*/ 169492 h 169491"/>
                    <a:gd name="connsiteX6" fmla="*/ 0 w 109435"/>
                    <a:gd name="connsiteY6" fmla="*/ 111694 h 169491"/>
                    <a:gd name="connsiteX7" fmla="*/ 54923 w 109435"/>
                    <a:gd name="connsiteY7" fmla="*/ 53794 h 169491"/>
                    <a:gd name="connsiteX8" fmla="*/ 109436 w 109435"/>
                    <a:gd name="connsiteY8" fmla="*/ 111694 h 169491"/>
                    <a:gd name="connsiteX9" fmla="*/ 109436 w 109435"/>
                    <a:gd name="connsiteY9" fmla="*/ 114979 h 169491"/>
                    <a:gd name="connsiteX10" fmla="*/ 28540 w 109435"/>
                    <a:gd name="connsiteY10" fmla="*/ 105021 h 169491"/>
                    <a:gd name="connsiteX11" fmla="*/ 80896 w 109435"/>
                    <a:gd name="connsiteY11" fmla="*/ 105021 h 169491"/>
                    <a:gd name="connsiteX12" fmla="*/ 54923 w 109435"/>
                    <a:gd name="connsiteY12" fmla="*/ 75763 h 169491"/>
                    <a:gd name="connsiteX13" fmla="*/ 28540 w 109435"/>
                    <a:gd name="connsiteY13" fmla="*/ 105021 h 169491"/>
                    <a:gd name="connsiteX14" fmla="*/ 43117 w 109435"/>
                    <a:gd name="connsiteY14" fmla="*/ 39216 h 169491"/>
                    <a:gd name="connsiteX15" fmla="*/ 34905 w 109435"/>
                    <a:gd name="connsiteY15" fmla="*/ 23920 h 169491"/>
                    <a:gd name="connsiteX16" fmla="*/ 78535 w 109435"/>
                    <a:gd name="connsiteY16" fmla="*/ 0 h 169491"/>
                    <a:gd name="connsiteX17" fmla="*/ 87877 w 109435"/>
                    <a:gd name="connsiteY17" fmla="*/ 17042 h 169491"/>
                    <a:gd name="connsiteX18" fmla="*/ 43117 w 109435"/>
                    <a:gd name="connsiteY18" fmla="*/ 39216 h 169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9435" h="169491">
                      <a:moveTo>
                        <a:pt x="109436" y="114979"/>
                      </a:moveTo>
                      <a:lnTo>
                        <a:pt x="28334" y="114979"/>
                      </a:lnTo>
                      <a:cubicBezTo>
                        <a:pt x="29464" y="135409"/>
                        <a:pt x="39216" y="147317"/>
                        <a:pt x="54923" y="147317"/>
                      </a:cubicBezTo>
                      <a:cubicBezTo>
                        <a:pt x="68680" y="147317"/>
                        <a:pt x="78227" y="139823"/>
                        <a:pt x="81102" y="127606"/>
                      </a:cubicBezTo>
                      <a:lnTo>
                        <a:pt x="109436" y="127606"/>
                      </a:lnTo>
                      <a:cubicBezTo>
                        <a:pt x="105432" y="153990"/>
                        <a:pt x="85003" y="169492"/>
                        <a:pt x="54923" y="169492"/>
                      </a:cubicBezTo>
                      <a:cubicBezTo>
                        <a:pt x="20327" y="169492"/>
                        <a:pt x="0" y="147933"/>
                        <a:pt x="0" y="111694"/>
                      </a:cubicBezTo>
                      <a:cubicBezTo>
                        <a:pt x="0" y="75455"/>
                        <a:pt x="20429" y="53794"/>
                        <a:pt x="54923" y="53794"/>
                      </a:cubicBezTo>
                      <a:cubicBezTo>
                        <a:pt x="89417" y="53794"/>
                        <a:pt x="109436" y="75045"/>
                        <a:pt x="109436" y="111694"/>
                      </a:cubicBezTo>
                      <a:lnTo>
                        <a:pt x="109436" y="114979"/>
                      </a:lnTo>
                      <a:close/>
                      <a:moveTo>
                        <a:pt x="28540" y="105021"/>
                      </a:moveTo>
                      <a:lnTo>
                        <a:pt x="80896" y="105021"/>
                      </a:lnTo>
                      <a:cubicBezTo>
                        <a:pt x="79151" y="86440"/>
                        <a:pt x="69604" y="75763"/>
                        <a:pt x="54923" y="75763"/>
                      </a:cubicBezTo>
                      <a:cubicBezTo>
                        <a:pt x="40243" y="75763"/>
                        <a:pt x="30490" y="86440"/>
                        <a:pt x="28540" y="105021"/>
                      </a:cubicBezTo>
                      <a:close/>
                      <a:moveTo>
                        <a:pt x="43117" y="39216"/>
                      </a:moveTo>
                      <a:lnTo>
                        <a:pt x="34905" y="23920"/>
                      </a:lnTo>
                      <a:lnTo>
                        <a:pt x="78535" y="0"/>
                      </a:lnTo>
                      <a:lnTo>
                        <a:pt x="87877" y="17042"/>
                      </a:lnTo>
                      <a:lnTo>
                        <a:pt x="43117" y="392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6" name="Forme libre : forme 125">
                  <a:extLst>
                    <a:ext uri="{FF2B5EF4-FFF2-40B4-BE49-F238E27FC236}">
                      <a16:creationId xmlns:a16="http://schemas.microsoft.com/office/drawing/2014/main" id="{908AF3D1-A1AA-46E5-A21E-8927A09A871B}"/>
                    </a:ext>
                  </a:extLst>
                </p:cNvPr>
                <p:cNvSpPr/>
                <p:nvPr/>
              </p:nvSpPr>
              <p:spPr>
                <a:xfrm>
                  <a:off x="5340093" y="2769431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8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7 h 113541"/>
                    <a:gd name="connsiteX9" fmla="*/ 29669 w 80485"/>
                    <a:gd name="connsiteY9" fmla="*/ 48147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8" y="29771"/>
                      </a:lnTo>
                      <a:cubicBezTo>
                        <a:pt x="67653" y="27308"/>
                        <a:pt x="62110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7"/>
                      </a:lnTo>
                      <a:lnTo>
                        <a:pt x="29669" y="48147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5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" name="Forme libre : forme 126">
                  <a:extLst>
                    <a:ext uri="{FF2B5EF4-FFF2-40B4-BE49-F238E27FC236}">
                      <a16:creationId xmlns:a16="http://schemas.microsoft.com/office/drawing/2014/main" id="{2D0379F5-DAAC-487C-AEC4-A89BB83BB667}"/>
                    </a:ext>
                  </a:extLst>
                </p:cNvPr>
                <p:cNvSpPr/>
                <p:nvPr/>
              </p:nvSpPr>
              <p:spPr>
                <a:xfrm>
                  <a:off x="5435465" y="2722720"/>
                  <a:ext cx="29258" cy="160252"/>
                </a:xfrm>
                <a:custGeom>
                  <a:avLst/>
                  <a:gdLst>
                    <a:gd name="connsiteX0" fmla="*/ 0 w 29258"/>
                    <a:gd name="connsiteY0" fmla="*/ 0 h 160252"/>
                    <a:gd name="connsiteX1" fmla="*/ 29258 w 29258"/>
                    <a:gd name="connsiteY1" fmla="*/ 0 h 160252"/>
                    <a:gd name="connsiteX2" fmla="*/ 29258 w 29258"/>
                    <a:gd name="connsiteY2" fmla="*/ 27718 h 160252"/>
                    <a:gd name="connsiteX3" fmla="*/ 0 w 29258"/>
                    <a:gd name="connsiteY3" fmla="*/ 27718 h 160252"/>
                    <a:gd name="connsiteX4" fmla="*/ 0 w 29258"/>
                    <a:gd name="connsiteY4" fmla="*/ 0 h 160252"/>
                    <a:gd name="connsiteX5" fmla="*/ 0 w 29258"/>
                    <a:gd name="connsiteY5" fmla="*/ 48969 h 160252"/>
                    <a:gd name="connsiteX6" fmla="*/ 29258 w 29258"/>
                    <a:gd name="connsiteY6" fmla="*/ 48969 h 160252"/>
                    <a:gd name="connsiteX7" fmla="*/ 29258 w 29258"/>
                    <a:gd name="connsiteY7" fmla="*/ 160252 h 160252"/>
                    <a:gd name="connsiteX8" fmla="*/ 0 w 29258"/>
                    <a:gd name="connsiteY8" fmla="*/ 160252 h 160252"/>
                    <a:gd name="connsiteX9" fmla="*/ 0 w 29258"/>
                    <a:gd name="connsiteY9" fmla="*/ 48969 h 16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258" h="160252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27718"/>
                      </a:lnTo>
                      <a:lnTo>
                        <a:pt x="0" y="27718"/>
                      </a:lnTo>
                      <a:lnTo>
                        <a:pt x="0" y="0"/>
                      </a:lnTo>
                      <a:close/>
                      <a:moveTo>
                        <a:pt x="0" y="48969"/>
                      </a:moveTo>
                      <a:lnTo>
                        <a:pt x="29258" y="48969"/>
                      </a:lnTo>
                      <a:lnTo>
                        <a:pt x="29258" y="160252"/>
                      </a:lnTo>
                      <a:lnTo>
                        <a:pt x="0" y="160252"/>
                      </a:lnTo>
                      <a:lnTo>
                        <a:pt x="0" y="48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8" name="Forme libre : forme 127">
                  <a:extLst>
                    <a:ext uri="{FF2B5EF4-FFF2-40B4-BE49-F238E27FC236}">
                      <a16:creationId xmlns:a16="http://schemas.microsoft.com/office/drawing/2014/main" id="{743B3FF5-0901-499D-BAC6-936A3E4B5158}"/>
                    </a:ext>
                  </a:extLst>
                </p:cNvPr>
                <p:cNvSpPr/>
                <p:nvPr/>
              </p:nvSpPr>
              <p:spPr>
                <a:xfrm>
                  <a:off x="5488232" y="2769431"/>
                  <a:ext cx="113645" cy="164461"/>
                </a:xfrm>
                <a:custGeom>
                  <a:avLst/>
                  <a:gdLst>
                    <a:gd name="connsiteX0" fmla="*/ 113645 w 113645"/>
                    <a:gd name="connsiteY0" fmla="*/ 2259 h 164461"/>
                    <a:gd name="connsiteX1" fmla="*/ 113645 w 113645"/>
                    <a:gd name="connsiteY1" fmla="*/ 164461 h 164461"/>
                    <a:gd name="connsiteX2" fmla="*/ 84387 w 113645"/>
                    <a:gd name="connsiteY2" fmla="*/ 164461 h 164461"/>
                    <a:gd name="connsiteX3" fmla="*/ 84387 w 113645"/>
                    <a:gd name="connsiteY3" fmla="*/ 75147 h 164461"/>
                    <a:gd name="connsiteX4" fmla="*/ 83976 w 113645"/>
                    <a:gd name="connsiteY4" fmla="*/ 75147 h 164461"/>
                    <a:gd name="connsiteX5" fmla="*/ 44349 w 113645"/>
                    <a:gd name="connsiteY5" fmla="*/ 115698 h 164461"/>
                    <a:gd name="connsiteX6" fmla="*/ 0 w 113645"/>
                    <a:gd name="connsiteY6" fmla="*/ 57900 h 164461"/>
                    <a:gd name="connsiteX7" fmla="*/ 44349 w 113645"/>
                    <a:gd name="connsiteY7" fmla="*/ 0 h 164461"/>
                    <a:gd name="connsiteX8" fmla="*/ 83976 w 113645"/>
                    <a:gd name="connsiteY8" fmla="*/ 40345 h 164461"/>
                    <a:gd name="connsiteX9" fmla="*/ 84387 w 113645"/>
                    <a:gd name="connsiteY9" fmla="*/ 40345 h 164461"/>
                    <a:gd name="connsiteX10" fmla="*/ 84387 w 113645"/>
                    <a:gd name="connsiteY10" fmla="*/ 2259 h 164461"/>
                    <a:gd name="connsiteX11" fmla="*/ 113645 w 113645"/>
                    <a:gd name="connsiteY11" fmla="*/ 2259 h 164461"/>
                    <a:gd name="connsiteX12" fmla="*/ 85927 w 113645"/>
                    <a:gd name="connsiteY12" fmla="*/ 57900 h 164461"/>
                    <a:gd name="connsiteX13" fmla="*/ 57798 w 113645"/>
                    <a:gd name="connsiteY13" fmla="*/ 23304 h 164461"/>
                    <a:gd name="connsiteX14" fmla="*/ 29669 w 113645"/>
                    <a:gd name="connsiteY14" fmla="*/ 57900 h 164461"/>
                    <a:gd name="connsiteX15" fmla="*/ 57798 w 113645"/>
                    <a:gd name="connsiteY15" fmla="*/ 92497 h 164461"/>
                    <a:gd name="connsiteX16" fmla="*/ 85927 w 113645"/>
                    <a:gd name="connsiteY16" fmla="*/ 57900 h 164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645" h="164461">
                      <a:moveTo>
                        <a:pt x="113645" y="2259"/>
                      </a:moveTo>
                      <a:lnTo>
                        <a:pt x="113645" y="164461"/>
                      </a:lnTo>
                      <a:lnTo>
                        <a:pt x="84387" y="164461"/>
                      </a:lnTo>
                      <a:lnTo>
                        <a:pt x="84387" y="75147"/>
                      </a:lnTo>
                      <a:lnTo>
                        <a:pt x="83976" y="75147"/>
                      </a:lnTo>
                      <a:cubicBezTo>
                        <a:pt x="83976" y="100607"/>
                        <a:pt x="69090" y="115698"/>
                        <a:pt x="44349" y="115698"/>
                      </a:cubicBezTo>
                      <a:cubicBezTo>
                        <a:pt x="16426" y="115698"/>
                        <a:pt x="0" y="94139"/>
                        <a:pt x="0" y="57900"/>
                      </a:cubicBezTo>
                      <a:cubicBezTo>
                        <a:pt x="0" y="21661"/>
                        <a:pt x="16426" y="0"/>
                        <a:pt x="44349" y="0"/>
                      </a:cubicBezTo>
                      <a:cubicBezTo>
                        <a:pt x="69193" y="0"/>
                        <a:pt x="83976" y="15091"/>
                        <a:pt x="83976" y="40345"/>
                      </a:cubicBezTo>
                      <a:lnTo>
                        <a:pt x="84387" y="40345"/>
                      </a:lnTo>
                      <a:lnTo>
                        <a:pt x="84387" y="2259"/>
                      </a:lnTo>
                      <a:lnTo>
                        <a:pt x="113645" y="2259"/>
                      </a:lnTo>
                      <a:close/>
                      <a:moveTo>
                        <a:pt x="85927" y="57900"/>
                      </a:moveTo>
                      <a:cubicBezTo>
                        <a:pt x="85927" y="36136"/>
                        <a:pt x="75455" y="23304"/>
                        <a:pt x="57798" y="23304"/>
                      </a:cubicBezTo>
                      <a:cubicBezTo>
                        <a:pt x="40140" y="23304"/>
                        <a:pt x="29669" y="36136"/>
                        <a:pt x="29669" y="57900"/>
                      </a:cubicBezTo>
                      <a:cubicBezTo>
                        <a:pt x="29669" y="79664"/>
                        <a:pt x="40038" y="92497"/>
                        <a:pt x="57798" y="92497"/>
                      </a:cubicBezTo>
                      <a:cubicBezTo>
                        <a:pt x="75558" y="92497"/>
                        <a:pt x="85927" y="79664"/>
                        <a:pt x="85927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9" name="Forme libre : forme 128">
                  <a:extLst>
                    <a:ext uri="{FF2B5EF4-FFF2-40B4-BE49-F238E27FC236}">
                      <a16:creationId xmlns:a16="http://schemas.microsoft.com/office/drawing/2014/main" id="{2226C7E9-A75C-417F-99E9-CD7FBBE75F23}"/>
                    </a:ext>
                  </a:extLst>
                </p:cNvPr>
                <p:cNvSpPr/>
                <p:nvPr/>
              </p:nvSpPr>
              <p:spPr>
                <a:xfrm>
                  <a:off x="5629698" y="2771689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0" name="Forme libre : forme 129">
                  <a:extLst>
                    <a:ext uri="{FF2B5EF4-FFF2-40B4-BE49-F238E27FC236}">
                      <a16:creationId xmlns:a16="http://schemas.microsoft.com/office/drawing/2014/main" id="{16FB631A-8DFE-4977-8D4E-FFE0FAE3552E}"/>
                    </a:ext>
                  </a:extLst>
                </p:cNvPr>
                <p:cNvSpPr/>
                <p:nvPr/>
              </p:nvSpPr>
              <p:spPr>
                <a:xfrm>
                  <a:off x="5755149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4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1" name="Forme libre : forme 130">
                  <a:extLst>
                    <a:ext uri="{FF2B5EF4-FFF2-40B4-BE49-F238E27FC236}">
                      <a16:creationId xmlns:a16="http://schemas.microsoft.com/office/drawing/2014/main" id="{8638E497-CAC0-4BFF-A4E4-750769030AB3}"/>
                    </a:ext>
                  </a:extLst>
                </p:cNvPr>
                <p:cNvSpPr/>
                <p:nvPr/>
              </p:nvSpPr>
              <p:spPr>
                <a:xfrm>
                  <a:off x="5928234" y="2769533"/>
                  <a:ext cx="101120" cy="115595"/>
                </a:xfrm>
                <a:custGeom>
                  <a:avLst/>
                  <a:gdLst>
                    <a:gd name="connsiteX0" fmla="*/ 0 w 101120"/>
                    <a:gd name="connsiteY0" fmla="*/ 77303 h 115595"/>
                    <a:gd name="connsiteX1" fmla="*/ 27308 w 101120"/>
                    <a:gd name="connsiteY1" fmla="*/ 77303 h 115595"/>
                    <a:gd name="connsiteX2" fmla="*/ 50612 w 101120"/>
                    <a:gd name="connsiteY2" fmla="*/ 97014 h 115595"/>
                    <a:gd name="connsiteX3" fmla="*/ 72992 w 101120"/>
                    <a:gd name="connsiteY3" fmla="*/ 82436 h 115595"/>
                    <a:gd name="connsiteX4" fmla="*/ 45273 w 101120"/>
                    <a:gd name="connsiteY4" fmla="*/ 66010 h 115595"/>
                    <a:gd name="connsiteX5" fmla="*/ 2977 w 101120"/>
                    <a:gd name="connsiteY5" fmla="*/ 33673 h 115595"/>
                    <a:gd name="connsiteX6" fmla="*/ 50612 w 101120"/>
                    <a:gd name="connsiteY6" fmla="*/ 0 h 115595"/>
                    <a:gd name="connsiteX7" fmla="*/ 98041 w 101120"/>
                    <a:gd name="connsiteY7" fmla="*/ 36547 h 115595"/>
                    <a:gd name="connsiteX8" fmla="*/ 70733 w 101120"/>
                    <a:gd name="connsiteY8" fmla="*/ 36547 h 115595"/>
                    <a:gd name="connsiteX9" fmla="*/ 50612 w 101120"/>
                    <a:gd name="connsiteY9" fmla="*/ 18171 h 115595"/>
                    <a:gd name="connsiteX10" fmla="*/ 31106 w 101120"/>
                    <a:gd name="connsiteY10" fmla="*/ 31209 h 115595"/>
                    <a:gd name="connsiteX11" fmla="*/ 57490 w 101120"/>
                    <a:gd name="connsiteY11" fmla="*/ 45581 h 115595"/>
                    <a:gd name="connsiteX12" fmla="*/ 101121 w 101120"/>
                    <a:gd name="connsiteY12" fmla="*/ 79048 h 115595"/>
                    <a:gd name="connsiteX13" fmla="*/ 50612 w 101120"/>
                    <a:gd name="connsiteY13" fmla="*/ 115595 h 115595"/>
                    <a:gd name="connsiteX14" fmla="*/ 103 w 101120"/>
                    <a:gd name="connsiteY14" fmla="*/ 77200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20" h="115595">
                      <a:moveTo>
                        <a:pt x="0" y="77303"/>
                      </a:moveTo>
                      <a:lnTo>
                        <a:pt x="27308" y="77303"/>
                      </a:lnTo>
                      <a:cubicBezTo>
                        <a:pt x="27308" y="89725"/>
                        <a:pt x="35931" y="97014"/>
                        <a:pt x="50612" y="97014"/>
                      </a:cubicBezTo>
                      <a:cubicBezTo>
                        <a:pt x="65292" y="97014"/>
                        <a:pt x="72992" y="91675"/>
                        <a:pt x="72992" y="82436"/>
                      </a:cubicBezTo>
                      <a:cubicBezTo>
                        <a:pt x="72992" y="70733"/>
                        <a:pt x="59954" y="68474"/>
                        <a:pt x="45273" y="66010"/>
                      </a:cubicBezTo>
                      <a:cubicBezTo>
                        <a:pt x="25973" y="62931"/>
                        <a:pt x="2977" y="59132"/>
                        <a:pt x="2977" y="33673"/>
                      </a:cubicBezTo>
                      <a:cubicBezTo>
                        <a:pt x="2977" y="12627"/>
                        <a:pt x="20737" y="0"/>
                        <a:pt x="50612" y="0"/>
                      </a:cubicBezTo>
                      <a:cubicBezTo>
                        <a:pt x="80486" y="0"/>
                        <a:pt x="98041" y="13551"/>
                        <a:pt x="98041" y="36547"/>
                      </a:cubicBezTo>
                      <a:lnTo>
                        <a:pt x="70733" y="36547"/>
                      </a:lnTo>
                      <a:cubicBezTo>
                        <a:pt x="70733" y="24844"/>
                        <a:pt x="63444" y="18171"/>
                        <a:pt x="50612" y="18171"/>
                      </a:cubicBezTo>
                      <a:cubicBezTo>
                        <a:pt x="38395" y="18171"/>
                        <a:pt x="31106" y="22996"/>
                        <a:pt x="31106" y="31209"/>
                      </a:cubicBezTo>
                      <a:cubicBezTo>
                        <a:pt x="31106" y="41167"/>
                        <a:pt x="43323" y="43220"/>
                        <a:pt x="57490" y="45581"/>
                      </a:cubicBezTo>
                      <a:cubicBezTo>
                        <a:pt x="77201" y="48866"/>
                        <a:pt x="101121" y="52870"/>
                        <a:pt x="101121" y="79048"/>
                      </a:cubicBezTo>
                      <a:cubicBezTo>
                        <a:pt x="101121" y="101839"/>
                        <a:pt x="82334" y="115595"/>
                        <a:pt x="50612" y="115595"/>
                      </a:cubicBezTo>
                      <a:cubicBezTo>
                        <a:pt x="18890" y="115595"/>
                        <a:pt x="103" y="101428"/>
                        <a:pt x="103" y="772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2" name="Forme libre : forme 131">
                  <a:extLst>
                    <a:ext uri="{FF2B5EF4-FFF2-40B4-BE49-F238E27FC236}">
                      <a16:creationId xmlns:a16="http://schemas.microsoft.com/office/drawing/2014/main" id="{DC75F33A-50A9-46E1-A14C-536BC932B2B6}"/>
                    </a:ext>
                  </a:extLst>
                </p:cNvPr>
                <p:cNvSpPr/>
                <p:nvPr/>
              </p:nvSpPr>
              <p:spPr>
                <a:xfrm>
                  <a:off x="6045472" y="2769431"/>
                  <a:ext cx="112413" cy="115595"/>
                </a:xfrm>
                <a:custGeom>
                  <a:avLst/>
                  <a:gdLst>
                    <a:gd name="connsiteX0" fmla="*/ 0 w 112413"/>
                    <a:gd name="connsiteY0" fmla="*/ 57900 h 115595"/>
                    <a:gd name="connsiteX1" fmla="*/ 57387 w 112413"/>
                    <a:gd name="connsiteY1" fmla="*/ 0 h 115595"/>
                    <a:gd name="connsiteX2" fmla="*/ 111900 w 112413"/>
                    <a:gd name="connsiteY2" fmla="*/ 43425 h 115595"/>
                    <a:gd name="connsiteX3" fmla="*/ 83052 w 112413"/>
                    <a:gd name="connsiteY3" fmla="*/ 43425 h 115595"/>
                    <a:gd name="connsiteX4" fmla="*/ 57387 w 112413"/>
                    <a:gd name="connsiteY4" fmla="*/ 22996 h 115595"/>
                    <a:gd name="connsiteX5" fmla="*/ 29874 w 112413"/>
                    <a:gd name="connsiteY5" fmla="*/ 57798 h 115595"/>
                    <a:gd name="connsiteX6" fmla="*/ 57387 w 112413"/>
                    <a:gd name="connsiteY6" fmla="*/ 92394 h 115595"/>
                    <a:gd name="connsiteX7" fmla="*/ 83566 w 112413"/>
                    <a:gd name="connsiteY7" fmla="*/ 70630 h 115595"/>
                    <a:gd name="connsiteX8" fmla="*/ 112413 w 112413"/>
                    <a:gd name="connsiteY8" fmla="*/ 70630 h 115595"/>
                    <a:gd name="connsiteX9" fmla="*/ 57387 w 112413"/>
                    <a:gd name="connsiteY9" fmla="*/ 115595 h 115595"/>
                    <a:gd name="connsiteX10" fmla="*/ 0 w 112413"/>
                    <a:gd name="connsiteY10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2413" h="115595">
                      <a:moveTo>
                        <a:pt x="0" y="57900"/>
                      </a:moveTo>
                      <a:cubicBezTo>
                        <a:pt x="0" y="21559"/>
                        <a:pt x="21456" y="0"/>
                        <a:pt x="57387" y="0"/>
                      </a:cubicBezTo>
                      <a:cubicBezTo>
                        <a:pt x="87774" y="0"/>
                        <a:pt x="107485" y="15912"/>
                        <a:pt x="111900" y="43425"/>
                      </a:cubicBezTo>
                      <a:lnTo>
                        <a:pt x="83052" y="43425"/>
                      </a:lnTo>
                      <a:cubicBezTo>
                        <a:pt x="79254" y="30593"/>
                        <a:pt x="70425" y="22996"/>
                        <a:pt x="57387" y="22996"/>
                      </a:cubicBezTo>
                      <a:cubicBezTo>
                        <a:pt x="40140" y="22996"/>
                        <a:pt x="29874" y="36034"/>
                        <a:pt x="29874" y="57798"/>
                      </a:cubicBezTo>
                      <a:cubicBezTo>
                        <a:pt x="29874" y="79562"/>
                        <a:pt x="40037" y="92394"/>
                        <a:pt x="57387" y="92394"/>
                      </a:cubicBezTo>
                      <a:cubicBezTo>
                        <a:pt x="71144" y="92394"/>
                        <a:pt x="80178" y="84387"/>
                        <a:pt x="83566" y="70630"/>
                      </a:cubicBezTo>
                      <a:lnTo>
                        <a:pt x="112413" y="70630"/>
                      </a:lnTo>
                      <a:cubicBezTo>
                        <a:pt x="108204" y="99272"/>
                        <a:pt x="88493" y="115595"/>
                        <a:pt x="57387" y="115595"/>
                      </a:cubicBezTo>
                      <a:cubicBezTo>
                        <a:pt x="21456" y="115595"/>
                        <a:pt x="0" y="94037"/>
                        <a:pt x="0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3" name="Forme libre : forme 132">
                  <a:extLst>
                    <a:ext uri="{FF2B5EF4-FFF2-40B4-BE49-F238E27FC236}">
                      <a16:creationId xmlns:a16="http://schemas.microsoft.com/office/drawing/2014/main" id="{6AC338F4-4071-44BF-A8DD-97BC580BE2DF}"/>
                    </a:ext>
                  </a:extLst>
                </p:cNvPr>
                <p:cNvSpPr/>
                <p:nvPr/>
              </p:nvSpPr>
              <p:spPr>
                <a:xfrm>
                  <a:off x="6172977" y="2769431"/>
                  <a:ext cx="115903" cy="115697"/>
                </a:xfrm>
                <a:custGeom>
                  <a:avLst/>
                  <a:gdLst>
                    <a:gd name="connsiteX0" fmla="*/ 0 w 115903"/>
                    <a:gd name="connsiteY0" fmla="*/ 57900 h 115697"/>
                    <a:gd name="connsiteX1" fmla="*/ 58106 w 115903"/>
                    <a:gd name="connsiteY1" fmla="*/ 0 h 115697"/>
                    <a:gd name="connsiteX2" fmla="*/ 115903 w 115903"/>
                    <a:gd name="connsiteY2" fmla="*/ 57900 h 115697"/>
                    <a:gd name="connsiteX3" fmla="*/ 58106 w 115903"/>
                    <a:gd name="connsiteY3" fmla="*/ 115698 h 115697"/>
                    <a:gd name="connsiteX4" fmla="*/ 0 w 115903"/>
                    <a:gd name="connsiteY4" fmla="*/ 57900 h 115697"/>
                    <a:gd name="connsiteX5" fmla="*/ 86235 w 115903"/>
                    <a:gd name="connsiteY5" fmla="*/ 57900 h 115697"/>
                    <a:gd name="connsiteX6" fmla="*/ 58106 w 115903"/>
                    <a:gd name="connsiteY6" fmla="*/ 23099 h 115697"/>
                    <a:gd name="connsiteX7" fmla="*/ 29977 w 115903"/>
                    <a:gd name="connsiteY7" fmla="*/ 57900 h 115697"/>
                    <a:gd name="connsiteX8" fmla="*/ 58106 w 115903"/>
                    <a:gd name="connsiteY8" fmla="*/ 92497 h 115697"/>
                    <a:gd name="connsiteX9" fmla="*/ 86235 w 115903"/>
                    <a:gd name="connsiteY9" fmla="*/ 57900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5903" h="115697">
                      <a:moveTo>
                        <a:pt x="0" y="57900"/>
                      </a:moveTo>
                      <a:cubicBezTo>
                        <a:pt x="0" y="21559"/>
                        <a:pt x="21764" y="0"/>
                        <a:pt x="58106" y="0"/>
                      </a:cubicBezTo>
                      <a:cubicBezTo>
                        <a:pt x="94448" y="0"/>
                        <a:pt x="115903" y="21559"/>
                        <a:pt x="115903" y="57900"/>
                      </a:cubicBezTo>
                      <a:cubicBezTo>
                        <a:pt x="115903" y="94242"/>
                        <a:pt x="94448" y="115698"/>
                        <a:pt x="58106" y="115698"/>
                      </a:cubicBezTo>
                      <a:cubicBezTo>
                        <a:pt x="21764" y="115698"/>
                        <a:pt x="0" y="94139"/>
                        <a:pt x="0" y="57900"/>
                      </a:cubicBezTo>
                      <a:close/>
                      <a:moveTo>
                        <a:pt x="86235" y="57900"/>
                      </a:moveTo>
                      <a:cubicBezTo>
                        <a:pt x="86235" y="36136"/>
                        <a:pt x="75866" y="23099"/>
                        <a:pt x="58106" y="23099"/>
                      </a:cubicBezTo>
                      <a:cubicBezTo>
                        <a:pt x="40345" y="23099"/>
                        <a:pt x="29977" y="36136"/>
                        <a:pt x="29977" y="57900"/>
                      </a:cubicBezTo>
                      <a:cubicBezTo>
                        <a:pt x="29977" y="79664"/>
                        <a:pt x="40345" y="92497"/>
                        <a:pt x="58106" y="92497"/>
                      </a:cubicBezTo>
                      <a:cubicBezTo>
                        <a:pt x="75866" y="92497"/>
                        <a:pt x="86235" y="79664"/>
                        <a:pt x="86235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4" name="Forme libre : forme 133">
                  <a:extLst>
                    <a:ext uri="{FF2B5EF4-FFF2-40B4-BE49-F238E27FC236}">
                      <a16:creationId xmlns:a16="http://schemas.microsoft.com/office/drawing/2014/main" id="{FC949067-1BAC-44D1-A12A-AA05CE98EC53}"/>
                    </a:ext>
                  </a:extLst>
                </p:cNvPr>
                <p:cNvSpPr/>
                <p:nvPr/>
              </p:nvSpPr>
              <p:spPr>
                <a:xfrm>
                  <a:off x="6311773" y="2712249"/>
                  <a:ext cx="29258" cy="170620"/>
                </a:xfrm>
                <a:custGeom>
                  <a:avLst/>
                  <a:gdLst>
                    <a:gd name="connsiteX0" fmla="*/ 0 w 29258"/>
                    <a:gd name="connsiteY0" fmla="*/ 0 h 170620"/>
                    <a:gd name="connsiteX1" fmla="*/ 29258 w 29258"/>
                    <a:gd name="connsiteY1" fmla="*/ 0 h 170620"/>
                    <a:gd name="connsiteX2" fmla="*/ 29258 w 29258"/>
                    <a:gd name="connsiteY2" fmla="*/ 170621 h 170620"/>
                    <a:gd name="connsiteX3" fmla="*/ 0 w 29258"/>
                    <a:gd name="connsiteY3" fmla="*/ 170621 h 170620"/>
                    <a:gd name="connsiteX4" fmla="*/ 0 w 29258"/>
                    <a:gd name="connsiteY4" fmla="*/ 0 h 170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258" h="170620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170621"/>
                      </a:lnTo>
                      <a:lnTo>
                        <a:pt x="0" y="1706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5" name="Forme libre : forme 134">
                  <a:extLst>
                    <a:ext uri="{FF2B5EF4-FFF2-40B4-BE49-F238E27FC236}">
                      <a16:creationId xmlns:a16="http://schemas.microsoft.com/office/drawing/2014/main" id="{D23183EE-4B73-4D8E-A4CA-2643B2327071}"/>
                    </a:ext>
                  </a:extLst>
                </p:cNvPr>
                <p:cNvSpPr/>
                <p:nvPr/>
              </p:nvSpPr>
              <p:spPr>
                <a:xfrm>
                  <a:off x="6364438" y="2769533"/>
                  <a:ext cx="113747" cy="115697"/>
                </a:xfrm>
                <a:custGeom>
                  <a:avLst/>
                  <a:gdLst>
                    <a:gd name="connsiteX0" fmla="*/ 113748 w 113747"/>
                    <a:gd name="connsiteY0" fmla="*/ 2156 h 115697"/>
                    <a:gd name="connsiteX1" fmla="*/ 113748 w 113747"/>
                    <a:gd name="connsiteY1" fmla="*/ 113439 h 115697"/>
                    <a:gd name="connsiteX2" fmla="*/ 84489 w 113747"/>
                    <a:gd name="connsiteY2" fmla="*/ 113439 h 115697"/>
                    <a:gd name="connsiteX3" fmla="*/ 84489 w 113747"/>
                    <a:gd name="connsiteY3" fmla="*/ 75147 h 115697"/>
                    <a:gd name="connsiteX4" fmla="*/ 84079 w 113747"/>
                    <a:gd name="connsiteY4" fmla="*/ 75147 h 115697"/>
                    <a:gd name="connsiteX5" fmla="*/ 44349 w 113747"/>
                    <a:gd name="connsiteY5" fmla="*/ 115698 h 115697"/>
                    <a:gd name="connsiteX6" fmla="*/ 0 w 113747"/>
                    <a:gd name="connsiteY6" fmla="*/ 57900 h 115697"/>
                    <a:gd name="connsiteX7" fmla="*/ 44349 w 113747"/>
                    <a:gd name="connsiteY7" fmla="*/ 0 h 115697"/>
                    <a:gd name="connsiteX8" fmla="*/ 84079 w 113747"/>
                    <a:gd name="connsiteY8" fmla="*/ 40345 h 115697"/>
                    <a:gd name="connsiteX9" fmla="*/ 84489 w 113747"/>
                    <a:gd name="connsiteY9" fmla="*/ 40345 h 115697"/>
                    <a:gd name="connsiteX10" fmla="*/ 84489 w 113747"/>
                    <a:gd name="connsiteY10" fmla="*/ 2259 h 115697"/>
                    <a:gd name="connsiteX11" fmla="*/ 113748 w 113747"/>
                    <a:gd name="connsiteY11" fmla="*/ 2259 h 115697"/>
                    <a:gd name="connsiteX12" fmla="*/ 86029 w 113747"/>
                    <a:gd name="connsiteY12" fmla="*/ 57798 h 115697"/>
                    <a:gd name="connsiteX13" fmla="*/ 57900 w 113747"/>
                    <a:gd name="connsiteY13" fmla="*/ 22996 h 115697"/>
                    <a:gd name="connsiteX14" fmla="*/ 29771 w 113747"/>
                    <a:gd name="connsiteY14" fmla="*/ 57798 h 115697"/>
                    <a:gd name="connsiteX15" fmla="*/ 57900 w 113747"/>
                    <a:gd name="connsiteY15" fmla="*/ 92394 h 115697"/>
                    <a:gd name="connsiteX16" fmla="*/ 86029 w 113747"/>
                    <a:gd name="connsiteY16" fmla="*/ 57798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747" h="115697">
                      <a:moveTo>
                        <a:pt x="113748" y="2156"/>
                      </a:moveTo>
                      <a:lnTo>
                        <a:pt x="113748" y="113439"/>
                      </a:lnTo>
                      <a:lnTo>
                        <a:pt x="84489" y="113439"/>
                      </a:lnTo>
                      <a:lnTo>
                        <a:pt x="84489" y="75147"/>
                      </a:lnTo>
                      <a:lnTo>
                        <a:pt x="84079" y="75147"/>
                      </a:lnTo>
                      <a:cubicBezTo>
                        <a:pt x="84079" y="100607"/>
                        <a:pt x="69193" y="115698"/>
                        <a:pt x="44349" y="115698"/>
                      </a:cubicBezTo>
                      <a:cubicBezTo>
                        <a:pt x="16426" y="115698"/>
                        <a:pt x="0" y="94139"/>
                        <a:pt x="0" y="57900"/>
                      </a:cubicBezTo>
                      <a:cubicBezTo>
                        <a:pt x="0" y="21661"/>
                        <a:pt x="16426" y="0"/>
                        <a:pt x="44349" y="0"/>
                      </a:cubicBezTo>
                      <a:cubicBezTo>
                        <a:pt x="69193" y="0"/>
                        <a:pt x="84079" y="15091"/>
                        <a:pt x="84079" y="40345"/>
                      </a:cubicBezTo>
                      <a:lnTo>
                        <a:pt x="84489" y="40345"/>
                      </a:lnTo>
                      <a:lnTo>
                        <a:pt x="84489" y="2259"/>
                      </a:lnTo>
                      <a:lnTo>
                        <a:pt x="113748" y="2259"/>
                      </a:lnTo>
                      <a:close/>
                      <a:moveTo>
                        <a:pt x="86029" y="57798"/>
                      </a:moveTo>
                      <a:cubicBezTo>
                        <a:pt x="86029" y="37163"/>
                        <a:pt x="75661" y="22996"/>
                        <a:pt x="57900" y="22996"/>
                      </a:cubicBezTo>
                      <a:cubicBezTo>
                        <a:pt x="40140" y="22996"/>
                        <a:pt x="29771" y="36034"/>
                        <a:pt x="29771" y="57798"/>
                      </a:cubicBezTo>
                      <a:cubicBezTo>
                        <a:pt x="29771" y="79562"/>
                        <a:pt x="40140" y="92394"/>
                        <a:pt x="57900" y="92394"/>
                      </a:cubicBezTo>
                      <a:cubicBezTo>
                        <a:pt x="75661" y="92394"/>
                        <a:pt x="86029" y="78227"/>
                        <a:pt x="86029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6" name="Forme libre : forme 135">
                  <a:extLst>
                    <a:ext uri="{FF2B5EF4-FFF2-40B4-BE49-F238E27FC236}">
                      <a16:creationId xmlns:a16="http://schemas.microsoft.com/office/drawing/2014/main" id="{3DDD3720-2CC4-47CC-8656-1DE2C007F6CE}"/>
                    </a:ext>
                  </a:extLst>
                </p:cNvPr>
                <p:cNvSpPr/>
                <p:nvPr/>
              </p:nvSpPr>
              <p:spPr>
                <a:xfrm>
                  <a:off x="6507033" y="2722720"/>
                  <a:ext cx="29258" cy="160252"/>
                </a:xfrm>
                <a:custGeom>
                  <a:avLst/>
                  <a:gdLst>
                    <a:gd name="connsiteX0" fmla="*/ 0 w 29258"/>
                    <a:gd name="connsiteY0" fmla="*/ 0 h 160252"/>
                    <a:gd name="connsiteX1" fmla="*/ 29258 w 29258"/>
                    <a:gd name="connsiteY1" fmla="*/ 0 h 160252"/>
                    <a:gd name="connsiteX2" fmla="*/ 29258 w 29258"/>
                    <a:gd name="connsiteY2" fmla="*/ 27718 h 160252"/>
                    <a:gd name="connsiteX3" fmla="*/ 0 w 29258"/>
                    <a:gd name="connsiteY3" fmla="*/ 27718 h 160252"/>
                    <a:gd name="connsiteX4" fmla="*/ 0 w 29258"/>
                    <a:gd name="connsiteY4" fmla="*/ 0 h 160252"/>
                    <a:gd name="connsiteX5" fmla="*/ 0 w 29258"/>
                    <a:gd name="connsiteY5" fmla="*/ 48969 h 160252"/>
                    <a:gd name="connsiteX6" fmla="*/ 29258 w 29258"/>
                    <a:gd name="connsiteY6" fmla="*/ 48969 h 160252"/>
                    <a:gd name="connsiteX7" fmla="*/ 29258 w 29258"/>
                    <a:gd name="connsiteY7" fmla="*/ 160252 h 160252"/>
                    <a:gd name="connsiteX8" fmla="*/ 0 w 29258"/>
                    <a:gd name="connsiteY8" fmla="*/ 160252 h 160252"/>
                    <a:gd name="connsiteX9" fmla="*/ 0 w 29258"/>
                    <a:gd name="connsiteY9" fmla="*/ 48969 h 16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258" h="160252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27718"/>
                      </a:lnTo>
                      <a:lnTo>
                        <a:pt x="0" y="27718"/>
                      </a:lnTo>
                      <a:lnTo>
                        <a:pt x="0" y="0"/>
                      </a:lnTo>
                      <a:close/>
                      <a:moveTo>
                        <a:pt x="0" y="48969"/>
                      </a:moveTo>
                      <a:lnTo>
                        <a:pt x="29258" y="48969"/>
                      </a:lnTo>
                      <a:lnTo>
                        <a:pt x="29258" y="160252"/>
                      </a:lnTo>
                      <a:lnTo>
                        <a:pt x="0" y="160252"/>
                      </a:lnTo>
                      <a:lnTo>
                        <a:pt x="0" y="48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7" name="Forme libre : forme 136">
                  <a:extLst>
                    <a:ext uri="{FF2B5EF4-FFF2-40B4-BE49-F238E27FC236}">
                      <a16:creationId xmlns:a16="http://schemas.microsoft.com/office/drawing/2014/main" id="{96F08E38-E3C7-4364-B31C-73AFA8436873}"/>
                    </a:ext>
                  </a:extLst>
                </p:cNvPr>
                <p:cNvSpPr/>
                <p:nvPr/>
              </p:nvSpPr>
              <p:spPr>
                <a:xfrm>
                  <a:off x="6565344" y="2769431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7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7 h 113541"/>
                    <a:gd name="connsiteX9" fmla="*/ 29669 w 80485"/>
                    <a:gd name="connsiteY9" fmla="*/ 48147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7" y="29771"/>
                      </a:lnTo>
                      <a:cubicBezTo>
                        <a:pt x="67653" y="27308"/>
                        <a:pt x="62109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7"/>
                      </a:lnTo>
                      <a:lnTo>
                        <a:pt x="29669" y="48147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5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8" name="Forme libre : forme 137">
                  <a:extLst>
                    <a:ext uri="{FF2B5EF4-FFF2-40B4-BE49-F238E27FC236}">
                      <a16:creationId xmlns:a16="http://schemas.microsoft.com/office/drawing/2014/main" id="{519978A5-39B8-4CFB-8089-44645F66471C}"/>
                    </a:ext>
                  </a:extLst>
                </p:cNvPr>
                <p:cNvSpPr/>
                <p:nvPr/>
              </p:nvSpPr>
              <p:spPr>
                <a:xfrm>
                  <a:off x="6650963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3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9" name="Forme libre : forme 138">
                  <a:extLst>
                    <a:ext uri="{FF2B5EF4-FFF2-40B4-BE49-F238E27FC236}">
                      <a16:creationId xmlns:a16="http://schemas.microsoft.com/office/drawing/2014/main" id="{54FFD69A-AD8B-4875-9D00-7DC707D4A241}"/>
                    </a:ext>
                  </a:extLst>
                </p:cNvPr>
                <p:cNvSpPr/>
                <p:nvPr/>
              </p:nvSpPr>
              <p:spPr>
                <a:xfrm>
                  <a:off x="4449720" y="2973313"/>
                  <a:ext cx="113850" cy="164461"/>
                </a:xfrm>
                <a:custGeom>
                  <a:avLst/>
                  <a:gdLst>
                    <a:gd name="connsiteX0" fmla="*/ 113850 w 113850"/>
                    <a:gd name="connsiteY0" fmla="*/ 57900 h 164461"/>
                    <a:gd name="connsiteX1" fmla="*/ 69296 w 113850"/>
                    <a:gd name="connsiteY1" fmla="*/ 115698 h 164461"/>
                    <a:gd name="connsiteX2" fmla="*/ 29669 w 113850"/>
                    <a:gd name="connsiteY2" fmla="*/ 75147 h 164461"/>
                    <a:gd name="connsiteX3" fmla="*/ 29258 w 113850"/>
                    <a:gd name="connsiteY3" fmla="*/ 75147 h 164461"/>
                    <a:gd name="connsiteX4" fmla="*/ 29258 w 113850"/>
                    <a:gd name="connsiteY4" fmla="*/ 164461 h 164461"/>
                    <a:gd name="connsiteX5" fmla="*/ 0 w 113850"/>
                    <a:gd name="connsiteY5" fmla="*/ 164461 h 164461"/>
                    <a:gd name="connsiteX6" fmla="*/ 0 w 113850"/>
                    <a:gd name="connsiteY6" fmla="*/ 2259 h 164461"/>
                    <a:gd name="connsiteX7" fmla="*/ 29258 w 113850"/>
                    <a:gd name="connsiteY7" fmla="*/ 2259 h 164461"/>
                    <a:gd name="connsiteX8" fmla="*/ 29258 w 113850"/>
                    <a:gd name="connsiteY8" fmla="*/ 40345 h 164461"/>
                    <a:gd name="connsiteX9" fmla="*/ 29669 w 113850"/>
                    <a:gd name="connsiteY9" fmla="*/ 40345 h 164461"/>
                    <a:gd name="connsiteX10" fmla="*/ 69296 w 113850"/>
                    <a:gd name="connsiteY10" fmla="*/ 0 h 164461"/>
                    <a:gd name="connsiteX11" fmla="*/ 113850 w 113850"/>
                    <a:gd name="connsiteY11" fmla="*/ 57797 h 164461"/>
                    <a:gd name="connsiteX12" fmla="*/ 83874 w 113850"/>
                    <a:gd name="connsiteY12" fmla="*/ 57900 h 164461"/>
                    <a:gd name="connsiteX13" fmla="*/ 55745 w 113850"/>
                    <a:gd name="connsiteY13" fmla="*/ 23304 h 164461"/>
                    <a:gd name="connsiteX14" fmla="*/ 27616 w 113850"/>
                    <a:gd name="connsiteY14" fmla="*/ 57900 h 164461"/>
                    <a:gd name="connsiteX15" fmla="*/ 55745 w 113850"/>
                    <a:gd name="connsiteY15" fmla="*/ 92497 h 164461"/>
                    <a:gd name="connsiteX16" fmla="*/ 83874 w 113850"/>
                    <a:gd name="connsiteY16" fmla="*/ 57900 h 164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850" h="164461">
                      <a:moveTo>
                        <a:pt x="113850" y="57900"/>
                      </a:moveTo>
                      <a:cubicBezTo>
                        <a:pt x="113850" y="94242"/>
                        <a:pt x="97219" y="115698"/>
                        <a:pt x="69296" y="115698"/>
                      </a:cubicBezTo>
                      <a:cubicBezTo>
                        <a:pt x="44452" y="115698"/>
                        <a:pt x="29669" y="100607"/>
                        <a:pt x="29669" y="75147"/>
                      </a:cubicBezTo>
                      <a:lnTo>
                        <a:pt x="29258" y="75147"/>
                      </a:lnTo>
                      <a:lnTo>
                        <a:pt x="29258" y="164461"/>
                      </a:lnTo>
                      <a:lnTo>
                        <a:pt x="0" y="164461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0345"/>
                      </a:lnTo>
                      <a:lnTo>
                        <a:pt x="29669" y="40345"/>
                      </a:lnTo>
                      <a:cubicBezTo>
                        <a:pt x="29669" y="15091"/>
                        <a:pt x="44555" y="0"/>
                        <a:pt x="69296" y="0"/>
                      </a:cubicBezTo>
                      <a:cubicBezTo>
                        <a:pt x="97219" y="0"/>
                        <a:pt x="113850" y="21456"/>
                        <a:pt x="113850" y="57797"/>
                      </a:cubicBezTo>
                      <a:close/>
                      <a:moveTo>
                        <a:pt x="83874" y="57900"/>
                      </a:moveTo>
                      <a:cubicBezTo>
                        <a:pt x="83874" y="36136"/>
                        <a:pt x="73505" y="23304"/>
                        <a:pt x="55745" y="23304"/>
                      </a:cubicBezTo>
                      <a:cubicBezTo>
                        <a:pt x="37984" y="23304"/>
                        <a:pt x="27616" y="37265"/>
                        <a:pt x="27616" y="57900"/>
                      </a:cubicBezTo>
                      <a:cubicBezTo>
                        <a:pt x="27616" y="78535"/>
                        <a:pt x="37984" y="92497"/>
                        <a:pt x="55745" y="92497"/>
                      </a:cubicBezTo>
                      <a:cubicBezTo>
                        <a:pt x="73505" y="92497"/>
                        <a:pt x="83874" y="79664"/>
                        <a:pt x="83874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0" name="Forme libre : forme 139">
                  <a:extLst>
                    <a:ext uri="{FF2B5EF4-FFF2-40B4-BE49-F238E27FC236}">
                      <a16:creationId xmlns:a16="http://schemas.microsoft.com/office/drawing/2014/main" id="{222A95C4-E52D-46CB-8AA8-9F9527E52884}"/>
                    </a:ext>
                  </a:extLst>
                </p:cNvPr>
                <p:cNvSpPr/>
                <p:nvPr/>
              </p:nvSpPr>
              <p:spPr>
                <a:xfrm>
                  <a:off x="4580612" y="2973416"/>
                  <a:ext cx="116006" cy="115595"/>
                </a:xfrm>
                <a:custGeom>
                  <a:avLst/>
                  <a:gdLst>
                    <a:gd name="connsiteX0" fmla="*/ 0 w 116006"/>
                    <a:gd name="connsiteY0" fmla="*/ 57798 h 115595"/>
                    <a:gd name="connsiteX1" fmla="*/ 58106 w 116006"/>
                    <a:gd name="connsiteY1" fmla="*/ 0 h 115595"/>
                    <a:gd name="connsiteX2" fmla="*/ 116006 w 116006"/>
                    <a:gd name="connsiteY2" fmla="*/ 57798 h 115595"/>
                    <a:gd name="connsiteX3" fmla="*/ 58106 w 116006"/>
                    <a:gd name="connsiteY3" fmla="*/ 115595 h 115595"/>
                    <a:gd name="connsiteX4" fmla="*/ 0 w 116006"/>
                    <a:gd name="connsiteY4" fmla="*/ 57798 h 115595"/>
                    <a:gd name="connsiteX5" fmla="*/ 86235 w 116006"/>
                    <a:gd name="connsiteY5" fmla="*/ 57798 h 115595"/>
                    <a:gd name="connsiteX6" fmla="*/ 58106 w 116006"/>
                    <a:gd name="connsiteY6" fmla="*/ 22996 h 115595"/>
                    <a:gd name="connsiteX7" fmla="*/ 29977 w 116006"/>
                    <a:gd name="connsiteY7" fmla="*/ 57798 h 115595"/>
                    <a:gd name="connsiteX8" fmla="*/ 58106 w 116006"/>
                    <a:gd name="connsiteY8" fmla="*/ 92394 h 115595"/>
                    <a:gd name="connsiteX9" fmla="*/ 86235 w 116006"/>
                    <a:gd name="connsiteY9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006" h="115595">
                      <a:moveTo>
                        <a:pt x="0" y="57798"/>
                      </a:moveTo>
                      <a:cubicBezTo>
                        <a:pt x="0" y="21456"/>
                        <a:pt x="21764" y="0"/>
                        <a:pt x="58106" y="0"/>
                      </a:cubicBezTo>
                      <a:cubicBezTo>
                        <a:pt x="94448" y="0"/>
                        <a:pt x="116006" y="21456"/>
                        <a:pt x="116006" y="57798"/>
                      </a:cubicBezTo>
                      <a:cubicBezTo>
                        <a:pt x="116006" y="94139"/>
                        <a:pt x="94550" y="115595"/>
                        <a:pt x="58106" y="115595"/>
                      </a:cubicBezTo>
                      <a:cubicBezTo>
                        <a:pt x="21661" y="115595"/>
                        <a:pt x="0" y="94139"/>
                        <a:pt x="0" y="57798"/>
                      </a:cubicBezTo>
                      <a:close/>
                      <a:moveTo>
                        <a:pt x="86235" y="57798"/>
                      </a:moveTo>
                      <a:cubicBezTo>
                        <a:pt x="86235" y="36034"/>
                        <a:pt x="75866" y="22996"/>
                        <a:pt x="58106" y="22996"/>
                      </a:cubicBezTo>
                      <a:cubicBezTo>
                        <a:pt x="40346" y="22996"/>
                        <a:pt x="29977" y="36136"/>
                        <a:pt x="29977" y="57798"/>
                      </a:cubicBezTo>
                      <a:cubicBezTo>
                        <a:pt x="29977" y="79459"/>
                        <a:pt x="40346" y="92394"/>
                        <a:pt x="58106" y="92394"/>
                      </a:cubicBezTo>
                      <a:cubicBezTo>
                        <a:pt x="75866" y="92394"/>
                        <a:pt x="86235" y="79562"/>
                        <a:pt x="86235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" name="Forme libre : forme 140">
                  <a:extLst>
                    <a:ext uri="{FF2B5EF4-FFF2-40B4-BE49-F238E27FC236}">
                      <a16:creationId xmlns:a16="http://schemas.microsoft.com/office/drawing/2014/main" id="{9D337BAB-2270-4AE4-8DEF-64462C82A446}"/>
                    </a:ext>
                  </a:extLst>
                </p:cNvPr>
                <p:cNvSpPr/>
                <p:nvPr/>
              </p:nvSpPr>
              <p:spPr>
                <a:xfrm>
                  <a:off x="4718382" y="2975572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2" name="Forme libre : forme 141">
                  <a:extLst>
                    <a:ext uri="{FF2B5EF4-FFF2-40B4-BE49-F238E27FC236}">
                      <a16:creationId xmlns:a16="http://schemas.microsoft.com/office/drawing/2014/main" id="{FE408EA0-179F-4A0B-9568-D5F6C4AEC9CF}"/>
                    </a:ext>
                  </a:extLst>
                </p:cNvPr>
                <p:cNvSpPr/>
                <p:nvPr/>
              </p:nvSpPr>
              <p:spPr>
                <a:xfrm>
                  <a:off x="4849787" y="2973313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8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8 h 113541"/>
                    <a:gd name="connsiteX9" fmla="*/ 29669 w 80485"/>
                    <a:gd name="connsiteY9" fmla="*/ 48148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8" y="29771"/>
                      </a:lnTo>
                      <a:cubicBezTo>
                        <a:pt x="67653" y="27308"/>
                        <a:pt x="62110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8"/>
                      </a:lnTo>
                      <a:lnTo>
                        <a:pt x="29669" y="48148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4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3" name="Forme libre : forme 142">
                  <a:extLst>
                    <a:ext uri="{FF2B5EF4-FFF2-40B4-BE49-F238E27FC236}">
                      <a16:creationId xmlns:a16="http://schemas.microsoft.com/office/drawing/2014/main" id="{EE0911F8-C477-486A-99AA-BD5FF0E2AB17}"/>
                    </a:ext>
                  </a:extLst>
                </p:cNvPr>
                <p:cNvSpPr/>
                <p:nvPr/>
              </p:nvSpPr>
              <p:spPr>
                <a:xfrm>
                  <a:off x="4976470" y="2938512"/>
                  <a:ext cx="79869" cy="150704"/>
                </a:xfrm>
                <a:custGeom>
                  <a:avLst/>
                  <a:gdLst>
                    <a:gd name="connsiteX0" fmla="*/ 45068 w 79869"/>
                    <a:gd name="connsiteY0" fmla="*/ 57284 h 150704"/>
                    <a:gd name="connsiteX1" fmla="*/ 45068 w 79869"/>
                    <a:gd name="connsiteY1" fmla="*/ 110975 h 150704"/>
                    <a:gd name="connsiteX2" fmla="*/ 62828 w 79869"/>
                    <a:gd name="connsiteY2" fmla="*/ 127401 h 150704"/>
                    <a:gd name="connsiteX3" fmla="*/ 77714 w 79869"/>
                    <a:gd name="connsiteY3" fmla="*/ 123808 h 150704"/>
                    <a:gd name="connsiteX4" fmla="*/ 77714 w 79869"/>
                    <a:gd name="connsiteY4" fmla="*/ 145572 h 150704"/>
                    <a:gd name="connsiteX5" fmla="*/ 53589 w 79869"/>
                    <a:gd name="connsiteY5" fmla="*/ 150705 h 150704"/>
                    <a:gd name="connsiteX6" fmla="*/ 15912 w 79869"/>
                    <a:gd name="connsiteY6" fmla="*/ 114774 h 150704"/>
                    <a:gd name="connsiteX7" fmla="*/ 15912 w 79869"/>
                    <a:gd name="connsiteY7" fmla="*/ 57387 h 150704"/>
                    <a:gd name="connsiteX8" fmla="*/ 0 w 79869"/>
                    <a:gd name="connsiteY8" fmla="*/ 57387 h 150704"/>
                    <a:gd name="connsiteX9" fmla="*/ 0 w 79869"/>
                    <a:gd name="connsiteY9" fmla="*/ 37265 h 150704"/>
                    <a:gd name="connsiteX10" fmla="*/ 17760 w 79869"/>
                    <a:gd name="connsiteY10" fmla="*/ 37265 h 150704"/>
                    <a:gd name="connsiteX11" fmla="*/ 17760 w 79869"/>
                    <a:gd name="connsiteY11" fmla="*/ 0 h 150704"/>
                    <a:gd name="connsiteX12" fmla="*/ 47018 w 79869"/>
                    <a:gd name="connsiteY12" fmla="*/ 0 h 150704"/>
                    <a:gd name="connsiteX13" fmla="*/ 47018 w 79869"/>
                    <a:gd name="connsiteY13" fmla="*/ 9342 h 150704"/>
                    <a:gd name="connsiteX14" fmla="*/ 18684 w 79869"/>
                    <a:gd name="connsiteY14" fmla="*/ 36855 h 150704"/>
                    <a:gd name="connsiteX15" fmla="*/ 18684 w 79869"/>
                    <a:gd name="connsiteY15" fmla="*/ 37265 h 150704"/>
                    <a:gd name="connsiteX16" fmla="*/ 79870 w 79869"/>
                    <a:gd name="connsiteY16" fmla="*/ 37265 h 150704"/>
                    <a:gd name="connsiteX17" fmla="*/ 79870 w 79869"/>
                    <a:gd name="connsiteY17" fmla="*/ 57387 h 150704"/>
                    <a:gd name="connsiteX18" fmla="*/ 45273 w 79869"/>
                    <a:gd name="connsiteY18" fmla="*/ 57387 h 150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9869" h="150704">
                      <a:moveTo>
                        <a:pt x="45068" y="57284"/>
                      </a:moveTo>
                      <a:lnTo>
                        <a:pt x="45068" y="110975"/>
                      </a:lnTo>
                      <a:cubicBezTo>
                        <a:pt x="45068" y="121344"/>
                        <a:pt x="51741" y="127401"/>
                        <a:pt x="62828" y="127401"/>
                      </a:cubicBezTo>
                      <a:cubicBezTo>
                        <a:pt x="68167" y="127401"/>
                        <a:pt x="73710" y="126066"/>
                        <a:pt x="77714" y="123808"/>
                      </a:cubicBezTo>
                      <a:lnTo>
                        <a:pt x="77714" y="145572"/>
                      </a:lnTo>
                      <a:cubicBezTo>
                        <a:pt x="71041" y="148652"/>
                        <a:pt x="62007" y="150705"/>
                        <a:pt x="53589" y="150705"/>
                      </a:cubicBezTo>
                      <a:cubicBezTo>
                        <a:pt x="29874" y="150705"/>
                        <a:pt x="15912" y="137462"/>
                        <a:pt x="15912" y="114774"/>
                      </a:cubicBezTo>
                      <a:lnTo>
                        <a:pt x="15912" y="57387"/>
                      </a:lnTo>
                      <a:lnTo>
                        <a:pt x="0" y="57387"/>
                      </a:lnTo>
                      <a:lnTo>
                        <a:pt x="0" y="37265"/>
                      </a:lnTo>
                      <a:lnTo>
                        <a:pt x="17760" y="37265"/>
                      </a:lnTo>
                      <a:lnTo>
                        <a:pt x="17760" y="0"/>
                      </a:lnTo>
                      <a:lnTo>
                        <a:pt x="47018" y="0"/>
                      </a:lnTo>
                      <a:lnTo>
                        <a:pt x="47018" y="9342"/>
                      </a:lnTo>
                      <a:cubicBezTo>
                        <a:pt x="47018" y="23509"/>
                        <a:pt x="36342" y="33467"/>
                        <a:pt x="18684" y="36855"/>
                      </a:cubicBezTo>
                      <a:lnTo>
                        <a:pt x="18684" y="37265"/>
                      </a:lnTo>
                      <a:lnTo>
                        <a:pt x="79870" y="37265"/>
                      </a:lnTo>
                      <a:lnTo>
                        <a:pt x="79870" y="57387"/>
                      </a:lnTo>
                      <a:lnTo>
                        <a:pt x="45273" y="5738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4" name="Forme libre : forme 143">
                  <a:extLst>
                    <a:ext uri="{FF2B5EF4-FFF2-40B4-BE49-F238E27FC236}">
                      <a16:creationId xmlns:a16="http://schemas.microsoft.com/office/drawing/2014/main" id="{48218FFB-88BB-4EAB-943E-D9EB77EF2B45}"/>
                    </a:ext>
                  </a:extLst>
                </p:cNvPr>
                <p:cNvSpPr/>
                <p:nvPr/>
              </p:nvSpPr>
              <p:spPr>
                <a:xfrm>
                  <a:off x="5067735" y="2973416"/>
                  <a:ext cx="116006" cy="115595"/>
                </a:xfrm>
                <a:custGeom>
                  <a:avLst/>
                  <a:gdLst>
                    <a:gd name="connsiteX0" fmla="*/ 0 w 116006"/>
                    <a:gd name="connsiteY0" fmla="*/ 57798 h 115595"/>
                    <a:gd name="connsiteX1" fmla="*/ 58106 w 116006"/>
                    <a:gd name="connsiteY1" fmla="*/ 0 h 115595"/>
                    <a:gd name="connsiteX2" fmla="*/ 116006 w 116006"/>
                    <a:gd name="connsiteY2" fmla="*/ 57798 h 115595"/>
                    <a:gd name="connsiteX3" fmla="*/ 58106 w 116006"/>
                    <a:gd name="connsiteY3" fmla="*/ 115595 h 115595"/>
                    <a:gd name="connsiteX4" fmla="*/ 0 w 116006"/>
                    <a:gd name="connsiteY4" fmla="*/ 57798 h 115595"/>
                    <a:gd name="connsiteX5" fmla="*/ 86235 w 116006"/>
                    <a:gd name="connsiteY5" fmla="*/ 57798 h 115595"/>
                    <a:gd name="connsiteX6" fmla="*/ 58106 w 116006"/>
                    <a:gd name="connsiteY6" fmla="*/ 22996 h 115595"/>
                    <a:gd name="connsiteX7" fmla="*/ 29977 w 116006"/>
                    <a:gd name="connsiteY7" fmla="*/ 57798 h 115595"/>
                    <a:gd name="connsiteX8" fmla="*/ 58106 w 116006"/>
                    <a:gd name="connsiteY8" fmla="*/ 92394 h 115595"/>
                    <a:gd name="connsiteX9" fmla="*/ 86235 w 116006"/>
                    <a:gd name="connsiteY9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006" h="115595">
                      <a:moveTo>
                        <a:pt x="0" y="57798"/>
                      </a:moveTo>
                      <a:cubicBezTo>
                        <a:pt x="0" y="21456"/>
                        <a:pt x="21764" y="0"/>
                        <a:pt x="58106" y="0"/>
                      </a:cubicBezTo>
                      <a:cubicBezTo>
                        <a:pt x="94448" y="0"/>
                        <a:pt x="116006" y="21456"/>
                        <a:pt x="116006" y="57798"/>
                      </a:cubicBezTo>
                      <a:cubicBezTo>
                        <a:pt x="116006" y="94139"/>
                        <a:pt x="94550" y="115595"/>
                        <a:pt x="58106" y="115595"/>
                      </a:cubicBezTo>
                      <a:cubicBezTo>
                        <a:pt x="21661" y="115595"/>
                        <a:pt x="0" y="94139"/>
                        <a:pt x="0" y="57798"/>
                      </a:cubicBezTo>
                      <a:close/>
                      <a:moveTo>
                        <a:pt x="86235" y="57798"/>
                      </a:moveTo>
                      <a:cubicBezTo>
                        <a:pt x="86235" y="36034"/>
                        <a:pt x="75866" y="22996"/>
                        <a:pt x="58106" y="22996"/>
                      </a:cubicBezTo>
                      <a:cubicBezTo>
                        <a:pt x="40346" y="22996"/>
                        <a:pt x="29977" y="36136"/>
                        <a:pt x="29977" y="57798"/>
                      </a:cubicBezTo>
                      <a:cubicBezTo>
                        <a:pt x="29977" y="79459"/>
                        <a:pt x="40346" y="92394"/>
                        <a:pt x="58106" y="92394"/>
                      </a:cubicBezTo>
                      <a:cubicBezTo>
                        <a:pt x="75866" y="92394"/>
                        <a:pt x="86235" y="79562"/>
                        <a:pt x="86235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5" name="Forme libre : forme 144">
                  <a:extLst>
                    <a:ext uri="{FF2B5EF4-FFF2-40B4-BE49-F238E27FC236}">
                      <a16:creationId xmlns:a16="http://schemas.microsoft.com/office/drawing/2014/main" id="{83CC4E44-D067-4235-BF63-FC1E2A38A488}"/>
                    </a:ext>
                  </a:extLst>
                </p:cNvPr>
                <p:cNvSpPr/>
                <p:nvPr/>
              </p:nvSpPr>
              <p:spPr>
                <a:xfrm>
                  <a:off x="5205403" y="2975572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6" name="Forme libre : forme 145">
                  <a:extLst>
                    <a:ext uri="{FF2B5EF4-FFF2-40B4-BE49-F238E27FC236}">
                      <a16:creationId xmlns:a16="http://schemas.microsoft.com/office/drawing/2014/main" id="{521ECB99-084F-4323-85FC-233560E1D2E9}"/>
                    </a:ext>
                  </a:extLst>
                </p:cNvPr>
                <p:cNvSpPr/>
                <p:nvPr/>
              </p:nvSpPr>
              <p:spPr>
                <a:xfrm>
                  <a:off x="5329724" y="2973313"/>
                  <a:ext cx="101120" cy="115595"/>
                </a:xfrm>
                <a:custGeom>
                  <a:avLst/>
                  <a:gdLst>
                    <a:gd name="connsiteX0" fmla="*/ 0 w 101120"/>
                    <a:gd name="connsiteY0" fmla="*/ 77406 h 115595"/>
                    <a:gd name="connsiteX1" fmla="*/ 27308 w 101120"/>
                    <a:gd name="connsiteY1" fmla="*/ 77406 h 115595"/>
                    <a:gd name="connsiteX2" fmla="*/ 50612 w 101120"/>
                    <a:gd name="connsiteY2" fmla="*/ 97116 h 115595"/>
                    <a:gd name="connsiteX3" fmla="*/ 72992 w 101120"/>
                    <a:gd name="connsiteY3" fmla="*/ 82436 h 115595"/>
                    <a:gd name="connsiteX4" fmla="*/ 45273 w 101120"/>
                    <a:gd name="connsiteY4" fmla="*/ 66010 h 115595"/>
                    <a:gd name="connsiteX5" fmla="*/ 2977 w 101120"/>
                    <a:gd name="connsiteY5" fmla="*/ 33672 h 115595"/>
                    <a:gd name="connsiteX6" fmla="*/ 50612 w 101120"/>
                    <a:gd name="connsiteY6" fmla="*/ 0 h 115595"/>
                    <a:gd name="connsiteX7" fmla="*/ 98041 w 101120"/>
                    <a:gd name="connsiteY7" fmla="*/ 36547 h 115595"/>
                    <a:gd name="connsiteX8" fmla="*/ 70733 w 101120"/>
                    <a:gd name="connsiteY8" fmla="*/ 36547 h 115595"/>
                    <a:gd name="connsiteX9" fmla="*/ 50612 w 101120"/>
                    <a:gd name="connsiteY9" fmla="*/ 18171 h 115595"/>
                    <a:gd name="connsiteX10" fmla="*/ 31106 w 101120"/>
                    <a:gd name="connsiteY10" fmla="*/ 31209 h 115595"/>
                    <a:gd name="connsiteX11" fmla="*/ 57490 w 101120"/>
                    <a:gd name="connsiteY11" fmla="*/ 45581 h 115595"/>
                    <a:gd name="connsiteX12" fmla="*/ 101120 w 101120"/>
                    <a:gd name="connsiteY12" fmla="*/ 79048 h 115595"/>
                    <a:gd name="connsiteX13" fmla="*/ 50612 w 101120"/>
                    <a:gd name="connsiteY13" fmla="*/ 115595 h 115595"/>
                    <a:gd name="connsiteX14" fmla="*/ 103 w 101120"/>
                    <a:gd name="connsiteY14" fmla="*/ 77303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20" h="115595">
                      <a:moveTo>
                        <a:pt x="0" y="77406"/>
                      </a:moveTo>
                      <a:lnTo>
                        <a:pt x="27308" y="77406"/>
                      </a:lnTo>
                      <a:cubicBezTo>
                        <a:pt x="27308" y="89828"/>
                        <a:pt x="35931" y="97116"/>
                        <a:pt x="50612" y="97116"/>
                      </a:cubicBezTo>
                      <a:cubicBezTo>
                        <a:pt x="65292" y="97116"/>
                        <a:pt x="72992" y="91778"/>
                        <a:pt x="72992" y="82436"/>
                      </a:cubicBezTo>
                      <a:cubicBezTo>
                        <a:pt x="72992" y="70733"/>
                        <a:pt x="59954" y="68474"/>
                        <a:pt x="45273" y="66010"/>
                      </a:cubicBezTo>
                      <a:cubicBezTo>
                        <a:pt x="25973" y="62930"/>
                        <a:pt x="2977" y="59132"/>
                        <a:pt x="2977" y="33672"/>
                      </a:cubicBezTo>
                      <a:cubicBezTo>
                        <a:pt x="2977" y="12627"/>
                        <a:pt x="20737" y="0"/>
                        <a:pt x="50612" y="0"/>
                      </a:cubicBezTo>
                      <a:cubicBezTo>
                        <a:pt x="80486" y="0"/>
                        <a:pt x="98041" y="13551"/>
                        <a:pt x="98041" y="36547"/>
                      </a:cubicBezTo>
                      <a:lnTo>
                        <a:pt x="70733" y="36547"/>
                      </a:lnTo>
                      <a:cubicBezTo>
                        <a:pt x="70733" y="24844"/>
                        <a:pt x="63444" y="18171"/>
                        <a:pt x="50612" y="18171"/>
                      </a:cubicBezTo>
                      <a:cubicBezTo>
                        <a:pt x="38395" y="18171"/>
                        <a:pt x="31106" y="22996"/>
                        <a:pt x="31106" y="31209"/>
                      </a:cubicBezTo>
                      <a:cubicBezTo>
                        <a:pt x="31106" y="41167"/>
                        <a:pt x="43323" y="43220"/>
                        <a:pt x="57490" y="45581"/>
                      </a:cubicBezTo>
                      <a:cubicBezTo>
                        <a:pt x="77201" y="48866"/>
                        <a:pt x="101120" y="52870"/>
                        <a:pt x="101120" y="79048"/>
                      </a:cubicBezTo>
                      <a:cubicBezTo>
                        <a:pt x="101120" y="101839"/>
                        <a:pt x="82231" y="115595"/>
                        <a:pt x="50612" y="115595"/>
                      </a:cubicBezTo>
                      <a:cubicBezTo>
                        <a:pt x="18992" y="115595"/>
                        <a:pt x="103" y="101428"/>
                        <a:pt x="103" y="7730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</p:grpSp>
        <p:sp>
          <p:nvSpPr>
            <p:cNvPr id="111" name="Forme libre : forme 110">
              <a:extLst>
                <a:ext uri="{FF2B5EF4-FFF2-40B4-BE49-F238E27FC236}">
                  <a16:creationId xmlns:a16="http://schemas.microsoft.com/office/drawing/2014/main" id="{A752F15B-B550-4B2E-994B-A3E3E5A29CC4}"/>
                </a:ext>
              </a:extLst>
            </p:cNvPr>
            <p:cNvSpPr/>
            <p:nvPr/>
          </p:nvSpPr>
          <p:spPr>
            <a:xfrm>
              <a:off x="4404755" y="1811715"/>
              <a:ext cx="618733" cy="700141"/>
            </a:xfrm>
            <a:custGeom>
              <a:avLst/>
              <a:gdLst>
                <a:gd name="connsiteX0" fmla="*/ 611856 w 618733"/>
                <a:gd name="connsiteY0" fmla="*/ 393496 h 700141"/>
                <a:gd name="connsiteX1" fmla="*/ 146496 w 618733"/>
                <a:gd name="connsiteY1" fmla="*/ 393496 h 700141"/>
                <a:gd name="connsiteX2" fmla="*/ 341859 w 618733"/>
                <a:gd name="connsiteY2" fmla="*/ 576641 h 700141"/>
                <a:gd name="connsiteX3" fmla="*/ 527777 w 618733"/>
                <a:gd name="connsiteY3" fmla="*/ 493897 h 700141"/>
                <a:gd name="connsiteX4" fmla="*/ 602411 w 618733"/>
                <a:gd name="connsiteY4" fmla="*/ 582082 h 700141"/>
                <a:gd name="connsiteX5" fmla="*/ 341962 w 618733"/>
                <a:gd name="connsiteY5" fmla="*/ 700141 h 700141"/>
                <a:gd name="connsiteX6" fmla="*/ 0 w 618733"/>
                <a:gd name="connsiteY6" fmla="*/ 347299 h 700141"/>
                <a:gd name="connsiteX7" fmla="*/ 312087 w 618733"/>
                <a:gd name="connsiteY7" fmla="*/ 0 h 700141"/>
                <a:gd name="connsiteX8" fmla="*/ 618734 w 618733"/>
                <a:gd name="connsiteY8" fmla="*/ 324303 h 700141"/>
                <a:gd name="connsiteX9" fmla="*/ 611958 w 618733"/>
                <a:gd name="connsiteY9" fmla="*/ 393496 h 700141"/>
                <a:gd name="connsiteX10" fmla="*/ 146496 w 618733"/>
                <a:gd name="connsiteY10" fmla="*/ 298535 h 700141"/>
                <a:gd name="connsiteX11" fmla="*/ 477576 w 618733"/>
                <a:gd name="connsiteY11" fmla="*/ 298535 h 700141"/>
                <a:gd name="connsiteX12" fmla="*/ 312087 w 618733"/>
                <a:gd name="connsiteY12" fmla="*/ 119496 h 700141"/>
                <a:gd name="connsiteX13" fmla="*/ 146599 w 618733"/>
                <a:gd name="connsiteY13" fmla="*/ 298535 h 700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8733" h="700141">
                  <a:moveTo>
                    <a:pt x="611856" y="393496"/>
                  </a:moveTo>
                  <a:lnTo>
                    <a:pt x="146496" y="393496"/>
                  </a:lnTo>
                  <a:cubicBezTo>
                    <a:pt x="160048" y="506114"/>
                    <a:pt x="227906" y="576641"/>
                    <a:pt x="341859" y="576641"/>
                  </a:cubicBezTo>
                  <a:cubicBezTo>
                    <a:pt x="434151" y="576641"/>
                    <a:pt x="495131" y="530547"/>
                    <a:pt x="527777" y="493897"/>
                  </a:cubicBezTo>
                  <a:lnTo>
                    <a:pt x="602411" y="582082"/>
                  </a:lnTo>
                  <a:cubicBezTo>
                    <a:pt x="563092" y="630948"/>
                    <a:pt x="484352" y="700141"/>
                    <a:pt x="341962" y="700141"/>
                  </a:cubicBezTo>
                  <a:cubicBezTo>
                    <a:pt x="138386" y="700039"/>
                    <a:pt x="0" y="558984"/>
                    <a:pt x="0" y="347299"/>
                  </a:cubicBezTo>
                  <a:cubicBezTo>
                    <a:pt x="0" y="147933"/>
                    <a:pt x="115288" y="0"/>
                    <a:pt x="312087" y="0"/>
                  </a:cubicBezTo>
                  <a:cubicBezTo>
                    <a:pt x="508887" y="0"/>
                    <a:pt x="618734" y="147933"/>
                    <a:pt x="618734" y="324303"/>
                  </a:cubicBezTo>
                  <a:cubicBezTo>
                    <a:pt x="618734" y="347401"/>
                    <a:pt x="616065" y="373169"/>
                    <a:pt x="611958" y="393496"/>
                  </a:cubicBezTo>
                  <a:close/>
                  <a:moveTo>
                    <a:pt x="146496" y="298535"/>
                  </a:moveTo>
                  <a:lnTo>
                    <a:pt x="477576" y="298535"/>
                  </a:lnTo>
                  <a:cubicBezTo>
                    <a:pt x="466694" y="196799"/>
                    <a:pt x="417930" y="119496"/>
                    <a:pt x="312087" y="119496"/>
                  </a:cubicBezTo>
                  <a:cubicBezTo>
                    <a:pt x="206245" y="119496"/>
                    <a:pt x="157378" y="192795"/>
                    <a:pt x="146599" y="298535"/>
                  </a:cubicBezTo>
                  <a:close/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2" name="Forme libre : forme 111">
              <a:extLst>
                <a:ext uri="{FF2B5EF4-FFF2-40B4-BE49-F238E27FC236}">
                  <a16:creationId xmlns:a16="http://schemas.microsoft.com/office/drawing/2014/main" id="{B8604BA5-11E9-4684-830D-B5EED062DE3B}"/>
                </a:ext>
              </a:extLst>
            </p:cNvPr>
            <p:cNvSpPr/>
            <p:nvPr/>
          </p:nvSpPr>
          <p:spPr>
            <a:xfrm>
              <a:off x="5133232" y="2077605"/>
              <a:ext cx="379946" cy="127503"/>
            </a:xfrm>
            <a:custGeom>
              <a:avLst/>
              <a:gdLst>
                <a:gd name="connsiteX0" fmla="*/ 0 w 379946"/>
                <a:gd name="connsiteY0" fmla="*/ 0 h 127503"/>
                <a:gd name="connsiteX1" fmla="*/ 379946 w 379946"/>
                <a:gd name="connsiteY1" fmla="*/ 0 h 127503"/>
                <a:gd name="connsiteX2" fmla="*/ 362288 w 379946"/>
                <a:gd name="connsiteY2" fmla="*/ 127504 h 127503"/>
                <a:gd name="connsiteX3" fmla="*/ 0 w 379946"/>
                <a:gd name="connsiteY3" fmla="*/ 127504 h 127503"/>
                <a:gd name="connsiteX4" fmla="*/ 0 w 379946"/>
                <a:gd name="connsiteY4" fmla="*/ 0 h 127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946" h="127503">
                  <a:moveTo>
                    <a:pt x="0" y="0"/>
                  </a:moveTo>
                  <a:lnTo>
                    <a:pt x="379946" y="0"/>
                  </a:lnTo>
                  <a:lnTo>
                    <a:pt x="362288" y="127504"/>
                  </a:lnTo>
                  <a:lnTo>
                    <a:pt x="0" y="127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3" name="Forme libre : forme 112">
              <a:extLst>
                <a:ext uri="{FF2B5EF4-FFF2-40B4-BE49-F238E27FC236}">
                  <a16:creationId xmlns:a16="http://schemas.microsoft.com/office/drawing/2014/main" id="{3926E0E6-D33A-4B8A-B0AC-5BE5BEC34359}"/>
                </a:ext>
              </a:extLst>
            </p:cNvPr>
            <p:cNvSpPr/>
            <p:nvPr/>
          </p:nvSpPr>
          <p:spPr>
            <a:xfrm>
              <a:off x="6421312" y="1645920"/>
              <a:ext cx="561757" cy="454886"/>
            </a:xfrm>
            <a:custGeom>
              <a:avLst/>
              <a:gdLst>
                <a:gd name="connsiteX0" fmla="*/ 184481 w 561757"/>
                <a:gd name="connsiteY0" fmla="*/ 185609 h 454886"/>
                <a:gd name="connsiteX1" fmla="*/ 184275 w 561757"/>
                <a:gd name="connsiteY1" fmla="*/ 185609 h 454886"/>
                <a:gd name="connsiteX2" fmla="*/ 309932 w 561757"/>
                <a:gd name="connsiteY2" fmla="*/ 454886 h 454886"/>
                <a:gd name="connsiteX3" fmla="*/ 459508 w 561757"/>
                <a:gd name="connsiteY3" fmla="*/ 75455 h 454886"/>
                <a:gd name="connsiteX4" fmla="*/ 470698 w 561757"/>
                <a:gd name="connsiteY4" fmla="*/ 43836 h 454886"/>
                <a:gd name="connsiteX5" fmla="*/ 561758 w 561757"/>
                <a:gd name="connsiteY5" fmla="*/ 43836 h 454886"/>
                <a:gd name="connsiteX6" fmla="*/ 358387 w 561757"/>
                <a:gd name="connsiteY6" fmla="*/ 0 h 454886"/>
                <a:gd name="connsiteX7" fmla="*/ 0 w 561757"/>
                <a:gd name="connsiteY7" fmla="*/ 153990 h 454886"/>
                <a:gd name="connsiteX8" fmla="*/ 171340 w 561757"/>
                <a:gd name="connsiteY8" fmla="*/ 153990 h 454886"/>
                <a:gd name="connsiteX9" fmla="*/ 184378 w 561757"/>
                <a:gd name="connsiteY9" fmla="*/ 185609 h 454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1757" h="454886">
                  <a:moveTo>
                    <a:pt x="184481" y="185609"/>
                  </a:moveTo>
                  <a:lnTo>
                    <a:pt x="184275" y="185609"/>
                  </a:lnTo>
                  <a:lnTo>
                    <a:pt x="309932" y="454886"/>
                  </a:lnTo>
                  <a:lnTo>
                    <a:pt x="459508" y="75455"/>
                  </a:lnTo>
                  <a:lnTo>
                    <a:pt x="470698" y="43836"/>
                  </a:lnTo>
                  <a:lnTo>
                    <a:pt x="561758" y="43836"/>
                  </a:lnTo>
                  <a:cubicBezTo>
                    <a:pt x="499751" y="15810"/>
                    <a:pt x="430968" y="0"/>
                    <a:pt x="358387" y="0"/>
                  </a:cubicBezTo>
                  <a:cubicBezTo>
                    <a:pt x="217332" y="0"/>
                    <a:pt x="90136" y="59235"/>
                    <a:pt x="0" y="153990"/>
                  </a:cubicBezTo>
                  <a:lnTo>
                    <a:pt x="171340" y="153990"/>
                  </a:lnTo>
                  <a:lnTo>
                    <a:pt x="184378" y="185609"/>
                  </a:lnTo>
                  <a:close/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4" name="Forme libre : forme 113">
              <a:extLst>
                <a:ext uri="{FF2B5EF4-FFF2-40B4-BE49-F238E27FC236}">
                  <a16:creationId xmlns:a16="http://schemas.microsoft.com/office/drawing/2014/main" id="{5001AB4C-4E5E-4FD1-9421-034A0FACA052}"/>
                </a:ext>
              </a:extLst>
            </p:cNvPr>
            <p:cNvSpPr/>
            <p:nvPr/>
          </p:nvSpPr>
          <p:spPr>
            <a:xfrm>
              <a:off x="6285492" y="1831529"/>
              <a:ext cx="396166" cy="658358"/>
            </a:xfrm>
            <a:custGeom>
              <a:avLst/>
              <a:gdLst>
                <a:gd name="connsiteX0" fmla="*/ 199777 w 396166"/>
                <a:gd name="connsiteY0" fmla="*/ 590808 h 658358"/>
                <a:gd name="connsiteX1" fmla="*/ 271331 w 396166"/>
                <a:gd name="connsiteY1" fmla="*/ 641728 h 658358"/>
                <a:gd name="connsiteX2" fmla="*/ 396166 w 396166"/>
                <a:gd name="connsiteY2" fmla="*/ 399347 h 658358"/>
                <a:gd name="connsiteX3" fmla="*/ 224621 w 396166"/>
                <a:gd name="connsiteY3" fmla="*/ 33365 h 658358"/>
                <a:gd name="connsiteX4" fmla="*/ 179142 w 396166"/>
                <a:gd name="connsiteY4" fmla="*/ 0 h 658358"/>
                <a:gd name="connsiteX5" fmla="*/ 108409 w 396166"/>
                <a:gd name="connsiteY5" fmla="*/ 0 h 658358"/>
                <a:gd name="connsiteX6" fmla="*/ 0 w 396166"/>
                <a:gd name="connsiteY6" fmla="*/ 308904 h 658358"/>
                <a:gd name="connsiteX7" fmla="*/ 144648 w 396166"/>
                <a:gd name="connsiteY7" fmla="*/ 658359 h 658358"/>
                <a:gd name="connsiteX8" fmla="*/ 143519 w 396166"/>
                <a:gd name="connsiteY8" fmla="*/ 649940 h 658358"/>
                <a:gd name="connsiteX9" fmla="*/ 199880 w 396166"/>
                <a:gd name="connsiteY9" fmla="*/ 590706 h 65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166" h="658358">
                  <a:moveTo>
                    <a:pt x="199777" y="590808"/>
                  </a:moveTo>
                  <a:cubicBezTo>
                    <a:pt x="254803" y="590808"/>
                    <a:pt x="256240" y="641728"/>
                    <a:pt x="271331" y="641728"/>
                  </a:cubicBezTo>
                  <a:cubicBezTo>
                    <a:pt x="291966" y="641728"/>
                    <a:pt x="364547" y="495643"/>
                    <a:pt x="396166" y="399347"/>
                  </a:cubicBezTo>
                  <a:lnTo>
                    <a:pt x="224621" y="33365"/>
                  </a:lnTo>
                  <a:cubicBezTo>
                    <a:pt x="224621" y="33365"/>
                    <a:pt x="212199" y="0"/>
                    <a:pt x="179142" y="0"/>
                  </a:cubicBezTo>
                  <a:lnTo>
                    <a:pt x="108409" y="0"/>
                  </a:lnTo>
                  <a:cubicBezTo>
                    <a:pt x="40654" y="84695"/>
                    <a:pt x="0" y="192077"/>
                    <a:pt x="0" y="308904"/>
                  </a:cubicBezTo>
                  <a:cubicBezTo>
                    <a:pt x="0" y="445339"/>
                    <a:pt x="55334" y="568942"/>
                    <a:pt x="144648" y="658359"/>
                  </a:cubicBezTo>
                  <a:cubicBezTo>
                    <a:pt x="144135" y="655587"/>
                    <a:pt x="143519" y="652815"/>
                    <a:pt x="143519" y="649940"/>
                  </a:cubicBezTo>
                  <a:cubicBezTo>
                    <a:pt x="143519" y="612778"/>
                    <a:pt x="169698" y="590706"/>
                    <a:pt x="199880" y="590706"/>
                  </a:cubicBezTo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5" name="Forme libre : forme 114">
              <a:extLst>
                <a:ext uri="{FF2B5EF4-FFF2-40B4-BE49-F238E27FC236}">
                  <a16:creationId xmlns:a16="http://schemas.microsoft.com/office/drawing/2014/main" id="{0D4A21C8-9566-471E-AEDD-A2E79C845F8F}"/>
                </a:ext>
              </a:extLst>
            </p:cNvPr>
            <p:cNvSpPr/>
            <p:nvPr/>
          </p:nvSpPr>
          <p:spPr>
            <a:xfrm>
              <a:off x="6490710" y="1725892"/>
              <a:ext cx="783401" cy="908951"/>
            </a:xfrm>
            <a:custGeom>
              <a:avLst/>
              <a:gdLst>
                <a:gd name="connsiteX0" fmla="*/ 558575 w 783401"/>
                <a:gd name="connsiteY0" fmla="*/ 0 h 908951"/>
                <a:gd name="connsiteX1" fmla="*/ 485789 w 783401"/>
                <a:gd name="connsiteY1" fmla="*/ 0 h 908951"/>
                <a:gd name="connsiteX2" fmla="*/ 439900 w 783401"/>
                <a:gd name="connsiteY2" fmla="*/ 44246 h 908951"/>
                <a:gd name="connsiteX3" fmla="*/ 236632 w 783401"/>
                <a:gd name="connsiteY3" fmla="*/ 562166 h 908951"/>
                <a:gd name="connsiteX4" fmla="*/ 4106 w 783401"/>
                <a:gd name="connsiteY4" fmla="*/ 816044 h 908951"/>
                <a:gd name="connsiteX5" fmla="*/ 0 w 783401"/>
                <a:gd name="connsiteY5" fmla="*/ 815634 h 908951"/>
                <a:gd name="connsiteX6" fmla="*/ 288989 w 783401"/>
                <a:gd name="connsiteY6" fmla="*/ 908952 h 908951"/>
                <a:gd name="connsiteX7" fmla="*/ 783401 w 783401"/>
                <a:gd name="connsiteY7" fmla="*/ 414541 h 908951"/>
                <a:gd name="connsiteX8" fmla="*/ 558370 w 783401"/>
                <a:gd name="connsiteY8" fmla="*/ 0 h 908951"/>
                <a:gd name="connsiteX9" fmla="*/ 643783 w 783401"/>
                <a:gd name="connsiteY9" fmla="*/ 273897 h 908951"/>
                <a:gd name="connsiteX10" fmla="*/ 611137 w 783401"/>
                <a:gd name="connsiteY10" fmla="*/ 314140 h 908951"/>
                <a:gd name="connsiteX11" fmla="*/ 575719 w 783401"/>
                <a:gd name="connsiteY11" fmla="*/ 345759 h 908951"/>
                <a:gd name="connsiteX12" fmla="*/ 547590 w 783401"/>
                <a:gd name="connsiteY12" fmla="*/ 363930 h 908951"/>
                <a:gd name="connsiteX13" fmla="*/ 517306 w 783401"/>
                <a:gd name="connsiteY13" fmla="*/ 357667 h 908951"/>
                <a:gd name="connsiteX14" fmla="*/ 537427 w 783401"/>
                <a:gd name="connsiteY14" fmla="*/ 343295 h 908951"/>
                <a:gd name="connsiteX15" fmla="*/ 561450 w 783401"/>
                <a:gd name="connsiteY15" fmla="*/ 320710 h 908951"/>
                <a:gd name="connsiteX16" fmla="*/ 583008 w 783401"/>
                <a:gd name="connsiteY16" fmla="*/ 292581 h 908951"/>
                <a:gd name="connsiteX17" fmla="*/ 595635 w 783401"/>
                <a:gd name="connsiteY17" fmla="*/ 261680 h 908951"/>
                <a:gd name="connsiteX18" fmla="*/ 585369 w 783401"/>
                <a:gd name="connsiteY18" fmla="*/ 241456 h 908951"/>
                <a:gd name="connsiteX19" fmla="*/ 571510 w 783401"/>
                <a:gd name="connsiteY19" fmla="*/ 236015 h 908951"/>
                <a:gd name="connsiteX20" fmla="*/ 557754 w 783401"/>
                <a:gd name="connsiteY20" fmla="*/ 225955 h 908951"/>
                <a:gd name="connsiteX21" fmla="*/ 548309 w 783401"/>
                <a:gd name="connsiteY21" fmla="*/ 210042 h 908951"/>
                <a:gd name="connsiteX22" fmla="*/ 547590 w 783401"/>
                <a:gd name="connsiteY22" fmla="*/ 186841 h 908951"/>
                <a:gd name="connsiteX23" fmla="*/ 573358 w 783401"/>
                <a:gd name="connsiteY23" fmla="*/ 151937 h 908951"/>
                <a:gd name="connsiteX24" fmla="*/ 614525 w 783401"/>
                <a:gd name="connsiteY24" fmla="*/ 147214 h 908951"/>
                <a:gd name="connsiteX25" fmla="*/ 642243 w 783401"/>
                <a:gd name="connsiteY25" fmla="*/ 159636 h 908951"/>
                <a:gd name="connsiteX26" fmla="*/ 657950 w 783401"/>
                <a:gd name="connsiteY26" fmla="*/ 180066 h 908951"/>
                <a:gd name="connsiteX27" fmla="*/ 664418 w 783401"/>
                <a:gd name="connsiteY27" fmla="*/ 204293 h 908951"/>
                <a:gd name="connsiteX28" fmla="*/ 662878 w 783401"/>
                <a:gd name="connsiteY28" fmla="*/ 229342 h 908951"/>
                <a:gd name="connsiteX29" fmla="*/ 643681 w 783401"/>
                <a:gd name="connsiteY29" fmla="*/ 273897 h 9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83401" h="908951">
                  <a:moveTo>
                    <a:pt x="558575" y="0"/>
                  </a:moveTo>
                  <a:cubicBezTo>
                    <a:pt x="538146" y="0"/>
                    <a:pt x="501599" y="0"/>
                    <a:pt x="485789" y="0"/>
                  </a:cubicBezTo>
                  <a:cubicBezTo>
                    <a:pt x="454477" y="0"/>
                    <a:pt x="439900" y="44246"/>
                    <a:pt x="439900" y="44246"/>
                  </a:cubicBezTo>
                  <a:lnTo>
                    <a:pt x="236632" y="562166"/>
                  </a:lnTo>
                  <a:cubicBezTo>
                    <a:pt x="188484" y="694187"/>
                    <a:pt x="92189" y="816044"/>
                    <a:pt x="4106" y="816044"/>
                  </a:cubicBezTo>
                  <a:cubicBezTo>
                    <a:pt x="2772" y="816044"/>
                    <a:pt x="1437" y="815736"/>
                    <a:pt x="0" y="815634"/>
                  </a:cubicBezTo>
                  <a:cubicBezTo>
                    <a:pt x="81307" y="874253"/>
                    <a:pt x="180990" y="908952"/>
                    <a:pt x="288989" y="908952"/>
                  </a:cubicBezTo>
                  <a:cubicBezTo>
                    <a:pt x="562065" y="908952"/>
                    <a:pt x="783401" y="687617"/>
                    <a:pt x="783401" y="414541"/>
                  </a:cubicBezTo>
                  <a:cubicBezTo>
                    <a:pt x="783401" y="240840"/>
                    <a:pt x="693779" y="88185"/>
                    <a:pt x="558370" y="0"/>
                  </a:cubicBezTo>
                  <a:moveTo>
                    <a:pt x="643783" y="273897"/>
                  </a:moveTo>
                  <a:cubicBezTo>
                    <a:pt x="634133" y="288475"/>
                    <a:pt x="623354" y="301923"/>
                    <a:pt x="611137" y="314140"/>
                  </a:cubicBezTo>
                  <a:cubicBezTo>
                    <a:pt x="599023" y="326459"/>
                    <a:pt x="587115" y="336930"/>
                    <a:pt x="575719" y="345759"/>
                  </a:cubicBezTo>
                  <a:cubicBezTo>
                    <a:pt x="564324" y="354485"/>
                    <a:pt x="554982" y="360645"/>
                    <a:pt x="547590" y="363930"/>
                  </a:cubicBezTo>
                  <a:lnTo>
                    <a:pt x="517306" y="357667"/>
                  </a:lnTo>
                  <a:cubicBezTo>
                    <a:pt x="522747" y="354588"/>
                    <a:pt x="529522" y="349763"/>
                    <a:pt x="537427" y="343295"/>
                  </a:cubicBezTo>
                  <a:cubicBezTo>
                    <a:pt x="545332" y="336725"/>
                    <a:pt x="553339" y="329128"/>
                    <a:pt x="561450" y="320710"/>
                  </a:cubicBezTo>
                  <a:cubicBezTo>
                    <a:pt x="569560" y="311984"/>
                    <a:pt x="576746" y="302744"/>
                    <a:pt x="583008" y="292581"/>
                  </a:cubicBezTo>
                  <a:cubicBezTo>
                    <a:pt x="589270" y="282520"/>
                    <a:pt x="593582" y="272254"/>
                    <a:pt x="595635" y="261680"/>
                  </a:cubicBezTo>
                  <a:cubicBezTo>
                    <a:pt x="597689" y="251928"/>
                    <a:pt x="594301" y="245152"/>
                    <a:pt x="585369" y="241456"/>
                  </a:cubicBezTo>
                  <a:cubicBezTo>
                    <a:pt x="581468" y="240122"/>
                    <a:pt x="576849" y="238274"/>
                    <a:pt x="571510" y="236015"/>
                  </a:cubicBezTo>
                  <a:cubicBezTo>
                    <a:pt x="566275" y="233757"/>
                    <a:pt x="561655" y="230472"/>
                    <a:pt x="557754" y="225955"/>
                  </a:cubicBezTo>
                  <a:cubicBezTo>
                    <a:pt x="553750" y="221540"/>
                    <a:pt x="550670" y="216305"/>
                    <a:pt x="548309" y="210042"/>
                  </a:cubicBezTo>
                  <a:cubicBezTo>
                    <a:pt x="545948" y="203883"/>
                    <a:pt x="545743" y="196081"/>
                    <a:pt x="547590" y="186841"/>
                  </a:cubicBezTo>
                  <a:cubicBezTo>
                    <a:pt x="551184" y="169492"/>
                    <a:pt x="559704" y="157891"/>
                    <a:pt x="573358" y="151937"/>
                  </a:cubicBezTo>
                  <a:cubicBezTo>
                    <a:pt x="586807" y="145983"/>
                    <a:pt x="600666" y="144443"/>
                    <a:pt x="614525" y="147214"/>
                  </a:cubicBezTo>
                  <a:cubicBezTo>
                    <a:pt x="626023" y="149678"/>
                    <a:pt x="635365" y="153785"/>
                    <a:pt x="642243" y="159636"/>
                  </a:cubicBezTo>
                  <a:cubicBezTo>
                    <a:pt x="649224" y="165693"/>
                    <a:pt x="654460" y="172469"/>
                    <a:pt x="657950" y="180066"/>
                  </a:cubicBezTo>
                  <a:cubicBezTo>
                    <a:pt x="661543" y="187662"/>
                    <a:pt x="663596" y="195773"/>
                    <a:pt x="664418" y="204293"/>
                  </a:cubicBezTo>
                  <a:cubicBezTo>
                    <a:pt x="664931" y="212917"/>
                    <a:pt x="664418" y="221335"/>
                    <a:pt x="662878" y="229342"/>
                  </a:cubicBezTo>
                  <a:cubicBezTo>
                    <a:pt x="659798" y="244433"/>
                    <a:pt x="653330" y="259319"/>
                    <a:pt x="643681" y="273897"/>
                  </a:cubicBezTo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6" name="Forme libre : forme 115">
              <a:extLst>
                <a:ext uri="{FF2B5EF4-FFF2-40B4-BE49-F238E27FC236}">
                  <a16:creationId xmlns:a16="http://schemas.microsoft.com/office/drawing/2014/main" id="{E8A7D360-450F-427A-BACC-6A4415DC0544}"/>
                </a:ext>
              </a:extLst>
            </p:cNvPr>
            <p:cNvSpPr/>
            <p:nvPr/>
          </p:nvSpPr>
          <p:spPr>
            <a:xfrm>
              <a:off x="6393902" y="1689653"/>
              <a:ext cx="655383" cy="852283"/>
            </a:xfrm>
            <a:custGeom>
              <a:avLst/>
              <a:gdLst>
                <a:gd name="connsiteX0" fmla="*/ 333441 w 655383"/>
                <a:gd name="connsiteY0" fmla="*/ 598405 h 852283"/>
                <a:gd name="connsiteX1" fmla="*/ 536708 w 655383"/>
                <a:gd name="connsiteY1" fmla="*/ 80485 h 852283"/>
                <a:gd name="connsiteX2" fmla="*/ 582598 w 655383"/>
                <a:gd name="connsiteY2" fmla="*/ 36239 h 852283"/>
                <a:gd name="connsiteX3" fmla="*/ 655384 w 655383"/>
                <a:gd name="connsiteY3" fmla="*/ 36239 h 852283"/>
                <a:gd name="connsiteX4" fmla="*/ 589271 w 655383"/>
                <a:gd name="connsiteY4" fmla="*/ 0 h 852283"/>
                <a:gd name="connsiteX5" fmla="*/ 498211 w 655383"/>
                <a:gd name="connsiteY5" fmla="*/ 0 h 852283"/>
                <a:gd name="connsiteX6" fmla="*/ 487021 w 655383"/>
                <a:gd name="connsiteY6" fmla="*/ 31619 h 852283"/>
                <a:gd name="connsiteX7" fmla="*/ 337445 w 655383"/>
                <a:gd name="connsiteY7" fmla="*/ 411051 h 852283"/>
                <a:gd name="connsiteX8" fmla="*/ 211788 w 655383"/>
                <a:gd name="connsiteY8" fmla="*/ 141773 h 852283"/>
                <a:gd name="connsiteX9" fmla="*/ 211994 w 655383"/>
                <a:gd name="connsiteY9" fmla="*/ 141773 h 852283"/>
                <a:gd name="connsiteX10" fmla="*/ 198956 w 655383"/>
                <a:gd name="connsiteY10" fmla="*/ 110154 h 852283"/>
                <a:gd name="connsiteX11" fmla="*/ 27616 w 655383"/>
                <a:gd name="connsiteY11" fmla="*/ 110154 h 852283"/>
                <a:gd name="connsiteX12" fmla="*/ 0 w 655383"/>
                <a:gd name="connsiteY12" fmla="*/ 141773 h 852283"/>
                <a:gd name="connsiteX13" fmla="*/ 70733 w 655383"/>
                <a:gd name="connsiteY13" fmla="*/ 141773 h 852283"/>
                <a:gd name="connsiteX14" fmla="*/ 116212 w 655383"/>
                <a:gd name="connsiteY14" fmla="*/ 175138 h 852283"/>
                <a:gd name="connsiteX15" fmla="*/ 287757 w 655383"/>
                <a:gd name="connsiteY15" fmla="*/ 541121 h 852283"/>
                <a:gd name="connsiteX16" fmla="*/ 162922 w 655383"/>
                <a:gd name="connsiteY16" fmla="*/ 783501 h 852283"/>
                <a:gd name="connsiteX17" fmla="*/ 91470 w 655383"/>
                <a:gd name="connsiteY17" fmla="*/ 732582 h 852283"/>
                <a:gd name="connsiteX18" fmla="*/ 35110 w 655383"/>
                <a:gd name="connsiteY18" fmla="*/ 791817 h 852283"/>
                <a:gd name="connsiteX19" fmla="*/ 36239 w 655383"/>
                <a:gd name="connsiteY19" fmla="*/ 800235 h 852283"/>
                <a:gd name="connsiteX20" fmla="*/ 97117 w 655383"/>
                <a:gd name="connsiteY20" fmla="*/ 851873 h 852283"/>
                <a:gd name="connsiteX21" fmla="*/ 101121 w 655383"/>
                <a:gd name="connsiteY21" fmla="*/ 852283 h 852283"/>
                <a:gd name="connsiteX22" fmla="*/ 333646 w 655383"/>
                <a:gd name="connsiteY22" fmla="*/ 598405 h 852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55383" h="852283">
                  <a:moveTo>
                    <a:pt x="333441" y="598405"/>
                  </a:moveTo>
                  <a:lnTo>
                    <a:pt x="536708" y="80485"/>
                  </a:lnTo>
                  <a:cubicBezTo>
                    <a:pt x="536708" y="80485"/>
                    <a:pt x="551286" y="36239"/>
                    <a:pt x="582598" y="36239"/>
                  </a:cubicBezTo>
                  <a:cubicBezTo>
                    <a:pt x="598407" y="36239"/>
                    <a:pt x="634954" y="36239"/>
                    <a:pt x="655384" y="36239"/>
                  </a:cubicBezTo>
                  <a:cubicBezTo>
                    <a:pt x="634441" y="22585"/>
                    <a:pt x="612369" y="10471"/>
                    <a:pt x="589271" y="0"/>
                  </a:cubicBezTo>
                  <a:lnTo>
                    <a:pt x="498211" y="0"/>
                  </a:lnTo>
                  <a:lnTo>
                    <a:pt x="487021" y="31619"/>
                  </a:lnTo>
                  <a:lnTo>
                    <a:pt x="337445" y="411051"/>
                  </a:lnTo>
                  <a:lnTo>
                    <a:pt x="211788" y="141773"/>
                  </a:lnTo>
                  <a:lnTo>
                    <a:pt x="211994" y="141773"/>
                  </a:lnTo>
                  <a:lnTo>
                    <a:pt x="198956" y="110154"/>
                  </a:lnTo>
                  <a:lnTo>
                    <a:pt x="27616" y="110154"/>
                  </a:lnTo>
                  <a:cubicBezTo>
                    <a:pt x="17966" y="120318"/>
                    <a:pt x="8726" y="130789"/>
                    <a:pt x="0" y="141773"/>
                  </a:cubicBezTo>
                  <a:lnTo>
                    <a:pt x="70733" y="141773"/>
                  </a:lnTo>
                  <a:cubicBezTo>
                    <a:pt x="103790" y="141773"/>
                    <a:pt x="116212" y="175138"/>
                    <a:pt x="116212" y="175138"/>
                  </a:cubicBezTo>
                  <a:lnTo>
                    <a:pt x="287757" y="541121"/>
                  </a:lnTo>
                  <a:cubicBezTo>
                    <a:pt x="256138" y="637416"/>
                    <a:pt x="183557" y="783501"/>
                    <a:pt x="162922" y="783501"/>
                  </a:cubicBezTo>
                  <a:cubicBezTo>
                    <a:pt x="147831" y="783501"/>
                    <a:pt x="146394" y="732582"/>
                    <a:pt x="91470" y="732582"/>
                  </a:cubicBezTo>
                  <a:cubicBezTo>
                    <a:pt x="61186" y="732582"/>
                    <a:pt x="35110" y="754654"/>
                    <a:pt x="35110" y="791817"/>
                  </a:cubicBezTo>
                  <a:cubicBezTo>
                    <a:pt x="35110" y="794691"/>
                    <a:pt x="35726" y="797463"/>
                    <a:pt x="36239" y="800235"/>
                  </a:cubicBezTo>
                  <a:cubicBezTo>
                    <a:pt x="55026" y="819022"/>
                    <a:pt x="75455" y="836268"/>
                    <a:pt x="97117" y="851873"/>
                  </a:cubicBezTo>
                  <a:cubicBezTo>
                    <a:pt x="98451" y="851975"/>
                    <a:pt x="99786" y="852283"/>
                    <a:pt x="101121" y="852283"/>
                  </a:cubicBezTo>
                  <a:cubicBezTo>
                    <a:pt x="189100" y="852283"/>
                    <a:pt x="285396" y="730426"/>
                    <a:pt x="333646" y="598405"/>
                  </a:cubicBezTo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7" name="Forme libre : forme 116">
              <a:extLst>
                <a:ext uri="{FF2B5EF4-FFF2-40B4-BE49-F238E27FC236}">
                  <a16:creationId xmlns:a16="http://schemas.microsoft.com/office/drawing/2014/main" id="{AFCBCA5E-66F9-4266-9CFE-0F1D5CB761CA}"/>
                </a:ext>
              </a:extLst>
            </p:cNvPr>
            <p:cNvSpPr/>
            <p:nvPr/>
          </p:nvSpPr>
          <p:spPr>
            <a:xfrm>
              <a:off x="7008118" y="1871854"/>
              <a:ext cx="147525" cy="218069"/>
            </a:xfrm>
            <a:custGeom>
              <a:avLst/>
              <a:gdLst>
                <a:gd name="connsiteX0" fmla="*/ 147215 w 147525"/>
                <a:gd name="connsiteY0" fmla="*/ 58434 h 218069"/>
                <a:gd name="connsiteX1" fmla="*/ 140747 w 147525"/>
                <a:gd name="connsiteY1" fmla="*/ 34206 h 218069"/>
                <a:gd name="connsiteX2" fmla="*/ 125040 w 147525"/>
                <a:gd name="connsiteY2" fmla="*/ 13777 h 218069"/>
                <a:gd name="connsiteX3" fmla="*/ 97322 w 147525"/>
                <a:gd name="connsiteY3" fmla="*/ 1355 h 218069"/>
                <a:gd name="connsiteX4" fmla="*/ 56155 w 147525"/>
                <a:gd name="connsiteY4" fmla="*/ 6077 h 218069"/>
                <a:gd name="connsiteX5" fmla="*/ 30387 w 147525"/>
                <a:gd name="connsiteY5" fmla="*/ 40981 h 218069"/>
                <a:gd name="connsiteX6" fmla="*/ 31106 w 147525"/>
                <a:gd name="connsiteY6" fmla="*/ 64183 h 218069"/>
                <a:gd name="connsiteX7" fmla="*/ 40448 w 147525"/>
                <a:gd name="connsiteY7" fmla="*/ 80095 h 218069"/>
                <a:gd name="connsiteX8" fmla="*/ 54205 w 147525"/>
                <a:gd name="connsiteY8" fmla="*/ 90156 h 218069"/>
                <a:gd name="connsiteX9" fmla="*/ 68064 w 147525"/>
                <a:gd name="connsiteY9" fmla="*/ 95597 h 218069"/>
                <a:gd name="connsiteX10" fmla="*/ 78330 w 147525"/>
                <a:gd name="connsiteY10" fmla="*/ 115821 h 218069"/>
                <a:gd name="connsiteX11" fmla="*/ 65703 w 147525"/>
                <a:gd name="connsiteY11" fmla="*/ 146721 h 218069"/>
                <a:gd name="connsiteX12" fmla="*/ 44144 w 147525"/>
                <a:gd name="connsiteY12" fmla="*/ 174850 h 218069"/>
                <a:gd name="connsiteX13" fmla="*/ 20121 w 147525"/>
                <a:gd name="connsiteY13" fmla="*/ 197435 h 218069"/>
                <a:gd name="connsiteX14" fmla="*/ 0 w 147525"/>
                <a:gd name="connsiteY14" fmla="*/ 211808 h 218069"/>
                <a:gd name="connsiteX15" fmla="*/ 30285 w 147525"/>
                <a:gd name="connsiteY15" fmla="*/ 218070 h 218069"/>
                <a:gd name="connsiteX16" fmla="*/ 58517 w 147525"/>
                <a:gd name="connsiteY16" fmla="*/ 199899 h 218069"/>
                <a:gd name="connsiteX17" fmla="*/ 93934 w 147525"/>
                <a:gd name="connsiteY17" fmla="*/ 168280 h 218069"/>
                <a:gd name="connsiteX18" fmla="*/ 126580 w 147525"/>
                <a:gd name="connsiteY18" fmla="*/ 128037 h 218069"/>
                <a:gd name="connsiteX19" fmla="*/ 145778 w 147525"/>
                <a:gd name="connsiteY19" fmla="*/ 83483 h 218069"/>
                <a:gd name="connsiteX20" fmla="*/ 147318 w 147525"/>
                <a:gd name="connsiteY20" fmla="*/ 58434 h 218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7525" h="218069">
                  <a:moveTo>
                    <a:pt x="147215" y="58434"/>
                  </a:moveTo>
                  <a:cubicBezTo>
                    <a:pt x="146496" y="49913"/>
                    <a:pt x="144443" y="41803"/>
                    <a:pt x="140747" y="34206"/>
                  </a:cubicBezTo>
                  <a:cubicBezTo>
                    <a:pt x="137257" y="26506"/>
                    <a:pt x="132021" y="19731"/>
                    <a:pt x="125040" y="13777"/>
                  </a:cubicBezTo>
                  <a:cubicBezTo>
                    <a:pt x="118162" y="7925"/>
                    <a:pt x="108820" y="3819"/>
                    <a:pt x="97322" y="1355"/>
                  </a:cubicBezTo>
                  <a:cubicBezTo>
                    <a:pt x="83463" y="-1417"/>
                    <a:pt x="69706" y="20"/>
                    <a:pt x="56155" y="6077"/>
                  </a:cubicBezTo>
                  <a:cubicBezTo>
                    <a:pt x="42502" y="12031"/>
                    <a:pt x="33981" y="23632"/>
                    <a:pt x="30387" y="40981"/>
                  </a:cubicBezTo>
                  <a:cubicBezTo>
                    <a:pt x="28540" y="50324"/>
                    <a:pt x="28745" y="58023"/>
                    <a:pt x="31106" y="64183"/>
                  </a:cubicBezTo>
                  <a:cubicBezTo>
                    <a:pt x="33467" y="70445"/>
                    <a:pt x="36547" y="75681"/>
                    <a:pt x="40448" y="80095"/>
                  </a:cubicBezTo>
                  <a:cubicBezTo>
                    <a:pt x="44349" y="84612"/>
                    <a:pt x="48969" y="87897"/>
                    <a:pt x="54205" y="90156"/>
                  </a:cubicBezTo>
                  <a:cubicBezTo>
                    <a:pt x="59543" y="92414"/>
                    <a:pt x="64060" y="94262"/>
                    <a:pt x="68064" y="95597"/>
                  </a:cubicBezTo>
                  <a:cubicBezTo>
                    <a:pt x="76995" y="99395"/>
                    <a:pt x="80383" y="106068"/>
                    <a:pt x="78330" y="115821"/>
                  </a:cubicBezTo>
                  <a:cubicBezTo>
                    <a:pt x="76174" y="126292"/>
                    <a:pt x="71965" y="136661"/>
                    <a:pt x="65703" y="146721"/>
                  </a:cubicBezTo>
                  <a:cubicBezTo>
                    <a:pt x="59440" y="156987"/>
                    <a:pt x="52254" y="166227"/>
                    <a:pt x="44144" y="174850"/>
                  </a:cubicBezTo>
                  <a:cubicBezTo>
                    <a:pt x="36034" y="183371"/>
                    <a:pt x="28026" y="190865"/>
                    <a:pt x="20121" y="197435"/>
                  </a:cubicBezTo>
                  <a:cubicBezTo>
                    <a:pt x="12217" y="203903"/>
                    <a:pt x="5441" y="208728"/>
                    <a:pt x="0" y="211808"/>
                  </a:cubicBezTo>
                  <a:lnTo>
                    <a:pt x="30285" y="218070"/>
                  </a:lnTo>
                  <a:cubicBezTo>
                    <a:pt x="37676" y="214682"/>
                    <a:pt x="47121" y="208625"/>
                    <a:pt x="58517" y="199899"/>
                  </a:cubicBezTo>
                  <a:cubicBezTo>
                    <a:pt x="69912" y="191070"/>
                    <a:pt x="81820" y="180599"/>
                    <a:pt x="93934" y="168280"/>
                  </a:cubicBezTo>
                  <a:cubicBezTo>
                    <a:pt x="106048" y="156063"/>
                    <a:pt x="116930" y="142615"/>
                    <a:pt x="126580" y="128037"/>
                  </a:cubicBezTo>
                  <a:cubicBezTo>
                    <a:pt x="136230" y="113459"/>
                    <a:pt x="142698" y="98574"/>
                    <a:pt x="145778" y="83483"/>
                  </a:cubicBezTo>
                  <a:cubicBezTo>
                    <a:pt x="147420" y="75475"/>
                    <a:pt x="147831" y="67160"/>
                    <a:pt x="147318" y="58434"/>
                  </a:cubicBezTo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866819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B27EBF56-ABDC-4AE8-942A-C50A8540AF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8A75778F-CB1E-4DA7-AF07-308A7FE35535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3D16155C-639A-4A38-BBF5-E86A062F0A21}"/>
              </a:ext>
            </a:extLst>
          </p:cNvPr>
          <p:cNvSpPr/>
          <p:nvPr userDrawn="1"/>
        </p:nvSpPr>
        <p:spPr>
          <a:xfrm>
            <a:off x="7757932" y="634293"/>
            <a:ext cx="518160" cy="51816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space réservé du texte 38">
            <a:extLst>
              <a:ext uri="{FF2B5EF4-FFF2-40B4-BE49-F238E27FC236}">
                <a16:creationId xmlns:a16="http://schemas.microsoft.com/office/drawing/2014/main" id="{A4768641-9C27-4F60-8701-FED04FC3633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02322" y="3685964"/>
            <a:ext cx="6228397" cy="1754326"/>
          </a:xfrm>
        </p:spPr>
        <p:txBody>
          <a:bodyPr anchor="ctr">
            <a:spAutoFit/>
          </a:bodyPr>
          <a:lstStyle>
            <a:lvl1pPr>
              <a:spcBef>
                <a:spcPts val="0"/>
              </a:spcBef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Titre de la présentation</a:t>
            </a:r>
            <a:br>
              <a:rPr lang="fr-FR"/>
            </a:br>
            <a:r>
              <a:rPr lang="fr-FR"/>
              <a:t>sur plusieurs lignes</a:t>
            </a:r>
            <a:br>
              <a:rPr lang="fr-FR"/>
            </a:br>
            <a:r>
              <a:rPr lang="fr-FR"/>
              <a:t>si nécessaire</a:t>
            </a:r>
          </a:p>
        </p:txBody>
      </p:sp>
      <p:sp>
        <p:nvSpPr>
          <p:cNvPr id="90" name="Espace réservé pour une image  89">
            <a:extLst>
              <a:ext uri="{FF2B5EF4-FFF2-40B4-BE49-F238E27FC236}">
                <a16:creationId xmlns:a16="http://schemas.microsoft.com/office/drawing/2014/main" id="{737F960D-39C3-4C7D-AFD5-043EE02B127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829090" y="2"/>
            <a:ext cx="5362912" cy="6857999"/>
          </a:xfrm>
          <a:custGeom>
            <a:avLst/>
            <a:gdLst>
              <a:gd name="connsiteX0" fmla="*/ 1003433 w 5362912"/>
              <a:gd name="connsiteY0" fmla="*/ 0 h 6857999"/>
              <a:gd name="connsiteX1" fmla="*/ 4572489 w 5362912"/>
              <a:gd name="connsiteY1" fmla="*/ 0 h 6857999"/>
              <a:gd name="connsiteX2" fmla="*/ 4584154 w 5362912"/>
              <a:gd name="connsiteY2" fmla="*/ 6598 h 6857999"/>
              <a:gd name="connsiteX3" fmla="*/ 4875146 w 5362912"/>
              <a:gd name="connsiteY3" fmla="*/ 214277 h 6857999"/>
              <a:gd name="connsiteX4" fmla="*/ 5341297 w 5362912"/>
              <a:gd name="connsiteY4" fmla="*/ 699891 h 6857999"/>
              <a:gd name="connsiteX5" fmla="*/ 5362912 w 5362912"/>
              <a:gd name="connsiteY5" fmla="*/ 729374 h 6857999"/>
              <a:gd name="connsiteX6" fmla="*/ 5362912 w 5362912"/>
              <a:gd name="connsiteY6" fmla="*/ 5299803 h 6857999"/>
              <a:gd name="connsiteX7" fmla="*/ 5286449 w 5362912"/>
              <a:gd name="connsiteY7" fmla="*/ 5446178 h 6857999"/>
              <a:gd name="connsiteX8" fmla="*/ 4945784 w 5362912"/>
              <a:gd name="connsiteY8" fmla="*/ 6004564 h 6857999"/>
              <a:gd name="connsiteX9" fmla="*/ 4563124 w 5362912"/>
              <a:gd name="connsiteY9" fmla="*/ 6547411 h 6857999"/>
              <a:gd name="connsiteX10" fmla="*/ 4319887 w 5362912"/>
              <a:gd name="connsiteY10" fmla="*/ 6857999 h 6857999"/>
              <a:gd name="connsiteX11" fmla="*/ 1879316 w 5362912"/>
              <a:gd name="connsiteY11" fmla="*/ 6857999 h 6857999"/>
              <a:gd name="connsiteX12" fmla="*/ 1939276 w 5362912"/>
              <a:gd name="connsiteY12" fmla="*/ 6759058 h 6857999"/>
              <a:gd name="connsiteX13" fmla="*/ 2474964 w 5362912"/>
              <a:gd name="connsiteY13" fmla="*/ 5387764 h 6857999"/>
              <a:gd name="connsiteX14" fmla="*/ 1945416 w 5362912"/>
              <a:gd name="connsiteY14" fmla="*/ 4363358 h 6857999"/>
              <a:gd name="connsiteX15" fmla="*/ 1231683 w 5362912"/>
              <a:gd name="connsiteY15" fmla="*/ 4084483 h 6857999"/>
              <a:gd name="connsiteX16" fmla="*/ 528576 w 5362912"/>
              <a:gd name="connsiteY16" fmla="*/ 3575636 h 6857999"/>
              <a:gd name="connsiteX17" fmla="*/ 44336 w 5362912"/>
              <a:gd name="connsiteY17" fmla="*/ 2769537 h 6857999"/>
              <a:gd name="connsiteX18" fmla="*/ 4398 w 5362912"/>
              <a:gd name="connsiteY18" fmla="*/ 2646784 h 6857999"/>
              <a:gd name="connsiteX19" fmla="*/ 892 w 5362912"/>
              <a:gd name="connsiteY19" fmla="*/ 2631525 h 6857999"/>
              <a:gd name="connsiteX20" fmla="*/ 51182 w 5362912"/>
              <a:gd name="connsiteY20" fmla="*/ 2626455 h 6857999"/>
              <a:gd name="connsiteX21" fmla="*/ 446661 w 5362912"/>
              <a:gd name="connsiteY21" fmla="*/ 2141218 h 6857999"/>
              <a:gd name="connsiteX22" fmla="*/ 51182 w 5362912"/>
              <a:gd name="connsiteY22" fmla="*/ 1655981 h 6857999"/>
              <a:gd name="connsiteX23" fmla="*/ 0 w 5362912"/>
              <a:gd name="connsiteY23" fmla="*/ 1650821 h 6857999"/>
              <a:gd name="connsiteX24" fmla="*/ 11015 w 5362912"/>
              <a:gd name="connsiteY24" fmla="*/ 1591152 h 6857999"/>
              <a:gd name="connsiteX25" fmla="*/ 855969 w 5362912"/>
              <a:gd name="connsiteY25" fmla="*/ 100465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362912" h="6857999">
                <a:moveTo>
                  <a:pt x="1003433" y="0"/>
                </a:moveTo>
                <a:lnTo>
                  <a:pt x="4572489" y="0"/>
                </a:lnTo>
                <a:lnTo>
                  <a:pt x="4584154" y="6598"/>
                </a:lnTo>
                <a:cubicBezTo>
                  <a:pt x="4688427" y="70390"/>
                  <a:pt x="4785410" y="139664"/>
                  <a:pt x="4875146" y="214277"/>
                </a:cubicBezTo>
                <a:cubicBezTo>
                  <a:pt x="5051942" y="365541"/>
                  <a:pt x="5207382" y="527292"/>
                  <a:pt x="5341297" y="699891"/>
                </a:cubicBezTo>
                <a:lnTo>
                  <a:pt x="5362912" y="729374"/>
                </a:lnTo>
                <a:lnTo>
                  <a:pt x="5362912" y="5299803"/>
                </a:lnTo>
                <a:lnTo>
                  <a:pt x="5286449" y="5446178"/>
                </a:lnTo>
                <a:cubicBezTo>
                  <a:pt x="5183430" y="5632978"/>
                  <a:pt x="5069861" y="5819141"/>
                  <a:pt x="4945784" y="6004564"/>
                </a:cubicBezTo>
                <a:cubicBezTo>
                  <a:pt x="4822387" y="6189349"/>
                  <a:pt x="4694820" y="6370263"/>
                  <a:pt x="4563124" y="6547411"/>
                </a:cubicBezTo>
                <a:lnTo>
                  <a:pt x="4319887" y="6857999"/>
                </a:lnTo>
                <a:lnTo>
                  <a:pt x="1879316" y="6857999"/>
                </a:lnTo>
                <a:lnTo>
                  <a:pt x="1939276" y="6759058"/>
                </a:lnTo>
                <a:cubicBezTo>
                  <a:pt x="2199789" y="6308904"/>
                  <a:pt x="2379314" y="5850414"/>
                  <a:pt x="2474964" y="5387764"/>
                </a:cubicBezTo>
                <a:cubicBezTo>
                  <a:pt x="2576446" y="4889304"/>
                  <a:pt x="2401608" y="4546185"/>
                  <a:pt x="1945416" y="4363358"/>
                </a:cubicBezTo>
                <a:cubicBezTo>
                  <a:pt x="1741332" y="4292321"/>
                  <a:pt x="1506485" y="4200268"/>
                  <a:pt x="1231683" y="4084483"/>
                </a:cubicBezTo>
                <a:cubicBezTo>
                  <a:pt x="964871" y="3967500"/>
                  <a:pt x="727386" y="3799136"/>
                  <a:pt x="528576" y="3575636"/>
                </a:cubicBezTo>
                <a:cubicBezTo>
                  <a:pt x="325850" y="3349420"/>
                  <a:pt x="167154" y="3082532"/>
                  <a:pt x="44336" y="2769537"/>
                </a:cubicBezTo>
                <a:cubicBezTo>
                  <a:pt x="29334" y="2729754"/>
                  <a:pt x="16019" y="2688840"/>
                  <a:pt x="4398" y="2646784"/>
                </a:cubicBezTo>
                <a:lnTo>
                  <a:pt x="892" y="2631525"/>
                </a:lnTo>
                <a:lnTo>
                  <a:pt x="51182" y="2626455"/>
                </a:lnTo>
                <a:cubicBezTo>
                  <a:pt x="276882" y="2580271"/>
                  <a:pt x="446661" y="2380572"/>
                  <a:pt x="446661" y="2141218"/>
                </a:cubicBezTo>
                <a:cubicBezTo>
                  <a:pt x="446661" y="1901865"/>
                  <a:pt x="276882" y="1702166"/>
                  <a:pt x="51182" y="1655981"/>
                </a:cubicBezTo>
                <a:lnTo>
                  <a:pt x="0" y="1650821"/>
                </a:lnTo>
                <a:lnTo>
                  <a:pt x="11015" y="1591152"/>
                </a:lnTo>
                <a:cubicBezTo>
                  <a:pt x="147058" y="931321"/>
                  <a:pt x="428732" y="435010"/>
                  <a:pt x="855969" y="100465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grpSp>
        <p:nvGrpSpPr>
          <p:cNvPr id="88" name="Groupe 87">
            <a:extLst>
              <a:ext uri="{FF2B5EF4-FFF2-40B4-BE49-F238E27FC236}">
                <a16:creationId xmlns:a16="http://schemas.microsoft.com/office/drawing/2014/main" id="{327E9348-628E-4F8B-8163-BA781ECACD8E}"/>
              </a:ext>
            </a:extLst>
          </p:cNvPr>
          <p:cNvGrpSpPr/>
          <p:nvPr userDrawn="1"/>
        </p:nvGrpSpPr>
        <p:grpSpPr>
          <a:xfrm>
            <a:off x="4404755" y="1645920"/>
            <a:ext cx="2869356" cy="1491854"/>
            <a:chOff x="4404755" y="1645920"/>
            <a:chExt cx="2869356" cy="1491854"/>
          </a:xfrm>
        </p:grpSpPr>
        <p:grpSp>
          <p:nvGrpSpPr>
            <p:cNvPr id="51" name="Graphic 9">
              <a:extLst>
                <a:ext uri="{FF2B5EF4-FFF2-40B4-BE49-F238E27FC236}">
                  <a16:creationId xmlns:a16="http://schemas.microsoft.com/office/drawing/2014/main" id="{63C0D48B-BEFA-40BB-AC42-3185502C3215}"/>
                </a:ext>
              </a:extLst>
            </p:cNvPr>
            <p:cNvGrpSpPr/>
            <p:nvPr userDrawn="1"/>
          </p:nvGrpSpPr>
          <p:grpSpPr>
            <a:xfrm>
              <a:off x="4449720" y="1645920"/>
              <a:ext cx="2310679" cy="1491854"/>
              <a:chOff x="4449720" y="1645920"/>
              <a:chExt cx="2310679" cy="1491854"/>
            </a:xfrm>
            <a:solidFill>
              <a:srgbClr val="FFFFFF"/>
            </a:solidFill>
          </p:grpSpPr>
          <p:sp>
            <p:nvSpPr>
              <p:cNvPr id="52" name="Forme libre : forme 51">
                <a:extLst>
                  <a:ext uri="{FF2B5EF4-FFF2-40B4-BE49-F238E27FC236}">
                    <a16:creationId xmlns:a16="http://schemas.microsoft.com/office/drawing/2014/main" id="{D339A681-3407-4B2E-AA4B-F6D76816A4C1}"/>
                  </a:ext>
                </a:extLst>
              </p:cNvPr>
              <p:cNvSpPr/>
              <p:nvPr/>
            </p:nvSpPr>
            <p:spPr>
              <a:xfrm>
                <a:off x="5520159" y="1645920"/>
                <a:ext cx="712873" cy="989026"/>
              </a:xfrm>
              <a:custGeom>
                <a:avLst/>
                <a:gdLst>
                  <a:gd name="connsiteX0" fmla="*/ 0 w 712873"/>
                  <a:gd name="connsiteY0" fmla="*/ 736175 h 989026"/>
                  <a:gd name="connsiteX1" fmla="*/ 108512 w 712873"/>
                  <a:gd name="connsiteY1" fmla="*/ 604359 h 989026"/>
                  <a:gd name="connsiteX2" fmla="*/ 212918 w 712873"/>
                  <a:gd name="connsiteY2" fmla="*/ 722521 h 989026"/>
                  <a:gd name="connsiteX3" fmla="*/ 153888 w 712873"/>
                  <a:gd name="connsiteY3" fmla="*/ 766460 h 989026"/>
                  <a:gd name="connsiteX4" fmla="*/ 357155 w 712873"/>
                  <a:gd name="connsiteY4" fmla="*/ 861215 h 989026"/>
                  <a:gd name="connsiteX5" fmla="*/ 557651 w 712873"/>
                  <a:gd name="connsiteY5" fmla="*/ 716977 h 989026"/>
                  <a:gd name="connsiteX6" fmla="*/ 398322 w 712873"/>
                  <a:gd name="connsiteY6" fmla="*/ 561756 h 989026"/>
                  <a:gd name="connsiteX7" fmla="*/ 282932 w 712873"/>
                  <a:gd name="connsiteY7" fmla="*/ 531573 h 989026"/>
                  <a:gd name="connsiteX8" fmla="*/ 54923 w 712873"/>
                  <a:gd name="connsiteY8" fmla="*/ 267840 h 989026"/>
                  <a:gd name="connsiteX9" fmla="*/ 374916 w 712873"/>
                  <a:gd name="connsiteY9" fmla="*/ 0 h 989026"/>
                  <a:gd name="connsiteX10" fmla="*/ 672939 w 712873"/>
                  <a:gd name="connsiteY10" fmla="*/ 221130 h 989026"/>
                  <a:gd name="connsiteX11" fmla="*/ 567198 w 712873"/>
                  <a:gd name="connsiteY11" fmla="*/ 348839 h 989026"/>
                  <a:gd name="connsiteX12" fmla="*/ 461458 w 712873"/>
                  <a:gd name="connsiteY12" fmla="*/ 230677 h 989026"/>
                  <a:gd name="connsiteX13" fmla="*/ 519153 w 712873"/>
                  <a:gd name="connsiteY13" fmla="*/ 189510 h 989026"/>
                  <a:gd name="connsiteX14" fmla="*/ 374916 w 712873"/>
                  <a:gd name="connsiteY14" fmla="*/ 127709 h 989026"/>
                  <a:gd name="connsiteX15" fmla="*/ 211480 w 712873"/>
                  <a:gd name="connsiteY15" fmla="*/ 260962 h 989026"/>
                  <a:gd name="connsiteX16" fmla="*/ 352946 w 712873"/>
                  <a:gd name="connsiteY16" fmla="*/ 401093 h 989026"/>
                  <a:gd name="connsiteX17" fmla="*/ 453246 w 712873"/>
                  <a:gd name="connsiteY17" fmla="*/ 425834 h 989026"/>
                  <a:gd name="connsiteX18" fmla="*/ 712873 w 712873"/>
                  <a:gd name="connsiteY18" fmla="*/ 707430 h 989026"/>
                  <a:gd name="connsiteX19" fmla="*/ 357155 w 712873"/>
                  <a:gd name="connsiteY19" fmla="*/ 989026 h 989026"/>
                  <a:gd name="connsiteX20" fmla="*/ 0 w 712873"/>
                  <a:gd name="connsiteY20" fmla="*/ 736278 h 989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12873" h="989026">
                    <a:moveTo>
                      <a:pt x="0" y="736175"/>
                    </a:moveTo>
                    <a:cubicBezTo>
                      <a:pt x="0" y="655176"/>
                      <a:pt x="46710" y="604359"/>
                      <a:pt x="108512" y="604359"/>
                    </a:cubicBezTo>
                    <a:cubicBezTo>
                      <a:pt x="170314" y="604359"/>
                      <a:pt x="212918" y="655176"/>
                      <a:pt x="212918" y="722521"/>
                    </a:cubicBezTo>
                    <a:lnTo>
                      <a:pt x="153888" y="766460"/>
                    </a:lnTo>
                    <a:cubicBezTo>
                      <a:pt x="177192" y="818611"/>
                      <a:pt x="254187" y="861215"/>
                      <a:pt x="357155" y="861215"/>
                    </a:cubicBezTo>
                    <a:cubicBezTo>
                      <a:pt x="460124" y="861215"/>
                      <a:pt x="557651" y="818611"/>
                      <a:pt x="557651" y="716977"/>
                    </a:cubicBezTo>
                    <a:cubicBezTo>
                      <a:pt x="557651" y="634542"/>
                      <a:pt x="499956" y="587831"/>
                      <a:pt x="398322" y="561756"/>
                    </a:cubicBezTo>
                    <a:lnTo>
                      <a:pt x="282932" y="531573"/>
                    </a:lnTo>
                    <a:cubicBezTo>
                      <a:pt x="130481" y="493076"/>
                      <a:pt x="54923" y="392880"/>
                      <a:pt x="54923" y="267840"/>
                    </a:cubicBezTo>
                    <a:cubicBezTo>
                      <a:pt x="54923" y="94755"/>
                      <a:pt x="195055" y="0"/>
                      <a:pt x="374916" y="0"/>
                    </a:cubicBezTo>
                    <a:cubicBezTo>
                      <a:pt x="541123" y="0"/>
                      <a:pt x="672939" y="82436"/>
                      <a:pt x="672939" y="221130"/>
                    </a:cubicBezTo>
                    <a:cubicBezTo>
                      <a:pt x="672939" y="299459"/>
                      <a:pt x="630335" y="348839"/>
                      <a:pt x="567198" y="348839"/>
                    </a:cubicBezTo>
                    <a:cubicBezTo>
                      <a:pt x="504062" y="348839"/>
                      <a:pt x="461458" y="299357"/>
                      <a:pt x="461458" y="230677"/>
                    </a:cubicBezTo>
                    <a:lnTo>
                      <a:pt x="519153" y="189510"/>
                    </a:lnTo>
                    <a:cubicBezTo>
                      <a:pt x="491640" y="149678"/>
                      <a:pt x="436717" y="127709"/>
                      <a:pt x="374916" y="127709"/>
                    </a:cubicBezTo>
                    <a:cubicBezTo>
                      <a:pt x="289707" y="127709"/>
                      <a:pt x="211480" y="167541"/>
                      <a:pt x="211480" y="260962"/>
                    </a:cubicBezTo>
                    <a:cubicBezTo>
                      <a:pt x="211480" y="324098"/>
                      <a:pt x="249978" y="374914"/>
                      <a:pt x="352946" y="401093"/>
                    </a:cubicBezTo>
                    <a:lnTo>
                      <a:pt x="453246" y="425834"/>
                    </a:lnTo>
                    <a:cubicBezTo>
                      <a:pt x="623559" y="467000"/>
                      <a:pt x="712873" y="561756"/>
                      <a:pt x="712873" y="707430"/>
                    </a:cubicBezTo>
                    <a:cubicBezTo>
                      <a:pt x="712873" y="898378"/>
                      <a:pt x="550773" y="989026"/>
                      <a:pt x="357155" y="989026"/>
                    </a:cubicBezTo>
                    <a:cubicBezTo>
                      <a:pt x="142903" y="989026"/>
                      <a:pt x="0" y="879180"/>
                      <a:pt x="0" y="7362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2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53" name="Graphic 9">
                <a:extLst>
                  <a:ext uri="{FF2B5EF4-FFF2-40B4-BE49-F238E27FC236}">
                    <a16:creationId xmlns:a16="http://schemas.microsoft.com/office/drawing/2014/main" id="{F1266E87-362B-486A-9DEE-85FD86462D15}"/>
                  </a:ext>
                </a:extLst>
              </p:cNvPr>
              <p:cNvGrpSpPr/>
              <p:nvPr/>
            </p:nvGrpSpPr>
            <p:grpSpPr>
              <a:xfrm>
                <a:off x="4449720" y="2712249"/>
                <a:ext cx="2310679" cy="425525"/>
                <a:chOff x="4449720" y="2712249"/>
                <a:chExt cx="2310679" cy="425525"/>
              </a:xfrm>
              <a:solidFill>
                <a:srgbClr val="FFFFFF"/>
              </a:solidFill>
            </p:grpSpPr>
            <p:sp>
              <p:nvSpPr>
                <p:cNvPr id="54" name="Forme libre : forme 53">
                  <a:extLst>
                    <a:ext uri="{FF2B5EF4-FFF2-40B4-BE49-F238E27FC236}">
                      <a16:creationId xmlns:a16="http://schemas.microsoft.com/office/drawing/2014/main" id="{9AD1F0C8-E9FE-436B-BA1D-584A9FF5D91C}"/>
                    </a:ext>
                  </a:extLst>
                </p:cNvPr>
                <p:cNvSpPr/>
                <p:nvPr/>
              </p:nvSpPr>
              <p:spPr>
                <a:xfrm>
                  <a:off x="4453416" y="2718922"/>
                  <a:ext cx="102660" cy="164050"/>
                </a:xfrm>
                <a:custGeom>
                  <a:avLst/>
                  <a:gdLst>
                    <a:gd name="connsiteX0" fmla="*/ 102660 w 102660"/>
                    <a:gd name="connsiteY0" fmla="*/ 139412 h 164050"/>
                    <a:gd name="connsiteX1" fmla="*/ 102660 w 102660"/>
                    <a:gd name="connsiteY1" fmla="*/ 164051 h 164050"/>
                    <a:gd name="connsiteX2" fmla="*/ 0 w 102660"/>
                    <a:gd name="connsiteY2" fmla="*/ 164051 h 164050"/>
                    <a:gd name="connsiteX3" fmla="*/ 0 w 102660"/>
                    <a:gd name="connsiteY3" fmla="*/ 0 h 164050"/>
                    <a:gd name="connsiteX4" fmla="*/ 30593 w 102660"/>
                    <a:gd name="connsiteY4" fmla="*/ 0 h 164050"/>
                    <a:gd name="connsiteX5" fmla="*/ 30593 w 102660"/>
                    <a:gd name="connsiteY5" fmla="*/ 139412 h 164050"/>
                    <a:gd name="connsiteX6" fmla="*/ 102660 w 102660"/>
                    <a:gd name="connsiteY6" fmla="*/ 139412 h 164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2660" h="164050">
                      <a:moveTo>
                        <a:pt x="102660" y="139412"/>
                      </a:moveTo>
                      <a:lnTo>
                        <a:pt x="102660" y="164051"/>
                      </a:lnTo>
                      <a:lnTo>
                        <a:pt x="0" y="164051"/>
                      </a:lnTo>
                      <a:lnTo>
                        <a:pt x="0" y="0"/>
                      </a:lnTo>
                      <a:lnTo>
                        <a:pt x="30593" y="0"/>
                      </a:lnTo>
                      <a:lnTo>
                        <a:pt x="30593" y="139412"/>
                      </a:lnTo>
                      <a:lnTo>
                        <a:pt x="102660" y="1394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5" name="Forme libre : forme 54">
                  <a:extLst>
                    <a:ext uri="{FF2B5EF4-FFF2-40B4-BE49-F238E27FC236}">
                      <a16:creationId xmlns:a16="http://schemas.microsoft.com/office/drawing/2014/main" id="{25CB407F-8629-4A61-848D-1889D5F8B434}"/>
                    </a:ext>
                  </a:extLst>
                </p:cNvPr>
                <p:cNvSpPr/>
                <p:nvPr/>
              </p:nvSpPr>
              <p:spPr>
                <a:xfrm>
                  <a:off x="4567163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4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6" name="Forme libre : forme 55">
                  <a:extLst>
                    <a:ext uri="{FF2B5EF4-FFF2-40B4-BE49-F238E27FC236}">
                      <a16:creationId xmlns:a16="http://schemas.microsoft.com/office/drawing/2014/main" id="{7F9692BF-B42C-4C9D-9AE4-2D860134616F}"/>
                    </a:ext>
                  </a:extLst>
                </p:cNvPr>
                <p:cNvSpPr/>
                <p:nvPr/>
              </p:nvSpPr>
              <p:spPr>
                <a:xfrm>
                  <a:off x="4747229" y="2769431"/>
                  <a:ext cx="104918" cy="113541"/>
                </a:xfrm>
                <a:custGeom>
                  <a:avLst/>
                  <a:gdLst>
                    <a:gd name="connsiteX0" fmla="*/ 104919 w 104918"/>
                    <a:gd name="connsiteY0" fmla="*/ 45684 h 113541"/>
                    <a:gd name="connsiteX1" fmla="*/ 104919 w 104918"/>
                    <a:gd name="connsiteY1" fmla="*/ 113542 h 113541"/>
                    <a:gd name="connsiteX2" fmla="*/ 75661 w 104918"/>
                    <a:gd name="connsiteY2" fmla="*/ 113542 h 113541"/>
                    <a:gd name="connsiteX3" fmla="*/ 75661 w 104918"/>
                    <a:gd name="connsiteY3" fmla="*/ 47018 h 113541"/>
                    <a:gd name="connsiteX4" fmla="*/ 53897 w 104918"/>
                    <a:gd name="connsiteY4" fmla="*/ 23099 h 113541"/>
                    <a:gd name="connsiteX5" fmla="*/ 29258 w 104918"/>
                    <a:gd name="connsiteY5" fmla="*/ 53280 h 113541"/>
                    <a:gd name="connsiteX6" fmla="*/ 29258 w 104918"/>
                    <a:gd name="connsiteY6" fmla="*/ 113542 h 113541"/>
                    <a:gd name="connsiteX7" fmla="*/ 0 w 104918"/>
                    <a:gd name="connsiteY7" fmla="*/ 113542 h 113541"/>
                    <a:gd name="connsiteX8" fmla="*/ 0 w 104918"/>
                    <a:gd name="connsiteY8" fmla="*/ 2259 h 113541"/>
                    <a:gd name="connsiteX9" fmla="*/ 29258 w 104918"/>
                    <a:gd name="connsiteY9" fmla="*/ 2259 h 113541"/>
                    <a:gd name="connsiteX10" fmla="*/ 29258 w 104918"/>
                    <a:gd name="connsiteY10" fmla="*/ 41269 h 113541"/>
                    <a:gd name="connsiteX11" fmla="*/ 29669 w 104918"/>
                    <a:gd name="connsiteY11" fmla="*/ 41269 h 113541"/>
                    <a:gd name="connsiteX12" fmla="*/ 65805 w 104918"/>
                    <a:gd name="connsiteY12" fmla="*/ 0 h 113541"/>
                    <a:gd name="connsiteX13" fmla="*/ 104816 w 104918"/>
                    <a:gd name="connsiteY13" fmla="*/ 45684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918" h="113541">
                      <a:moveTo>
                        <a:pt x="104919" y="45684"/>
                      </a:moveTo>
                      <a:lnTo>
                        <a:pt x="104919" y="113542"/>
                      </a:lnTo>
                      <a:lnTo>
                        <a:pt x="75661" y="113542"/>
                      </a:lnTo>
                      <a:lnTo>
                        <a:pt x="75661" y="47018"/>
                      </a:lnTo>
                      <a:cubicBezTo>
                        <a:pt x="75661" y="31927"/>
                        <a:pt x="67653" y="23099"/>
                        <a:pt x="53897" y="23099"/>
                      </a:cubicBezTo>
                      <a:cubicBezTo>
                        <a:pt x="38395" y="23099"/>
                        <a:pt x="29258" y="34391"/>
                        <a:pt x="29258" y="53280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1269"/>
                      </a:lnTo>
                      <a:lnTo>
                        <a:pt x="29669" y="41269"/>
                      </a:lnTo>
                      <a:cubicBezTo>
                        <a:pt x="29669" y="15296"/>
                        <a:pt x="43220" y="0"/>
                        <a:pt x="65805" y="0"/>
                      </a:cubicBezTo>
                      <a:cubicBezTo>
                        <a:pt x="90444" y="0"/>
                        <a:pt x="104816" y="16836"/>
                        <a:pt x="104816" y="456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7" name="Forme libre : forme 56">
                  <a:extLst>
                    <a:ext uri="{FF2B5EF4-FFF2-40B4-BE49-F238E27FC236}">
                      <a16:creationId xmlns:a16="http://schemas.microsoft.com/office/drawing/2014/main" id="{11FF3E12-20DE-4045-A2AD-65701FA812E1}"/>
                    </a:ext>
                  </a:extLst>
                </p:cNvPr>
                <p:cNvSpPr/>
                <p:nvPr/>
              </p:nvSpPr>
              <p:spPr>
                <a:xfrm>
                  <a:off x="4878840" y="2771689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8" name="Forme libre : forme 57">
                  <a:extLst>
                    <a:ext uri="{FF2B5EF4-FFF2-40B4-BE49-F238E27FC236}">
                      <a16:creationId xmlns:a16="http://schemas.microsoft.com/office/drawing/2014/main" id="{3C7CD46C-50D9-4F54-AC38-5F03DEF09C00}"/>
                    </a:ext>
                  </a:extLst>
                </p:cNvPr>
                <p:cNvSpPr/>
                <p:nvPr/>
              </p:nvSpPr>
              <p:spPr>
                <a:xfrm>
                  <a:off x="5010245" y="2769636"/>
                  <a:ext cx="176062" cy="113439"/>
                </a:xfrm>
                <a:custGeom>
                  <a:avLst/>
                  <a:gdLst>
                    <a:gd name="connsiteX0" fmla="*/ 176062 w 176062"/>
                    <a:gd name="connsiteY0" fmla="*/ 44349 h 113439"/>
                    <a:gd name="connsiteX1" fmla="*/ 176062 w 176062"/>
                    <a:gd name="connsiteY1" fmla="*/ 113234 h 113439"/>
                    <a:gd name="connsiteX2" fmla="*/ 146804 w 176062"/>
                    <a:gd name="connsiteY2" fmla="*/ 113234 h 113439"/>
                    <a:gd name="connsiteX3" fmla="*/ 146804 w 176062"/>
                    <a:gd name="connsiteY3" fmla="*/ 45684 h 113439"/>
                    <a:gd name="connsiteX4" fmla="*/ 125964 w 176062"/>
                    <a:gd name="connsiteY4" fmla="*/ 22893 h 113439"/>
                    <a:gd name="connsiteX5" fmla="*/ 102660 w 176062"/>
                    <a:gd name="connsiteY5" fmla="*/ 51946 h 113439"/>
                    <a:gd name="connsiteX6" fmla="*/ 102660 w 176062"/>
                    <a:gd name="connsiteY6" fmla="*/ 113337 h 113439"/>
                    <a:gd name="connsiteX7" fmla="*/ 73402 w 176062"/>
                    <a:gd name="connsiteY7" fmla="*/ 113337 h 113439"/>
                    <a:gd name="connsiteX8" fmla="*/ 73402 w 176062"/>
                    <a:gd name="connsiteY8" fmla="*/ 45786 h 113439"/>
                    <a:gd name="connsiteX9" fmla="*/ 52767 w 176062"/>
                    <a:gd name="connsiteY9" fmla="*/ 22996 h 113439"/>
                    <a:gd name="connsiteX10" fmla="*/ 29258 w 176062"/>
                    <a:gd name="connsiteY10" fmla="*/ 52049 h 113439"/>
                    <a:gd name="connsiteX11" fmla="*/ 29258 w 176062"/>
                    <a:gd name="connsiteY11" fmla="*/ 113439 h 113439"/>
                    <a:gd name="connsiteX12" fmla="*/ 0 w 176062"/>
                    <a:gd name="connsiteY12" fmla="*/ 113439 h 113439"/>
                    <a:gd name="connsiteX13" fmla="*/ 0 w 176062"/>
                    <a:gd name="connsiteY13" fmla="*/ 2156 h 113439"/>
                    <a:gd name="connsiteX14" fmla="*/ 29258 w 176062"/>
                    <a:gd name="connsiteY14" fmla="*/ 2156 h 113439"/>
                    <a:gd name="connsiteX15" fmla="*/ 29258 w 176062"/>
                    <a:gd name="connsiteY15" fmla="*/ 40756 h 113439"/>
                    <a:gd name="connsiteX16" fmla="*/ 29669 w 176062"/>
                    <a:gd name="connsiteY16" fmla="*/ 40756 h 113439"/>
                    <a:gd name="connsiteX17" fmla="*/ 65600 w 176062"/>
                    <a:gd name="connsiteY17" fmla="*/ 0 h 113439"/>
                    <a:gd name="connsiteX18" fmla="*/ 102660 w 176062"/>
                    <a:gd name="connsiteY18" fmla="*/ 40756 h 113439"/>
                    <a:gd name="connsiteX19" fmla="*/ 103071 w 176062"/>
                    <a:gd name="connsiteY19" fmla="*/ 40756 h 113439"/>
                    <a:gd name="connsiteX20" fmla="*/ 137873 w 176062"/>
                    <a:gd name="connsiteY20" fmla="*/ 0 h 113439"/>
                    <a:gd name="connsiteX21" fmla="*/ 175960 w 176062"/>
                    <a:gd name="connsiteY21" fmla="*/ 44554 h 113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76062" h="113439">
                      <a:moveTo>
                        <a:pt x="176062" y="44349"/>
                      </a:moveTo>
                      <a:lnTo>
                        <a:pt x="176062" y="113234"/>
                      </a:lnTo>
                      <a:lnTo>
                        <a:pt x="146804" y="113234"/>
                      </a:lnTo>
                      <a:lnTo>
                        <a:pt x="146804" y="45684"/>
                      </a:lnTo>
                      <a:cubicBezTo>
                        <a:pt x="146804" y="31311"/>
                        <a:pt x="139002" y="22893"/>
                        <a:pt x="125964" y="22893"/>
                      </a:cubicBezTo>
                      <a:cubicBezTo>
                        <a:pt x="111387" y="22893"/>
                        <a:pt x="102660" y="33775"/>
                        <a:pt x="102660" y="51946"/>
                      </a:cubicBezTo>
                      <a:lnTo>
                        <a:pt x="102660" y="113337"/>
                      </a:lnTo>
                      <a:lnTo>
                        <a:pt x="73402" y="113337"/>
                      </a:lnTo>
                      <a:lnTo>
                        <a:pt x="73402" y="45786"/>
                      </a:lnTo>
                      <a:cubicBezTo>
                        <a:pt x="73402" y="31414"/>
                        <a:pt x="65908" y="22996"/>
                        <a:pt x="52767" y="22996"/>
                      </a:cubicBezTo>
                      <a:cubicBezTo>
                        <a:pt x="37882" y="22996"/>
                        <a:pt x="29258" y="33878"/>
                        <a:pt x="29258" y="52049"/>
                      </a:cubicBezTo>
                      <a:lnTo>
                        <a:pt x="29258" y="113439"/>
                      </a:lnTo>
                      <a:lnTo>
                        <a:pt x="0" y="113439"/>
                      </a:lnTo>
                      <a:lnTo>
                        <a:pt x="0" y="2156"/>
                      </a:lnTo>
                      <a:lnTo>
                        <a:pt x="29258" y="2156"/>
                      </a:lnTo>
                      <a:lnTo>
                        <a:pt x="29258" y="40756"/>
                      </a:lnTo>
                      <a:lnTo>
                        <a:pt x="29669" y="40756"/>
                      </a:lnTo>
                      <a:cubicBezTo>
                        <a:pt x="29669" y="15091"/>
                        <a:pt x="43220" y="0"/>
                        <a:pt x="65600" y="0"/>
                      </a:cubicBezTo>
                      <a:cubicBezTo>
                        <a:pt x="87980" y="0"/>
                        <a:pt x="102660" y="15707"/>
                        <a:pt x="102660" y="40756"/>
                      </a:cubicBezTo>
                      <a:lnTo>
                        <a:pt x="103071" y="40756"/>
                      </a:lnTo>
                      <a:cubicBezTo>
                        <a:pt x="103071" y="15091"/>
                        <a:pt x="115904" y="0"/>
                        <a:pt x="137873" y="0"/>
                      </a:cubicBezTo>
                      <a:cubicBezTo>
                        <a:pt x="161793" y="0"/>
                        <a:pt x="175960" y="16426"/>
                        <a:pt x="175960" y="445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9" name="Forme libre : forme 58">
                  <a:extLst>
                    <a:ext uri="{FF2B5EF4-FFF2-40B4-BE49-F238E27FC236}">
                      <a16:creationId xmlns:a16="http://schemas.microsoft.com/office/drawing/2014/main" id="{437A094F-F085-41DF-AC13-14F457B55F15}"/>
                    </a:ext>
                  </a:extLst>
                </p:cNvPr>
                <p:cNvSpPr/>
                <p:nvPr/>
              </p:nvSpPr>
              <p:spPr>
                <a:xfrm>
                  <a:off x="5208072" y="2715637"/>
                  <a:ext cx="109435" cy="169491"/>
                </a:xfrm>
                <a:custGeom>
                  <a:avLst/>
                  <a:gdLst>
                    <a:gd name="connsiteX0" fmla="*/ 109436 w 109435"/>
                    <a:gd name="connsiteY0" fmla="*/ 114979 h 169491"/>
                    <a:gd name="connsiteX1" fmla="*/ 28334 w 109435"/>
                    <a:gd name="connsiteY1" fmla="*/ 114979 h 169491"/>
                    <a:gd name="connsiteX2" fmla="*/ 54923 w 109435"/>
                    <a:gd name="connsiteY2" fmla="*/ 147317 h 169491"/>
                    <a:gd name="connsiteX3" fmla="*/ 81102 w 109435"/>
                    <a:gd name="connsiteY3" fmla="*/ 127606 h 169491"/>
                    <a:gd name="connsiteX4" fmla="*/ 109436 w 109435"/>
                    <a:gd name="connsiteY4" fmla="*/ 127606 h 169491"/>
                    <a:gd name="connsiteX5" fmla="*/ 54923 w 109435"/>
                    <a:gd name="connsiteY5" fmla="*/ 169492 h 169491"/>
                    <a:gd name="connsiteX6" fmla="*/ 0 w 109435"/>
                    <a:gd name="connsiteY6" fmla="*/ 111694 h 169491"/>
                    <a:gd name="connsiteX7" fmla="*/ 54923 w 109435"/>
                    <a:gd name="connsiteY7" fmla="*/ 53794 h 169491"/>
                    <a:gd name="connsiteX8" fmla="*/ 109436 w 109435"/>
                    <a:gd name="connsiteY8" fmla="*/ 111694 h 169491"/>
                    <a:gd name="connsiteX9" fmla="*/ 109436 w 109435"/>
                    <a:gd name="connsiteY9" fmla="*/ 114979 h 169491"/>
                    <a:gd name="connsiteX10" fmla="*/ 28540 w 109435"/>
                    <a:gd name="connsiteY10" fmla="*/ 105021 h 169491"/>
                    <a:gd name="connsiteX11" fmla="*/ 80896 w 109435"/>
                    <a:gd name="connsiteY11" fmla="*/ 105021 h 169491"/>
                    <a:gd name="connsiteX12" fmla="*/ 54923 w 109435"/>
                    <a:gd name="connsiteY12" fmla="*/ 75763 h 169491"/>
                    <a:gd name="connsiteX13" fmla="*/ 28540 w 109435"/>
                    <a:gd name="connsiteY13" fmla="*/ 105021 h 169491"/>
                    <a:gd name="connsiteX14" fmla="*/ 43117 w 109435"/>
                    <a:gd name="connsiteY14" fmla="*/ 39216 h 169491"/>
                    <a:gd name="connsiteX15" fmla="*/ 34905 w 109435"/>
                    <a:gd name="connsiteY15" fmla="*/ 23920 h 169491"/>
                    <a:gd name="connsiteX16" fmla="*/ 78535 w 109435"/>
                    <a:gd name="connsiteY16" fmla="*/ 0 h 169491"/>
                    <a:gd name="connsiteX17" fmla="*/ 87877 w 109435"/>
                    <a:gd name="connsiteY17" fmla="*/ 17042 h 169491"/>
                    <a:gd name="connsiteX18" fmla="*/ 43117 w 109435"/>
                    <a:gd name="connsiteY18" fmla="*/ 39216 h 169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9435" h="169491">
                      <a:moveTo>
                        <a:pt x="109436" y="114979"/>
                      </a:moveTo>
                      <a:lnTo>
                        <a:pt x="28334" y="114979"/>
                      </a:lnTo>
                      <a:cubicBezTo>
                        <a:pt x="29464" y="135409"/>
                        <a:pt x="39216" y="147317"/>
                        <a:pt x="54923" y="147317"/>
                      </a:cubicBezTo>
                      <a:cubicBezTo>
                        <a:pt x="68680" y="147317"/>
                        <a:pt x="78227" y="139823"/>
                        <a:pt x="81102" y="127606"/>
                      </a:cubicBezTo>
                      <a:lnTo>
                        <a:pt x="109436" y="127606"/>
                      </a:lnTo>
                      <a:cubicBezTo>
                        <a:pt x="105432" y="153990"/>
                        <a:pt x="85003" y="169492"/>
                        <a:pt x="54923" y="169492"/>
                      </a:cubicBezTo>
                      <a:cubicBezTo>
                        <a:pt x="20327" y="169492"/>
                        <a:pt x="0" y="147933"/>
                        <a:pt x="0" y="111694"/>
                      </a:cubicBezTo>
                      <a:cubicBezTo>
                        <a:pt x="0" y="75455"/>
                        <a:pt x="20429" y="53794"/>
                        <a:pt x="54923" y="53794"/>
                      </a:cubicBezTo>
                      <a:cubicBezTo>
                        <a:pt x="89417" y="53794"/>
                        <a:pt x="109436" y="75045"/>
                        <a:pt x="109436" y="111694"/>
                      </a:cubicBezTo>
                      <a:lnTo>
                        <a:pt x="109436" y="114979"/>
                      </a:lnTo>
                      <a:close/>
                      <a:moveTo>
                        <a:pt x="28540" y="105021"/>
                      </a:moveTo>
                      <a:lnTo>
                        <a:pt x="80896" y="105021"/>
                      </a:lnTo>
                      <a:cubicBezTo>
                        <a:pt x="79151" y="86440"/>
                        <a:pt x="69604" y="75763"/>
                        <a:pt x="54923" y="75763"/>
                      </a:cubicBezTo>
                      <a:cubicBezTo>
                        <a:pt x="40243" y="75763"/>
                        <a:pt x="30490" y="86440"/>
                        <a:pt x="28540" y="105021"/>
                      </a:cubicBezTo>
                      <a:close/>
                      <a:moveTo>
                        <a:pt x="43117" y="39216"/>
                      </a:moveTo>
                      <a:lnTo>
                        <a:pt x="34905" y="23920"/>
                      </a:lnTo>
                      <a:lnTo>
                        <a:pt x="78535" y="0"/>
                      </a:lnTo>
                      <a:lnTo>
                        <a:pt x="87877" y="17042"/>
                      </a:lnTo>
                      <a:lnTo>
                        <a:pt x="43117" y="392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0" name="Forme libre : forme 59">
                  <a:extLst>
                    <a:ext uri="{FF2B5EF4-FFF2-40B4-BE49-F238E27FC236}">
                      <a16:creationId xmlns:a16="http://schemas.microsoft.com/office/drawing/2014/main" id="{609FC706-FEED-4E51-AEAD-5FDA2374BF8F}"/>
                    </a:ext>
                  </a:extLst>
                </p:cNvPr>
                <p:cNvSpPr/>
                <p:nvPr/>
              </p:nvSpPr>
              <p:spPr>
                <a:xfrm>
                  <a:off x="5340093" y="2769431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8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7 h 113541"/>
                    <a:gd name="connsiteX9" fmla="*/ 29669 w 80485"/>
                    <a:gd name="connsiteY9" fmla="*/ 48147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8" y="29771"/>
                      </a:lnTo>
                      <a:cubicBezTo>
                        <a:pt x="67653" y="27308"/>
                        <a:pt x="62110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7"/>
                      </a:lnTo>
                      <a:lnTo>
                        <a:pt x="29669" y="48147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5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1" name="Forme libre : forme 60">
                  <a:extLst>
                    <a:ext uri="{FF2B5EF4-FFF2-40B4-BE49-F238E27FC236}">
                      <a16:creationId xmlns:a16="http://schemas.microsoft.com/office/drawing/2014/main" id="{2A87806E-3D1A-49FB-824A-7E807F49209D}"/>
                    </a:ext>
                  </a:extLst>
                </p:cNvPr>
                <p:cNvSpPr/>
                <p:nvPr/>
              </p:nvSpPr>
              <p:spPr>
                <a:xfrm>
                  <a:off x="5435465" y="2722720"/>
                  <a:ext cx="29258" cy="160252"/>
                </a:xfrm>
                <a:custGeom>
                  <a:avLst/>
                  <a:gdLst>
                    <a:gd name="connsiteX0" fmla="*/ 0 w 29258"/>
                    <a:gd name="connsiteY0" fmla="*/ 0 h 160252"/>
                    <a:gd name="connsiteX1" fmla="*/ 29258 w 29258"/>
                    <a:gd name="connsiteY1" fmla="*/ 0 h 160252"/>
                    <a:gd name="connsiteX2" fmla="*/ 29258 w 29258"/>
                    <a:gd name="connsiteY2" fmla="*/ 27718 h 160252"/>
                    <a:gd name="connsiteX3" fmla="*/ 0 w 29258"/>
                    <a:gd name="connsiteY3" fmla="*/ 27718 h 160252"/>
                    <a:gd name="connsiteX4" fmla="*/ 0 w 29258"/>
                    <a:gd name="connsiteY4" fmla="*/ 0 h 160252"/>
                    <a:gd name="connsiteX5" fmla="*/ 0 w 29258"/>
                    <a:gd name="connsiteY5" fmla="*/ 48969 h 160252"/>
                    <a:gd name="connsiteX6" fmla="*/ 29258 w 29258"/>
                    <a:gd name="connsiteY6" fmla="*/ 48969 h 160252"/>
                    <a:gd name="connsiteX7" fmla="*/ 29258 w 29258"/>
                    <a:gd name="connsiteY7" fmla="*/ 160252 h 160252"/>
                    <a:gd name="connsiteX8" fmla="*/ 0 w 29258"/>
                    <a:gd name="connsiteY8" fmla="*/ 160252 h 160252"/>
                    <a:gd name="connsiteX9" fmla="*/ 0 w 29258"/>
                    <a:gd name="connsiteY9" fmla="*/ 48969 h 16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258" h="160252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27718"/>
                      </a:lnTo>
                      <a:lnTo>
                        <a:pt x="0" y="27718"/>
                      </a:lnTo>
                      <a:lnTo>
                        <a:pt x="0" y="0"/>
                      </a:lnTo>
                      <a:close/>
                      <a:moveTo>
                        <a:pt x="0" y="48969"/>
                      </a:moveTo>
                      <a:lnTo>
                        <a:pt x="29258" y="48969"/>
                      </a:lnTo>
                      <a:lnTo>
                        <a:pt x="29258" y="160252"/>
                      </a:lnTo>
                      <a:lnTo>
                        <a:pt x="0" y="160252"/>
                      </a:lnTo>
                      <a:lnTo>
                        <a:pt x="0" y="48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2" name="Forme libre : forme 61">
                  <a:extLst>
                    <a:ext uri="{FF2B5EF4-FFF2-40B4-BE49-F238E27FC236}">
                      <a16:creationId xmlns:a16="http://schemas.microsoft.com/office/drawing/2014/main" id="{D2BCBA47-1810-4B95-882C-BF08A7EEB8F4}"/>
                    </a:ext>
                  </a:extLst>
                </p:cNvPr>
                <p:cNvSpPr/>
                <p:nvPr/>
              </p:nvSpPr>
              <p:spPr>
                <a:xfrm>
                  <a:off x="5488232" y="2769431"/>
                  <a:ext cx="113645" cy="164461"/>
                </a:xfrm>
                <a:custGeom>
                  <a:avLst/>
                  <a:gdLst>
                    <a:gd name="connsiteX0" fmla="*/ 113645 w 113645"/>
                    <a:gd name="connsiteY0" fmla="*/ 2259 h 164461"/>
                    <a:gd name="connsiteX1" fmla="*/ 113645 w 113645"/>
                    <a:gd name="connsiteY1" fmla="*/ 164461 h 164461"/>
                    <a:gd name="connsiteX2" fmla="*/ 84387 w 113645"/>
                    <a:gd name="connsiteY2" fmla="*/ 164461 h 164461"/>
                    <a:gd name="connsiteX3" fmla="*/ 84387 w 113645"/>
                    <a:gd name="connsiteY3" fmla="*/ 75147 h 164461"/>
                    <a:gd name="connsiteX4" fmla="*/ 83976 w 113645"/>
                    <a:gd name="connsiteY4" fmla="*/ 75147 h 164461"/>
                    <a:gd name="connsiteX5" fmla="*/ 44349 w 113645"/>
                    <a:gd name="connsiteY5" fmla="*/ 115698 h 164461"/>
                    <a:gd name="connsiteX6" fmla="*/ 0 w 113645"/>
                    <a:gd name="connsiteY6" fmla="*/ 57900 h 164461"/>
                    <a:gd name="connsiteX7" fmla="*/ 44349 w 113645"/>
                    <a:gd name="connsiteY7" fmla="*/ 0 h 164461"/>
                    <a:gd name="connsiteX8" fmla="*/ 83976 w 113645"/>
                    <a:gd name="connsiteY8" fmla="*/ 40345 h 164461"/>
                    <a:gd name="connsiteX9" fmla="*/ 84387 w 113645"/>
                    <a:gd name="connsiteY9" fmla="*/ 40345 h 164461"/>
                    <a:gd name="connsiteX10" fmla="*/ 84387 w 113645"/>
                    <a:gd name="connsiteY10" fmla="*/ 2259 h 164461"/>
                    <a:gd name="connsiteX11" fmla="*/ 113645 w 113645"/>
                    <a:gd name="connsiteY11" fmla="*/ 2259 h 164461"/>
                    <a:gd name="connsiteX12" fmla="*/ 85927 w 113645"/>
                    <a:gd name="connsiteY12" fmla="*/ 57900 h 164461"/>
                    <a:gd name="connsiteX13" fmla="*/ 57798 w 113645"/>
                    <a:gd name="connsiteY13" fmla="*/ 23304 h 164461"/>
                    <a:gd name="connsiteX14" fmla="*/ 29669 w 113645"/>
                    <a:gd name="connsiteY14" fmla="*/ 57900 h 164461"/>
                    <a:gd name="connsiteX15" fmla="*/ 57798 w 113645"/>
                    <a:gd name="connsiteY15" fmla="*/ 92497 h 164461"/>
                    <a:gd name="connsiteX16" fmla="*/ 85927 w 113645"/>
                    <a:gd name="connsiteY16" fmla="*/ 57900 h 164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645" h="164461">
                      <a:moveTo>
                        <a:pt x="113645" y="2259"/>
                      </a:moveTo>
                      <a:lnTo>
                        <a:pt x="113645" y="164461"/>
                      </a:lnTo>
                      <a:lnTo>
                        <a:pt x="84387" y="164461"/>
                      </a:lnTo>
                      <a:lnTo>
                        <a:pt x="84387" y="75147"/>
                      </a:lnTo>
                      <a:lnTo>
                        <a:pt x="83976" y="75147"/>
                      </a:lnTo>
                      <a:cubicBezTo>
                        <a:pt x="83976" y="100607"/>
                        <a:pt x="69090" y="115698"/>
                        <a:pt x="44349" y="115698"/>
                      </a:cubicBezTo>
                      <a:cubicBezTo>
                        <a:pt x="16426" y="115698"/>
                        <a:pt x="0" y="94139"/>
                        <a:pt x="0" y="57900"/>
                      </a:cubicBezTo>
                      <a:cubicBezTo>
                        <a:pt x="0" y="21661"/>
                        <a:pt x="16426" y="0"/>
                        <a:pt x="44349" y="0"/>
                      </a:cubicBezTo>
                      <a:cubicBezTo>
                        <a:pt x="69193" y="0"/>
                        <a:pt x="83976" y="15091"/>
                        <a:pt x="83976" y="40345"/>
                      </a:cubicBezTo>
                      <a:lnTo>
                        <a:pt x="84387" y="40345"/>
                      </a:lnTo>
                      <a:lnTo>
                        <a:pt x="84387" y="2259"/>
                      </a:lnTo>
                      <a:lnTo>
                        <a:pt x="113645" y="2259"/>
                      </a:lnTo>
                      <a:close/>
                      <a:moveTo>
                        <a:pt x="85927" y="57900"/>
                      </a:moveTo>
                      <a:cubicBezTo>
                        <a:pt x="85927" y="36136"/>
                        <a:pt x="75455" y="23304"/>
                        <a:pt x="57798" y="23304"/>
                      </a:cubicBezTo>
                      <a:cubicBezTo>
                        <a:pt x="40140" y="23304"/>
                        <a:pt x="29669" y="36136"/>
                        <a:pt x="29669" y="57900"/>
                      </a:cubicBezTo>
                      <a:cubicBezTo>
                        <a:pt x="29669" y="79664"/>
                        <a:pt x="40038" y="92497"/>
                        <a:pt x="57798" y="92497"/>
                      </a:cubicBezTo>
                      <a:cubicBezTo>
                        <a:pt x="75558" y="92497"/>
                        <a:pt x="85927" y="79664"/>
                        <a:pt x="85927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3" name="Forme libre : forme 62">
                  <a:extLst>
                    <a:ext uri="{FF2B5EF4-FFF2-40B4-BE49-F238E27FC236}">
                      <a16:creationId xmlns:a16="http://schemas.microsoft.com/office/drawing/2014/main" id="{47CD1183-8E6D-49FB-9A4E-7CFF9C5EB7CE}"/>
                    </a:ext>
                  </a:extLst>
                </p:cNvPr>
                <p:cNvSpPr/>
                <p:nvPr/>
              </p:nvSpPr>
              <p:spPr>
                <a:xfrm>
                  <a:off x="5629698" y="2771689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4" name="Forme libre : forme 63">
                  <a:extLst>
                    <a:ext uri="{FF2B5EF4-FFF2-40B4-BE49-F238E27FC236}">
                      <a16:creationId xmlns:a16="http://schemas.microsoft.com/office/drawing/2014/main" id="{F052D8C5-78B9-4D33-8290-DB5CAA40C57C}"/>
                    </a:ext>
                  </a:extLst>
                </p:cNvPr>
                <p:cNvSpPr/>
                <p:nvPr/>
              </p:nvSpPr>
              <p:spPr>
                <a:xfrm>
                  <a:off x="5755149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4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5" name="Forme libre : forme 64">
                  <a:extLst>
                    <a:ext uri="{FF2B5EF4-FFF2-40B4-BE49-F238E27FC236}">
                      <a16:creationId xmlns:a16="http://schemas.microsoft.com/office/drawing/2014/main" id="{2DB662C8-6E67-468B-966F-58B1CB8B6D24}"/>
                    </a:ext>
                  </a:extLst>
                </p:cNvPr>
                <p:cNvSpPr/>
                <p:nvPr/>
              </p:nvSpPr>
              <p:spPr>
                <a:xfrm>
                  <a:off x="5928234" y="2769533"/>
                  <a:ext cx="101120" cy="115595"/>
                </a:xfrm>
                <a:custGeom>
                  <a:avLst/>
                  <a:gdLst>
                    <a:gd name="connsiteX0" fmla="*/ 0 w 101120"/>
                    <a:gd name="connsiteY0" fmla="*/ 77303 h 115595"/>
                    <a:gd name="connsiteX1" fmla="*/ 27308 w 101120"/>
                    <a:gd name="connsiteY1" fmla="*/ 77303 h 115595"/>
                    <a:gd name="connsiteX2" fmla="*/ 50612 w 101120"/>
                    <a:gd name="connsiteY2" fmla="*/ 97014 h 115595"/>
                    <a:gd name="connsiteX3" fmla="*/ 72992 w 101120"/>
                    <a:gd name="connsiteY3" fmla="*/ 82436 h 115595"/>
                    <a:gd name="connsiteX4" fmla="*/ 45273 w 101120"/>
                    <a:gd name="connsiteY4" fmla="*/ 66010 h 115595"/>
                    <a:gd name="connsiteX5" fmla="*/ 2977 w 101120"/>
                    <a:gd name="connsiteY5" fmla="*/ 33673 h 115595"/>
                    <a:gd name="connsiteX6" fmla="*/ 50612 w 101120"/>
                    <a:gd name="connsiteY6" fmla="*/ 0 h 115595"/>
                    <a:gd name="connsiteX7" fmla="*/ 98041 w 101120"/>
                    <a:gd name="connsiteY7" fmla="*/ 36547 h 115595"/>
                    <a:gd name="connsiteX8" fmla="*/ 70733 w 101120"/>
                    <a:gd name="connsiteY8" fmla="*/ 36547 h 115595"/>
                    <a:gd name="connsiteX9" fmla="*/ 50612 w 101120"/>
                    <a:gd name="connsiteY9" fmla="*/ 18171 h 115595"/>
                    <a:gd name="connsiteX10" fmla="*/ 31106 w 101120"/>
                    <a:gd name="connsiteY10" fmla="*/ 31209 h 115595"/>
                    <a:gd name="connsiteX11" fmla="*/ 57490 w 101120"/>
                    <a:gd name="connsiteY11" fmla="*/ 45581 h 115595"/>
                    <a:gd name="connsiteX12" fmla="*/ 101121 w 101120"/>
                    <a:gd name="connsiteY12" fmla="*/ 79048 h 115595"/>
                    <a:gd name="connsiteX13" fmla="*/ 50612 w 101120"/>
                    <a:gd name="connsiteY13" fmla="*/ 115595 h 115595"/>
                    <a:gd name="connsiteX14" fmla="*/ 103 w 101120"/>
                    <a:gd name="connsiteY14" fmla="*/ 77200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20" h="115595">
                      <a:moveTo>
                        <a:pt x="0" y="77303"/>
                      </a:moveTo>
                      <a:lnTo>
                        <a:pt x="27308" y="77303"/>
                      </a:lnTo>
                      <a:cubicBezTo>
                        <a:pt x="27308" y="89725"/>
                        <a:pt x="35931" y="97014"/>
                        <a:pt x="50612" y="97014"/>
                      </a:cubicBezTo>
                      <a:cubicBezTo>
                        <a:pt x="65292" y="97014"/>
                        <a:pt x="72992" y="91675"/>
                        <a:pt x="72992" y="82436"/>
                      </a:cubicBezTo>
                      <a:cubicBezTo>
                        <a:pt x="72992" y="70733"/>
                        <a:pt x="59954" y="68474"/>
                        <a:pt x="45273" y="66010"/>
                      </a:cubicBezTo>
                      <a:cubicBezTo>
                        <a:pt x="25973" y="62931"/>
                        <a:pt x="2977" y="59132"/>
                        <a:pt x="2977" y="33673"/>
                      </a:cubicBezTo>
                      <a:cubicBezTo>
                        <a:pt x="2977" y="12627"/>
                        <a:pt x="20737" y="0"/>
                        <a:pt x="50612" y="0"/>
                      </a:cubicBezTo>
                      <a:cubicBezTo>
                        <a:pt x="80486" y="0"/>
                        <a:pt x="98041" y="13551"/>
                        <a:pt x="98041" y="36547"/>
                      </a:cubicBezTo>
                      <a:lnTo>
                        <a:pt x="70733" y="36547"/>
                      </a:lnTo>
                      <a:cubicBezTo>
                        <a:pt x="70733" y="24844"/>
                        <a:pt x="63444" y="18171"/>
                        <a:pt x="50612" y="18171"/>
                      </a:cubicBezTo>
                      <a:cubicBezTo>
                        <a:pt x="38395" y="18171"/>
                        <a:pt x="31106" y="22996"/>
                        <a:pt x="31106" y="31209"/>
                      </a:cubicBezTo>
                      <a:cubicBezTo>
                        <a:pt x="31106" y="41167"/>
                        <a:pt x="43323" y="43220"/>
                        <a:pt x="57490" y="45581"/>
                      </a:cubicBezTo>
                      <a:cubicBezTo>
                        <a:pt x="77201" y="48866"/>
                        <a:pt x="101121" y="52870"/>
                        <a:pt x="101121" y="79048"/>
                      </a:cubicBezTo>
                      <a:cubicBezTo>
                        <a:pt x="101121" y="101839"/>
                        <a:pt x="82334" y="115595"/>
                        <a:pt x="50612" y="115595"/>
                      </a:cubicBezTo>
                      <a:cubicBezTo>
                        <a:pt x="18890" y="115595"/>
                        <a:pt x="103" y="101428"/>
                        <a:pt x="103" y="772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6" name="Forme libre : forme 65">
                  <a:extLst>
                    <a:ext uri="{FF2B5EF4-FFF2-40B4-BE49-F238E27FC236}">
                      <a16:creationId xmlns:a16="http://schemas.microsoft.com/office/drawing/2014/main" id="{7597EFEF-6457-4735-B71E-B6DAEBDEB620}"/>
                    </a:ext>
                  </a:extLst>
                </p:cNvPr>
                <p:cNvSpPr/>
                <p:nvPr/>
              </p:nvSpPr>
              <p:spPr>
                <a:xfrm>
                  <a:off x="6045472" y="2769431"/>
                  <a:ext cx="112413" cy="115595"/>
                </a:xfrm>
                <a:custGeom>
                  <a:avLst/>
                  <a:gdLst>
                    <a:gd name="connsiteX0" fmla="*/ 0 w 112413"/>
                    <a:gd name="connsiteY0" fmla="*/ 57900 h 115595"/>
                    <a:gd name="connsiteX1" fmla="*/ 57387 w 112413"/>
                    <a:gd name="connsiteY1" fmla="*/ 0 h 115595"/>
                    <a:gd name="connsiteX2" fmla="*/ 111900 w 112413"/>
                    <a:gd name="connsiteY2" fmla="*/ 43425 h 115595"/>
                    <a:gd name="connsiteX3" fmla="*/ 83052 w 112413"/>
                    <a:gd name="connsiteY3" fmla="*/ 43425 h 115595"/>
                    <a:gd name="connsiteX4" fmla="*/ 57387 w 112413"/>
                    <a:gd name="connsiteY4" fmla="*/ 22996 h 115595"/>
                    <a:gd name="connsiteX5" fmla="*/ 29874 w 112413"/>
                    <a:gd name="connsiteY5" fmla="*/ 57798 h 115595"/>
                    <a:gd name="connsiteX6" fmla="*/ 57387 w 112413"/>
                    <a:gd name="connsiteY6" fmla="*/ 92394 h 115595"/>
                    <a:gd name="connsiteX7" fmla="*/ 83566 w 112413"/>
                    <a:gd name="connsiteY7" fmla="*/ 70630 h 115595"/>
                    <a:gd name="connsiteX8" fmla="*/ 112413 w 112413"/>
                    <a:gd name="connsiteY8" fmla="*/ 70630 h 115595"/>
                    <a:gd name="connsiteX9" fmla="*/ 57387 w 112413"/>
                    <a:gd name="connsiteY9" fmla="*/ 115595 h 115595"/>
                    <a:gd name="connsiteX10" fmla="*/ 0 w 112413"/>
                    <a:gd name="connsiteY10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2413" h="115595">
                      <a:moveTo>
                        <a:pt x="0" y="57900"/>
                      </a:moveTo>
                      <a:cubicBezTo>
                        <a:pt x="0" y="21559"/>
                        <a:pt x="21456" y="0"/>
                        <a:pt x="57387" y="0"/>
                      </a:cubicBezTo>
                      <a:cubicBezTo>
                        <a:pt x="87774" y="0"/>
                        <a:pt x="107485" y="15912"/>
                        <a:pt x="111900" y="43425"/>
                      </a:cubicBezTo>
                      <a:lnTo>
                        <a:pt x="83052" y="43425"/>
                      </a:lnTo>
                      <a:cubicBezTo>
                        <a:pt x="79254" y="30593"/>
                        <a:pt x="70425" y="22996"/>
                        <a:pt x="57387" y="22996"/>
                      </a:cubicBezTo>
                      <a:cubicBezTo>
                        <a:pt x="40140" y="22996"/>
                        <a:pt x="29874" y="36034"/>
                        <a:pt x="29874" y="57798"/>
                      </a:cubicBezTo>
                      <a:cubicBezTo>
                        <a:pt x="29874" y="79562"/>
                        <a:pt x="40037" y="92394"/>
                        <a:pt x="57387" y="92394"/>
                      </a:cubicBezTo>
                      <a:cubicBezTo>
                        <a:pt x="71144" y="92394"/>
                        <a:pt x="80178" y="84387"/>
                        <a:pt x="83566" y="70630"/>
                      </a:cubicBezTo>
                      <a:lnTo>
                        <a:pt x="112413" y="70630"/>
                      </a:lnTo>
                      <a:cubicBezTo>
                        <a:pt x="108204" y="99272"/>
                        <a:pt x="88493" y="115595"/>
                        <a:pt x="57387" y="115595"/>
                      </a:cubicBezTo>
                      <a:cubicBezTo>
                        <a:pt x="21456" y="115595"/>
                        <a:pt x="0" y="94037"/>
                        <a:pt x="0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7" name="Forme libre : forme 66">
                  <a:extLst>
                    <a:ext uri="{FF2B5EF4-FFF2-40B4-BE49-F238E27FC236}">
                      <a16:creationId xmlns:a16="http://schemas.microsoft.com/office/drawing/2014/main" id="{C4EBCA10-1DD5-4A4D-9D99-9FF95AA91A4F}"/>
                    </a:ext>
                  </a:extLst>
                </p:cNvPr>
                <p:cNvSpPr/>
                <p:nvPr/>
              </p:nvSpPr>
              <p:spPr>
                <a:xfrm>
                  <a:off x="6172977" y="2769431"/>
                  <a:ext cx="115903" cy="115697"/>
                </a:xfrm>
                <a:custGeom>
                  <a:avLst/>
                  <a:gdLst>
                    <a:gd name="connsiteX0" fmla="*/ 0 w 115903"/>
                    <a:gd name="connsiteY0" fmla="*/ 57900 h 115697"/>
                    <a:gd name="connsiteX1" fmla="*/ 58106 w 115903"/>
                    <a:gd name="connsiteY1" fmla="*/ 0 h 115697"/>
                    <a:gd name="connsiteX2" fmla="*/ 115903 w 115903"/>
                    <a:gd name="connsiteY2" fmla="*/ 57900 h 115697"/>
                    <a:gd name="connsiteX3" fmla="*/ 58106 w 115903"/>
                    <a:gd name="connsiteY3" fmla="*/ 115698 h 115697"/>
                    <a:gd name="connsiteX4" fmla="*/ 0 w 115903"/>
                    <a:gd name="connsiteY4" fmla="*/ 57900 h 115697"/>
                    <a:gd name="connsiteX5" fmla="*/ 86235 w 115903"/>
                    <a:gd name="connsiteY5" fmla="*/ 57900 h 115697"/>
                    <a:gd name="connsiteX6" fmla="*/ 58106 w 115903"/>
                    <a:gd name="connsiteY6" fmla="*/ 23099 h 115697"/>
                    <a:gd name="connsiteX7" fmla="*/ 29977 w 115903"/>
                    <a:gd name="connsiteY7" fmla="*/ 57900 h 115697"/>
                    <a:gd name="connsiteX8" fmla="*/ 58106 w 115903"/>
                    <a:gd name="connsiteY8" fmla="*/ 92497 h 115697"/>
                    <a:gd name="connsiteX9" fmla="*/ 86235 w 115903"/>
                    <a:gd name="connsiteY9" fmla="*/ 57900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5903" h="115697">
                      <a:moveTo>
                        <a:pt x="0" y="57900"/>
                      </a:moveTo>
                      <a:cubicBezTo>
                        <a:pt x="0" y="21559"/>
                        <a:pt x="21764" y="0"/>
                        <a:pt x="58106" y="0"/>
                      </a:cubicBezTo>
                      <a:cubicBezTo>
                        <a:pt x="94448" y="0"/>
                        <a:pt x="115903" y="21559"/>
                        <a:pt x="115903" y="57900"/>
                      </a:cubicBezTo>
                      <a:cubicBezTo>
                        <a:pt x="115903" y="94242"/>
                        <a:pt x="94448" y="115698"/>
                        <a:pt x="58106" y="115698"/>
                      </a:cubicBezTo>
                      <a:cubicBezTo>
                        <a:pt x="21764" y="115698"/>
                        <a:pt x="0" y="94139"/>
                        <a:pt x="0" y="57900"/>
                      </a:cubicBezTo>
                      <a:close/>
                      <a:moveTo>
                        <a:pt x="86235" y="57900"/>
                      </a:moveTo>
                      <a:cubicBezTo>
                        <a:pt x="86235" y="36136"/>
                        <a:pt x="75866" y="23099"/>
                        <a:pt x="58106" y="23099"/>
                      </a:cubicBezTo>
                      <a:cubicBezTo>
                        <a:pt x="40345" y="23099"/>
                        <a:pt x="29977" y="36136"/>
                        <a:pt x="29977" y="57900"/>
                      </a:cubicBezTo>
                      <a:cubicBezTo>
                        <a:pt x="29977" y="79664"/>
                        <a:pt x="40345" y="92497"/>
                        <a:pt x="58106" y="92497"/>
                      </a:cubicBezTo>
                      <a:cubicBezTo>
                        <a:pt x="75866" y="92497"/>
                        <a:pt x="86235" y="79664"/>
                        <a:pt x="86235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8" name="Forme libre : forme 67">
                  <a:extLst>
                    <a:ext uri="{FF2B5EF4-FFF2-40B4-BE49-F238E27FC236}">
                      <a16:creationId xmlns:a16="http://schemas.microsoft.com/office/drawing/2014/main" id="{AE173105-BCF7-45C4-B073-AD7BC8DF3171}"/>
                    </a:ext>
                  </a:extLst>
                </p:cNvPr>
                <p:cNvSpPr/>
                <p:nvPr/>
              </p:nvSpPr>
              <p:spPr>
                <a:xfrm>
                  <a:off x="6311773" y="2712249"/>
                  <a:ext cx="29258" cy="170620"/>
                </a:xfrm>
                <a:custGeom>
                  <a:avLst/>
                  <a:gdLst>
                    <a:gd name="connsiteX0" fmla="*/ 0 w 29258"/>
                    <a:gd name="connsiteY0" fmla="*/ 0 h 170620"/>
                    <a:gd name="connsiteX1" fmla="*/ 29258 w 29258"/>
                    <a:gd name="connsiteY1" fmla="*/ 0 h 170620"/>
                    <a:gd name="connsiteX2" fmla="*/ 29258 w 29258"/>
                    <a:gd name="connsiteY2" fmla="*/ 170621 h 170620"/>
                    <a:gd name="connsiteX3" fmla="*/ 0 w 29258"/>
                    <a:gd name="connsiteY3" fmla="*/ 170621 h 170620"/>
                    <a:gd name="connsiteX4" fmla="*/ 0 w 29258"/>
                    <a:gd name="connsiteY4" fmla="*/ 0 h 170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258" h="170620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170621"/>
                      </a:lnTo>
                      <a:lnTo>
                        <a:pt x="0" y="1706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9" name="Forme libre : forme 68">
                  <a:extLst>
                    <a:ext uri="{FF2B5EF4-FFF2-40B4-BE49-F238E27FC236}">
                      <a16:creationId xmlns:a16="http://schemas.microsoft.com/office/drawing/2014/main" id="{44781253-698D-4B18-B04D-8759F055D1A1}"/>
                    </a:ext>
                  </a:extLst>
                </p:cNvPr>
                <p:cNvSpPr/>
                <p:nvPr/>
              </p:nvSpPr>
              <p:spPr>
                <a:xfrm>
                  <a:off x="6364438" y="2769533"/>
                  <a:ext cx="113747" cy="115697"/>
                </a:xfrm>
                <a:custGeom>
                  <a:avLst/>
                  <a:gdLst>
                    <a:gd name="connsiteX0" fmla="*/ 113748 w 113747"/>
                    <a:gd name="connsiteY0" fmla="*/ 2156 h 115697"/>
                    <a:gd name="connsiteX1" fmla="*/ 113748 w 113747"/>
                    <a:gd name="connsiteY1" fmla="*/ 113439 h 115697"/>
                    <a:gd name="connsiteX2" fmla="*/ 84489 w 113747"/>
                    <a:gd name="connsiteY2" fmla="*/ 113439 h 115697"/>
                    <a:gd name="connsiteX3" fmla="*/ 84489 w 113747"/>
                    <a:gd name="connsiteY3" fmla="*/ 75147 h 115697"/>
                    <a:gd name="connsiteX4" fmla="*/ 84079 w 113747"/>
                    <a:gd name="connsiteY4" fmla="*/ 75147 h 115697"/>
                    <a:gd name="connsiteX5" fmla="*/ 44349 w 113747"/>
                    <a:gd name="connsiteY5" fmla="*/ 115698 h 115697"/>
                    <a:gd name="connsiteX6" fmla="*/ 0 w 113747"/>
                    <a:gd name="connsiteY6" fmla="*/ 57900 h 115697"/>
                    <a:gd name="connsiteX7" fmla="*/ 44349 w 113747"/>
                    <a:gd name="connsiteY7" fmla="*/ 0 h 115697"/>
                    <a:gd name="connsiteX8" fmla="*/ 84079 w 113747"/>
                    <a:gd name="connsiteY8" fmla="*/ 40345 h 115697"/>
                    <a:gd name="connsiteX9" fmla="*/ 84489 w 113747"/>
                    <a:gd name="connsiteY9" fmla="*/ 40345 h 115697"/>
                    <a:gd name="connsiteX10" fmla="*/ 84489 w 113747"/>
                    <a:gd name="connsiteY10" fmla="*/ 2259 h 115697"/>
                    <a:gd name="connsiteX11" fmla="*/ 113748 w 113747"/>
                    <a:gd name="connsiteY11" fmla="*/ 2259 h 115697"/>
                    <a:gd name="connsiteX12" fmla="*/ 86029 w 113747"/>
                    <a:gd name="connsiteY12" fmla="*/ 57798 h 115697"/>
                    <a:gd name="connsiteX13" fmla="*/ 57900 w 113747"/>
                    <a:gd name="connsiteY13" fmla="*/ 22996 h 115697"/>
                    <a:gd name="connsiteX14" fmla="*/ 29771 w 113747"/>
                    <a:gd name="connsiteY14" fmla="*/ 57798 h 115697"/>
                    <a:gd name="connsiteX15" fmla="*/ 57900 w 113747"/>
                    <a:gd name="connsiteY15" fmla="*/ 92394 h 115697"/>
                    <a:gd name="connsiteX16" fmla="*/ 86029 w 113747"/>
                    <a:gd name="connsiteY16" fmla="*/ 57798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747" h="115697">
                      <a:moveTo>
                        <a:pt x="113748" y="2156"/>
                      </a:moveTo>
                      <a:lnTo>
                        <a:pt x="113748" y="113439"/>
                      </a:lnTo>
                      <a:lnTo>
                        <a:pt x="84489" y="113439"/>
                      </a:lnTo>
                      <a:lnTo>
                        <a:pt x="84489" y="75147"/>
                      </a:lnTo>
                      <a:lnTo>
                        <a:pt x="84079" y="75147"/>
                      </a:lnTo>
                      <a:cubicBezTo>
                        <a:pt x="84079" y="100607"/>
                        <a:pt x="69193" y="115698"/>
                        <a:pt x="44349" y="115698"/>
                      </a:cubicBezTo>
                      <a:cubicBezTo>
                        <a:pt x="16426" y="115698"/>
                        <a:pt x="0" y="94139"/>
                        <a:pt x="0" y="57900"/>
                      </a:cubicBezTo>
                      <a:cubicBezTo>
                        <a:pt x="0" y="21661"/>
                        <a:pt x="16426" y="0"/>
                        <a:pt x="44349" y="0"/>
                      </a:cubicBezTo>
                      <a:cubicBezTo>
                        <a:pt x="69193" y="0"/>
                        <a:pt x="84079" y="15091"/>
                        <a:pt x="84079" y="40345"/>
                      </a:cubicBezTo>
                      <a:lnTo>
                        <a:pt x="84489" y="40345"/>
                      </a:lnTo>
                      <a:lnTo>
                        <a:pt x="84489" y="2259"/>
                      </a:lnTo>
                      <a:lnTo>
                        <a:pt x="113748" y="2259"/>
                      </a:lnTo>
                      <a:close/>
                      <a:moveTo>
                        <a:pt x="86029" y="57798"/>
                      </a:moveTo>
                      <a:cubicBezTo>
                        <a:pt x="86029" y="37163"/>
                        <a:pt x="75661" y="22996"/>
                        <a:pt x="57900" y="22996"/>
                      </a:cubicBezTo>
                      <a:cubicBezTo>
                        <a:pt x="40140" y="22996"/>
                        <a:pt x="29771" y="36034"/>
                        <a:pt x="29771" y="57798"/>
                      </a:cubicBezTo>
                      <a:cubicBezTo>
                        <a:pt x="29771" y="79562"/>
                        <a:pt x="40140" y="92394"/>
                        <a:pt x="57900" y="92394"/>
                      </a:cubicBezTo>
                      <a:cubicBezTo>
                        <a:pt x="75661" y="92394"/>
                        <a:pt x="86029" y="78227"/>
                        <a:pt x="86029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0" name="Forme libre : forme 69">
                  <a:extLst>
                    <a:ext uri="{FF2B5EF4-FFF2-40B4-BE49-F238E27FC236}">
                      <a16:creationId xmlns:a16="http://schemas.microsoft.com/office/drawing/2014/main" id="{64CF2F3D-6412-4109-9DFA-4B5EAC00B402}"/>
                    </a:ext>
                  </a:extLst>
                </p:cNvPr>
                <p:cNvSpPr/>
                <p:nvPr/>
              </p:nvSpPr>
              <p:spPr>
                <a:xfrm>
                  <a:off x="6507033" y="2722720"/>
                  <a:ext cx="29258" cy="160252"/>
                </a:xfrm>
                <a:custGeom>
                  <a:avLst/>
                  <a:gdLst>
                    <a:gd name="connsiteX0" fmla="*/ 0 w 29258"/>
                    <a:gd name="connsiteY0" fmla="*/ 0 h 160252"/>
                    <a:gd name="connsiteX1" fmla="*/ 29258 w 29258"/>
                    <a:gd name="connsiteY1" fmla="*/ 0 h 160252"/>
                    <a:gd name="connsiteX2" fmla="*/ 29258 w 29258"/>
                    <a:gd name="connsiteY2" fmla="*/ 27718 h 160252"/>
                    <a:gd name="connsiteX3" fmla="*/ 0 w 29258"/>
                    <a:gd name="connsiteY3" fmla="*/ 27718 h 160252"/>
                    <a:gd name="connsiteX4" fmla="*/ 0 w 29258"/>
                    <a:gd name="connsiteY4" fmla="*/ 0 h 160252"/>
                    <a:gd name="connsiteX5" fmla="*/ 0 w 29258"/>
                    <a:gd name="connsiteY5" fmla="*/ 48969 h 160252"/>
                    <a:gd name="connsiteX6" fmla="*/ 29258 w 29258"/>
                    <a:gd name="connsiteY6" fmla="*/ 48969 h 160252"/>
                    <a:gd name="connsiteX7" fmla="*/ 29258 w 29258"/>
                    <a:gd name="connsiteY7" fmla="*/ 160252 h 160252"/>
                    <a:gd name="connsiteX8" fmla="*/ 0 w 29258"/>
                    <a:gd name="connsiteY8" fmla="*/ 160252 h 160252"/>
                    <a:gd name="connsiteX9" fmla="*/ 0 w 29258"/>
                    <a:gd name="connsiteY9" fmla="*/ 48969 h 16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258" h="160252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27718"/>
                      </a:lnTo>
                      <a:lnTo>
                        <a:pt x="0" y="27718"/>
                      </a:lnTo>
                      <a:lnTo>
                        <a:pt x="0" y="0"/>
                      </a:lnTo>
                      <a:close/>
                      <a:moveTo>
                        <a:pt x="0" y="48969"/>
                      </a:moveTo>
                      <a:lnTo>
                        <a:pt x="29258" y="48969"/>
                      </a:lnTo>
                      <a:lnTo>
                        <a:pt x="29258" y="160252"/>
                      </a:lnTo>
                      <a:lnTo>
                        <a:pt x="0" y="160252"/>
                      </a:lnTo>
                      <a:lnTo>
                        <a:pt x="0" y="48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1" name="Forme libre : forme 70">
                  <a:extLst>
                    <a:ext uri="{FF2B5EF4-FFF2-40B4-BE49-F238E27FC236}">
                      <a16:creationId xmlns:a16="http://schemas.microsoft.com/office/drawing/2014/main" id="{815D0898-8FCF-48B2-B558-491A0A07DAD5}"/>
                    </a:ext>
                  </a:extLst>
                </p:cNvPr>
                <p:cNvSpPr/>
                <p:nvPr/>
              </p:nvSpPr>
              <p:spPr>
                <a:xfrm>
                  <a:off x="6565344" y="2769431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7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7 h 113541"/>
                    <a:gd name="connsiteX9" fmla="*/ 29669 w 80485"/>
                    <a:gd name="connsiteY9" fmla="*/ 48147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7" y="29771"/>
                      </a:lnTo>
                      <a:cubicBezTo>
                        <a:pt x="67653" y="27308"/>
                        <a:pt x="62109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7"/>
                      </a:lnTo>
                      <a:lnTo>
                        <a:pt x="29669" y="48147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5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2" name="Forme libre : forme 71">
                  <a:extLst>
                    <a:ext uri="{FF2B5EF4-FFF2-40B4-BE49-F238E27FC236}">
                      <a16:creationId xmlns:a16="http://schemas.microsoft.com/office/drawing/2014/main" id="{39FAF143-4550-45F2-9970-2513A27ABD90}"/>
                    </a:ext>
                  </a:extLst>
                </p:cNvPr>
                <p:cNvSpPr/>
                <p:nvPr/>
              </p:nvSpPr>
              <p:spPr>
                <a:xfrm>
                  <a:off x="6650963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3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3" name="Forme libre : forme 72">
                  <a:extLst>
                    <a:ext uri="{FF2B5EF4-FFF2-40B4-BE49-F238E27FC236}">
                      <a16:creationId xmlns:a16="http://schemas.microsoft.com/office/drawing/2014/main" id="{BDB9DEA5-9DD9-4583-8952-3469A3AA1326}"/>
                    </a:ext>
                  </a:extLst>
                </p:cNvPr>
                <p:cNvSpPr/>
                <p:nvPr/>
              </p:nvSpPr>
              <p:spPr>
                <a:xfrm>
                  <a:off x="4449720" y="2973313"/>
                  <a:ext cx="113850" cy="164461"/>
                </a:xfrm>
                <a:custGeom>
                  <a:avLst/>
                  <a:gdLst>
                    <a:gd name="connsiteX0" fmla="*/ 113850 w 113850"/>
                    <a:gd name="connsiteY0" fmla="*/ 57900 h 164461"/>
                    <a:gd name="connsiteX1" fmla="*/ 69296 w 113850"/>
                    <a:gd name="connsiteY1" fmla="*/ 115698 h 164461"/>
                    <a:gd name="connsiteX2" fmla="*/ 29669 w 113850"/>
                    <a:gd name="connsiteY2" fmla="*/ 75147 h 164461"/>
                    <a:gd name="connsiteX3" fmla="*/ 29258 w 113850"/>
                    <a:gd name="connsiteY3" fmla="*/ 75147 h 164461"/>
                    <a:gd name="connsiteX4" fmla="*/ 29258 w 113850"/>
                    <a:gd name="connsiteY4" fmla="*/ 164461 h 164461"/>
                    <a:gd name="connsiteX5" fmla="*/ 0 w 113850"/>
                    <a:gd name="connsiteY5" fmla="*/ 164461 h 164461"/>
                    <a:gd name="connsiteX6" fmla="*/ 0 w 113850"/>
                    <a:gd name="connsiteY6" fmla="*/ 2259 h 164461"/>
                    <a:gd name="connsiteX7" fmla="*/ 29258 w 113850"/>
                    <a:gd name="connsiteY7" fmla="*/ 2259 h 164461"/>
                    <a:gd name="connsiteX8" fmla="*/ 29258 w 113850"/>
                    <a:gd name="connsiteY8" fmla="*/ 40345 h 164461"/>
                    <a:gd name="connsiteX9" fmla="*/ 29669 w 113850"/>
                    <a:gd name="connsiteY9" fmla="*/ 40345 h 164461"/>
                    <a:gd name="connsiteX10" fmla="*/ 69296 w 113850"/>
                    <a:gd name="connsiteY10" fmla="*/ 0 h 164461"/>
                    <a:gd name="connsiteX11" fmla="*/ 113850 w 113850"/>
                    <a:gd name="connsiteY11" fmla="*/ 57797 h 164461"/>
                    <a:gd name="connsiteX12" fmla="*/ 83874 w 113850"/>
                    <a:gd name="connsiteY12" fmla="*/ 57900 h 164461"/>
                    <a:gd name="connsiteX13" fmla="*/ 55745 w 113850"/>
                    <a:gd name="connsiteY13" fmla="*/ 23304 h 164461"/>
                    <a:gd name="connsiteX14" fmla="*/ 27616 w 113850"/>
                    <a:gd name="connsiteY14" fmla="*/ 57900 h 164461"/>
                    <a:gd name="connsiteX15" fmla="*/ 55745 w 113850"/>
                    <a:gd name="connsiteY15" fmla="*/ 92497 h 164461"/>
                    <a:gd name="connsiteX16" fmla="*/ 83874 w 113850"/>
                    <a:gd name="connsiteY16" fmla="*/ 57900 h 164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850" h="164461">
                      <a:moveTo>
                        <a:pt x="113850" y="57900"/>
                      </a:moveTo>
                      <a:cubicBezTo>
                        <a:pt x="113850" y="94242"/>
                        <a:pt x="97219" y="115698"/>
                        <a:pt x="69296" y="115698"/>
                      </a:cubicBezTo>
                      <a:cubicBezTo>
                        <a:pt x="44452" y="115698"/>
                        <a:pt x="29669" y="100607"/>
                        <a:pt x="29669" y="75147"/>
                      </a:cubicBezTo>
                      <a:lnTo>
                        <a:pt x="29258" y="75147"/>
                      </a:lnTo>
                      <a:lnTo>
                        <a:pt x="29258" y="164461"/>
                      </a:lnTo>
                      <a:lnTo>
                        <a:pt x="0" y="164461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0345"/>
                      </a:lnTo>
                      <a:lnTo>
                        <a:pt x="29669" y="40345"/>
                      </a:lnTo>
                      <a:cubicBezTo>
                        <a:pt x="29669" y="15091"/>
                        <a:pt x="44555" y="0"/>
                        <a:pt x="69296" y="0"/>
                      </a:cubicBezTo>
                      <a:cubicBezTo>
                        <a:pt x="97219" y="0"/>
                        <a:pt x="113850" y="21456"/>
                        <a:pt x="113850" y="57797"/>
                      </a:cubicBezTo>
                      <a:close/>
                      <a:moveTo>
                        <a:pt x="83874" y="57900"/>
                      </a:moveTo>
                      <a:cubicBezTo>
                        <a:pt x="83874" y="36136"/>
                        <a:pt x="73505" y="23304"/>
                        <a:pt x="55745" y="23304"/>
                      </a:cubicBezTo>
                      <a:cubicBezTo>
                        <a:pt x="37984" y="23304"/>
                        <a:pt x="27616" y="37265"/>
                        <a:pt x="27616" y="57900"/>
                      </a:cubicBezTo>
                      <a:cubicBezTo>
                        <a:pt x="27616" y="78535"/>
                        <a:pt x="37984" y="92497"/>
                        <a:pt x="55745" y="92497"/>
                      </a:cubicBezTo>
                      <a:cubicBezTo>
                        <a:pt x="73505" y="92497"/>
                        <a:pt x="83874" y="79664"/>
                        <a:pt x="83874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4" name="Forme libre : forme 73">
                  <a:extLst>
                    <a:ext uri="{FF2B5EF4-FFF2-40B4-BE49-F238E27FC236}">
                      <a16:creationId xmlns:a16="http://schemas.microsoft.com/office/drawing/2014/main" id="{C51DB624-4160-4DFA-AFA8-F429975F9E14}"/>
                    </a:ext>
                  </a:extLst>
                </p:cNvPr>
                <p:cNvSpPr/>
                <p:nvPr/>
              </p:nvSpPr>
              <p:spPr>
                <a:xfrm>
                  <a:off x="4580612" y="2973416"/>
                  <a:ext cx="116006" cy="115595"/>
                </a:xfrm>
                <a:custGeom>
                  <a:avLst/>
                  <a:gdLst>
                    <a:gd name="connsiteX0" fmla="*/ 0 w 116006"/>
                    <a:gd name="connsiteY0" fmla="*/ 57798 h 115595"/>
                    <a:gd name="connsiteX1" fmla="*/ 58106 w 116006"/>
                    <a:gd name="connsiteY1" fmla="*/ 0 h 115595"/>
                    <a:gd name="connsiteX2" fmla="*/ 116006 w 116006"/>
                    <a:gd name="connsiteY2" fmla="*/ 57798 h 115595"/>
                    <a:gd name="connsiteX3" fmla="*/ 58106 w 116006"/>
                    <a:gd name="connsiteY3" fmla="*/ 115595 h 115595"/>
                    <a:gd name="connsiteX4" fmla="*/ 0 w 116006"/>
                    <a:gd name="connsiteY4" fmla="*/ 57798 h 115595"/>
                    <a:gd name="connsiteX5" fmla="*/ 86235 w 116006"/>
                    <a:gd name="connsiteY5" fmla="*/ 57798 h 115595"/>
                    <a:gd name="connsiteX6" fmla="*/ 58106 w 116006"/>
                    <a:gd name="connsiteY6" fmla="*/ 22996 h 115595"/>
                    <a:gd name="connsiteX7" fmla="*/ 29977 w 116006"/>
                    <a:gd name="connsiteY7" fmla="*/ 57798 h 115595"/>
                    <a:gd name="connsiteX8" fmla="*/ 58106 w 116006"/>
                    <a:gd name="connsiteY8" fmla="*/ 92394 h 115595"/>
                    <a:gd name="connsiteX9" fmla="*/ 86235 w 116006"/>
                    <a:gd name="connsiteY9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006" h="115595">
                      <a:moveTo>
                        <a:pt x="0" y="57798"/>
                      </a:moveTo>
                      <a:cubicBezTo>
                        <a:pt x="0" y="21456"/>
                        <a:pt x="21764" y="0"/>
                        <a:pt x="58106" y="0"/>
                      </a:cubicBezTo>
                      <a:cubicBezTo>
                        <a:pt x="94448" y="0"/>
                        <a:pt x="116006" y="21456"/>
                        <a:pt x="116006" y="57798"/>
                      </a:cubicBezTo>
                      <a:cubicBezTo>
                        <a:pt x="116006" y="94139"/>
                        <a:pt x="94550" y="115595"/>
                        <a:pt x="58106" y="115595"/>
                      </a:cubicBezTo>
                      <a:cubicBezTo>
                        <a:pt x="21661" y="115595"/>
                        <a:pt x="0" y="94139"/>
                        <a:pt x="0" y="57798"/>
                      </a:cubicBezTo>
                      <a:close/>
                      <a:moveTo>
                        <a:pt x="86235" y="57798"/>
                      </a:moveTo>
                      <a:cubicBezTo>
                        <a:pt x="86235" y="36034"/>
                        <a:pt x="75866" y="22996"/>
                        <a:pt x="58106" y="22996"/>
                      </a:cubicBezTo>
                      <a:cubicBezTo>
                        <a:pt x="40346" y="22996"/>
                        <a:pt x="29977" y="36136"/>
                        <a:pt x="29977" y="57798"/>
                      </a:cubicBezTo>
                      <a:cubicBezTo>
                        <a:pt x="29977" y="79459"/>
                        <a:pt x="40346" y="92394"/>
                        <a:pt x="58106" y="92394"/>
                      </a:cubicBezTo>
                      <a:cubicBezTo>
                        <a:pt x="75866" y="92394"/>
                        <a:pt x="86235" y="79562"/>
                        <a:pt x="86235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5" name="Forme libre : forme 74">
                  <a:extLst>
                    <a:ext uri="{FF2B5EF4-FFF2-40B4-BE49-F238E27FC236}">
                      <a16:creationId xmlns:a16="http://schemas.microsoft.com/office/drawing/2014/main" id="{DF1BBB5C-F383-4DB5-BA6F-29FD2AFC601B}"/>
                    </a:ext>
                  </a:extLst>
                </p:cNvPr>
                <p:cNvSpPr/>
                <p:nvPr/>
              </p:nvSpPr>
              <p:spPr>
                <a:xfrm>
                  <a:off x="4718382" y="2975572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6" name="Forme libre : forme 75">
                  <a:extLst>
                    <a:ext uri="{FF2B5EF4-FFF2-40B4-BE49-F238E27FC236}">
                      <a16:creationId xmlns:a16="http://schemas.microsoft.com/office/drawing/2014/main" id="{AB9B1F3E-8D13-4785-9EDA-F2D6D6ADF7B9}"/>
                    </a:ext>
                  </a:extLst>
                </p:cNvPr>
                <p:cNvSpPr/>
                <p:nvPr/>
              </p:nvSpPr>
              <p:spPr>
                <a:xfrm>
                  <a:off x="4849787" y="2973313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8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8 h 113541"/>
                    <a:gd name="connsiteX9" fmla="*/ 29669 w 80485"/>
                    <a:gd name="connsiteY9" fmla="*/ 48148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8" y="29771"/>
                      </a:lnTo>
                      <a:cubicBezTo>
                        <a:pt x="67653" y="27308"/>
                        <a:pt x="62110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8"/>
                      </a:lnTo>
                      <a:lnTo>
                        <a:pt x="29669" y="48148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4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7" name="Forme libre : forme 76">
                  <a:extLst>
                    <a:ext uri="{FF2B5EF4-FFF2-40B4-BE49-F238E27FC236}">
                      <a16:creationId xmlns:a16="http://schemas.microsoft.com/office/drawing/2014/main" id="{4734F069-3D39-4185-BC42-1A836FF0A51C}"/>
                    </a:ext>
                  </a:extLst>
                </p:cNvPr>
                <p:cNvSpPr/>
                <p:nvPr/>
              </p:nvSpPr>
              <p:spPr>
                <a:xfrm>
                  <a:off x="4976470" y="2938512"/>
                  <a:ext cx="79869" cy="150704"/>
                </a:xfrm>
                <a:custGeom>
                  <a:avLst/>
                  <a:gdLst>
                    <a:gd name="connsiteX0" fmla="*/ 45068 w 79869"/>
                    <a:gd name="connsiteY0" fmla="*/ 57284 h 150704"/>
                    <a:gd name="connsiteX1" fmla="*/ 45068 w 79869"/>
                    <a:gd name="connsiteY1" fmla="*/ 110975 h 150704"/>
                    <a:gd name="connsiteX2" fmla="*/ 62828 w 79869"/>
                    <a:gd name="connsiteY2" fmla="*/ 127401 h 150704"/>
                    <a:gd name="connsiteX3" fmla="*/ 77714 w 79869"/>
                    <a:gd name="connsiteY3" fmla="*/ 123808 h 150704"/>
                    <a:gd name="connsiteX4" fmla="*/ 77714 w 79869"/>
                    <a:gd name="connsiteY4" fmla="*/ 145572 h 150704"/>
                    <a:gd name="connsiteX5" fmla="*/ 53589 w 79869"/>
                    <a:gd name="connsiteY5" fmla="*/ 150705 h 150704"/>
                    <a:gd name="connsiteX6" fmla="*/ 15912 w 79869"/>
                    <a:gd name="connsiteY6" fmla="*/ 114774 h 150704"/>
                    <a:gd name="connsiteX7" fmla="*/ 15912 w 79869"/>
                    <a:gd name="connsiteY7" fmla="*/ 57387 h 150704"/>
                    <a:gd name="connsiteX8" fmla="*/ 0 w 79869"/>
                    <a:gd name="connsiteY8" fmla="*/ 57387 h 150704"/>
                    <a:gd name="connsiteX9" fmla="*/ 0 w 79869"/>
                    <a:gd name="connsiteY9" fmla="*/ 37265 h 150704"/>
                    <a:gd name="connsiteX10" fmla="*/ 17760 w 79869"/>
                    <a:gd name="connsiteY10" fmla="*/ 37265 h 150704"/>
                    <a:gd name="connsiteX11" fmla="*/ 17760 w 79869"/>
                    <a:gd name="connsiteY11" fmla="*/ 0 h 150704"/>
                    <a:gd name="connsiteX12" fmla="*/ 47018 w 79869"/>
                    <a:gd name="connsiteY12" fmla="*/ 0 h 150704"/>
                    <a:gd name="connsiteX13" fmla="*/ 47018 w 79869"/>
                    <a:gd name="connsiteY13" fmla="*/ 9342 h 150704"/>
                    <a:gd name="connsiteX14" fmla="*/ 18684 w 79869"/>
                    <a:gd name="connsiteY14" fmla="*/ 36855 h 150704"/>
                    <a:gd name="connsiteX15" fmla="*/ 18684 w 79869"/>
                    <a:gd name="connsiteY15" fmla="*/ 37265 h 150704"/>
                    <a:gd name="connsiteX16" fmla="*/ 79870 w 79869"/>
                    <a:gd name="connsiteY16" fmla="*/ 37265 h 150704"/>
                    <a:gd name="connsiteX17" fmla="*/ 79870 w 79869"/>
                    <a:gd name="connsiteY17" fmla="*/ 57387 h 150704"/>
                    <a:gd name="connsiteX18" fmla="*/ 45273 w 79869"/>
                    <a:gd name="connsiteY18" fmla="*/ 57387 h 150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9869" h="150704">
                      <a:moveTo>
                        <a:pt x="45068" y="57284"/>
                      </a:moveTo>
                      <a:lnTo>
                        <a:pt x="45068" y="110975"/>
                      </a:lnTo>
                      <a:cubicBezTo>
                        <a:pt x="45068" y="121344"/>
                        <a:pt x="51741" y="127401"/>
                        <a:pt x="62828" y="127401"/>
                      </a:cubicBezTo>
                      <a:cubicBezTo>
                        <a:pt x="68167" y="127401"/>
                        <a:pt x="73710" y="126066"/>
                        <a:pt x="77714" y="123808"/>
                      </a:cubicBezTo>
                      <a:lnTo>
                        <a:pt x="77714" y="145572"/>
                      </a:lnTo>
                      <a:cubicBezTo>
                        <a:pt x="71041" y="148652"/>
                        <a:pt x="62007" y="150705"/>
                        <a:pt x="53589" y="150705"/>
                      </a:cubicBezTo>
                      <a:cubicBezTo>
                        <a:pt x="29874" y="150705"/>
                        <a:pt x="15912" y="137462"/>
                        <a:pt x="15912" y="114774"/>
                      </a:cubicBezTo>
                      <a:lnTo>
                        <a:pt x="15912" y="57387"/>
                      </a:lnTo>
                      <a:lnTo>
                        <a:pt x="0" y="57387"/>
                      </a:lnTo>
                      <a:lnTo>
                        <a:pt x="0" y="37265"/>
                      </a:lnTo>
                      <a:lnTo>
                        <a:pt x="17760" y="37265"/>
                      </a:lnTo>
                      <a:lnTo>
                        <a:pt x="17760" y="0"/>
                      </a:lnTo>
                      <a:lnTo>
                        <a:pt x="47018" y="0"/>
                      </a:lnTo>
                      <a:lnTo>
                        <a:pt x="47018" y="9342"/>
                      </a:lnTo>
                      <a:cubicBezTo>
                        <a:pt x="47018" y="23509"/>
                        <a:pt x="36342" y="33467"/>
                        <a:pt x="18684" y="36855"/>
                      </a:cubicBezTo>
                      <a:lnTo>
                        <a:pt x="18684" y="37265"/>
                      </a:lnTo>
                      <a:lnTo>
                        <a:pt x="79870" y="37265"/>
                      </a:lnTo>
                      <a:lnTo>
                        <a:pt x="79870" y="57387"/>
                      </a:lnTo>
                      <a:lnTo>
                        <a:pt x="45273" y="5738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8" name="Forme libre : forme 77">
                  <a:extLst>
                    <a:ext uri="{FF2B5EF4-FFF2-40B4-BE49-F238E27FC236}">
                      <a16:creationId xmlns:a16="http://schemas.microsoft.com/office/drawing/2014/main" id="{99E9A21F-584E-4F7C-835A-6FF5CD5BA777}"/>
                    </a:ext>
                  </a:extLst>
                </p:cNvPr>
                <p:cNvSpPr/>
                <p:nvPr/>
              </p:nvSpPr>
              <p:spPr>
                <a:xfrm>
                  <a:off x="5067735" y="2973416"/>
                  <a:ext cx="116006" cy="115595"/>
                </a:xfrm>
                <a:custGeom>
                  <a:avLst/>
                  <a:gdLst>
                    <a:gd name="connsiteX0" fmla="*/ 0 w 116006"/>
                    <a:gd name="connsiteY0" fmla="*/ 57798 h 115595"/>
                    <a:gd name="connsiteX1" fmla="*/ 58106 w 116006"/>
                    <a:gd name="connsiteY1" fmla="*/ 0 h 115595"/>
                    <a:gd name="connsiteX2" fmla="*/ 116006 w 116006"/>
                    <a:gd name="connsiteY2" fmla="*/ 57798 h 115595"/>
                    <a:gd name="connsiteX3" fmla="*/ 58106 w 116006"/>
                    <a:gd name="connsiteY3" fmla="*/ 115595 h 115595"/>
                    <a:gd name="connsiteX4" fmla="*/ 0 w 116006"/>
                    <a:gd name="connsiteY4" fmla="*/ 57798 h 115595"/>
                    <a:gd name="connsiteX5" fmla="*/ 86235 w 116006"/>
                    <a:gd name="connsiteY5" fmla="*/ 57798 h 115595"/>
                    <a:gd name="connsiteX6" fmla="*/ 58106 w 116006"/>
                    <a:gd name="connsiteY6" fmla="*/ 22996 h 115595"/>
                    <a:gd name="connsiteX7" fmla="*/ 29977 w 116006"/>
                    <a:gd name="connsiteY7" fmla="*/ 57798 h 115595"/>
                    <a:gd name="connsiteX8" fmla="*/ 58106 w 116006"/>
                    <a:gd name="connsiteY8" fmla="*/ 92394 h 115595"/>
                    <a:gd name="connsiteX9" fmla="*/ 86235 w 116006"/>
                    <a:gd name="connsiteY9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006" h="115595">
                      <a:moveTo>
                        <a:pt x="0" y="57798"/>
                      </a:moveTo>
                      <a:cubicBezTo>
                        <a:pt x="0" y="21456"/>
                        <a:pt x="21764" y="0"/>
                        <a:pt x="58106" y="0"/>
                      </a:cubicBezTo>
                      <a:cubicBezTo>
                        <a:pt x="94448" y="0"/>
                        <a:pt x="116006" y="21456"/>
                        <a:pt x="116006" y="57798"/>
                      </a:cubicBezTo>
                      <a:cubicBezTo>
                        <a:pt x="116006" y="94139"/>
                        <a:pt x="94550" y="115595"/>
                        <a:pt x="58106" y="115595"/>
                      </a:cubicBezTo>
                      <a:cubicBezTo>
                        <a:pt x="21661" y="115595"/>
                        <a:pt x="0" y="94139"/>
                        <a:pt x="0" y="57798"/>
                      </a:cubicBezTo>
                      <a:close/>
                      <a:moveTo>
                        <a:pt x="86235" y="57798"/>
                      </a:moveTo>
                      <a:cubicBezTo>
                        <a:pt x="86235" y="36034"/>
                        <a:pt x="75866" y="22996"/>
                        <a:pt x="58106" y="22996"/>
                      </a:cubicBezTo>
                      <a:cubicBezTo>
                        <a:pt x="40346" y="22996"/>
                        <a:pt x="29977" y="36136"/>
                        <a:pt x="29977" y="57798"/>
                      </a:cubicBezTo>
                      <a:cubicBezTo>
                        <a:pt x="29977" y="79459"/>
                        <a:pt x="40346" y="92394"/>
                        <a:pt x="58106" y="92394"/>
                      </a:cubicBezTo>
                      <a:cubicBezTo>
                        <a:pt x="75866" y="92394"/>
                        <a:pt x="86235" y="79562"/>
                        <a:pt x="86235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9" name="Forme libre : forme 78">
                  <a:extLst>
                    <a:ext uri="{FF2B5EF4-FFF2-40B4-BE49-F238E27FC236}">
                      <a16:creationId xmlns:a16="http://schemas.microsoft.com/office/drawing/2014/main" id="{86488C2E-2BA0-4066-B997-92AA17F8C2C8}"/>
                    </a:ext>
                  </a:extLst>
                </p:cNvPr>
                <p:cNvSpPr/>
                <p:nvPr/>
              </p:nvSpPr>
              <p:spPr>
                <a:xfrm>
                  <a:off x="5205403" y="2975572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0" name="Forme libre : forme 79">
                  <a:extLst>
                    <a:ext uri="{FF2B5EF4-FFF2-40B4-BE49-F238E27FC236}">
                      <a16:creationId xmlns:a16="http://schemas.microsoft.com/office/drawing/2014/main" id="{EF767907-D819-4066-92AB-6C0DB8F4D06F}"/>
                    </a:ext>
                  </a:extLst>
                </p:cNvPr>
                <p:cNvSpPr/>
                <p:nvPr/>
              </p:nvSpPr>
              <p:spPr>
                <a:xfrm>
                  <a:off x="5329724" y="2973313"/>
                  <a:ext cx="101120" cy="115595"/>
                </a:xfrm>
                <a:custGeom>
                  <a:avLst/>
                  <a:gdLst>
                    <a:gd name="connsiteX0" fmla="*/ 0 w 101120"/>
                    <a:gd name="connsiteY0" fmla="*/ 77406 h 115595"/>
                    <a:gd name="connsiteX1" fmla="*/ 27308 w 101120"/>
                    <a:gd name="connsiteY1" fmla="*/ 77406 h 115595"/>
                    <a:gd name="connsiteX2" fmla="*/ 50612 w 101120"/>
                    <a:gd name="connsiteY2" fmla="*/ 97116 h 115595"/>
                    <a:gd name="connsiteX3" fmla="*/ 72992 w 101120"/>
                    <a:gd name="connsiteY3" fmla="*/ 82436 h 115595"/>
                    <a:gd name="connsiteX4" fmla="*/ 45273 w 101120"/>
                    <a:gd name="connsiteY4" fmla="*/ 66010 h 115595"/>
                    <a:gd name="connsiteX5" fmla="*/ 2977 w 101120"/>
                    <a:gd name="connsiteY5" fmla="*/ 33672 h 115595"/>
                    <a:gd name="connsiteX6" fmla="*/ 50612 w 101120"/>
                    <a:gd name="connsiteY6" fmla="*/ 0 h 115595"/>
                    <a:gd name="connsiteX7" fmla="*/ 98041 w 101120"/>
                    <a:gd name="connsiteY7" fmla="*/ 36547 h 115595"/>
                    <a:gd name="connsiteX8" fmla="*/ 70733 w 101120"/>
                    <a:gd name="connsiteY8" fmla="*/ 36547 h 115595"/>
                    <a:gd name="connsiteX9" fmla="*/ 50612 w 101120"/>
                    <a:gd name="connsiteY9" fmla="*/ 18171 h 115595"/>
                    <a:gd name="connsiteX10" fmla="*/ 31106 w 101120"/>
                    <a:gd name="connsiteY10" fmla="*/ 31209 h 115595"/>
                    <a:gd name="connsiteX11" fmla="*/ 57490 w 101120"/>
                    <a:gd name="connsiteY11" fmla="*/ 45581 h 115595"/>
                    <a:gd name="connsiteX12" fmla="*/ 101120 w 101120"/>
                    <a:gd name="connsiteY12" fmla="*/ 79048 h 115595"/>
                    <a:gd name="connsiteX13" fmla="*/ 50612 w 101120"/>
                    <a:gd name="connsiteY13" fmla="*/ 115595 h 115595"/>
                    <a:gd name="connsiteX14" fmla="*/ 103 w 101120"/>
                    <a:gd name="connsiteY14" fmla="*/ 77303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20" h="115595">
                      <a:moveTo>
                        <a:pt x="0" y="77406"/>
                      </a:moveTo>
                      <a:lnTo>
                        <a:pt x="27308" y="77406"/>
                      </a:lnTo>
                      <a:cubicBezTo>
                        <a:pt x="27308" y="89828"/>
                        <a:pt x="35931" y="97116"/>
                        <a:pt x="50612" y="97116"/>
                      </a:cubicBezTo>
                      <a:cubicBezTo>
                        <a:pt x="65292" y="97116"/>
                        <a:pt x="72992" y="91778"/>
                        <a:pt x="72992" y="82436"/>
                      </a:cubicBezTo>
                      <a:cubicBezTo>
                        <a:pt x="72992" y="70733"/>
                        <a:pt x="59954" y="68474"/>
                        <a:pt x="45273" y="66010"/>
                      </a:cubicBezTo>
                      <a:cubicBezTo>
                        <a:pt x="25973" y="62930"/>
                        <a:pt x="2977" y="59132"/>
                        <a:pt x="2977" y="33672"/>
                      </a:cubicBezTo>
                      <a:cubicBezTo>
                        <a:pt x="2977" y="12627"/>
                        <a:pt x="20737" y="0"/>
                        <a:pt x="50612" y="0"/>
                      </a:cubicBezTo>
                      <a:cubicBezTo>
                        <a:pt x="80486" y="0"/>
                        <a:pt x="98041" y="13551"/>
                        <a:pt x="98041" y="36547"/>
                      </a:cubicBezTo>
                      <a:lnTo>
                        <a:pt x="70733" y="36547"/>
                      </a:lnTo>
                      <a:cubicBezTo>
                        <a:pt x="70733" y="24844"/>
                        <a:pt x="63444" y="18171"/>
                        <a:pt x="50612" y="18171"/>
                      </a:cubicBezTo>
                      <a:cubicBezTo>
                        <a:pt x="38395" y="18171"/>
                        <a:pt x="31106" y="22996"/>
                        <a:pt x="31106" y="31209"/>
                      </a:cubicBezTo>
                      <a:cubicBezTo>
                        <a:pt x="31106" y="41167"/>
                        <a:pt x="43323" y="43220"/>
                        <a:pt x="57490" y="45581"/>
                      </a:cubicBezTo>
                      <a:cubicBezTo>
                        <a:pt x="77201" y="48866"/>
                        <a:pt x="101120" y="52870"/>
                        <a:pt x="101120" y="79048"/>
                      </a:cubicBezTo>
                      <a:cubicBezTo>
                        <a:pt x="101120" y="101839"/>
                        <a:pt x="82231" y="115595"/>
                        <a:pt x="50612" y="115595"/>
                      </a:cubicBezTo>
                      <a:cubicBezTo>
                        <a:pt x="18992" y="115595"/>
                        <a:pt x="103" y="101428"/>
                        <a:pt x="103" y="7730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</p:grpSp>
        <p:sp>
          <p:nvSpPr>
            <p:cNvPr id="81" name="Forme libre : forme 80">
              <a:extLst>
                <a:ext uri="{FF2B5EF4-FFF2-40B4-BE49-F238E27FC236}">
                  <a16:creationId xmlns:a16="http://schemas.microsoft.com/office/drawing/2014/main" id="{5CB6DDF7-AE92-4472-A2FC-0EC9AED158F2}"/>
                </a:ext>
              </a:extLst>
            </p:cNvPr>
            <p:cNvSpPr/>
            <p:nvPr/>
          </p:nvSpPr>
          <p:spPr>
            <a:xfrm>
              <a:off x="4404755" y="1811715"/>
              <a:ext cx="618733" cy="700141"/>
            </a:xfrm>
            <a:custGeom>
              <a:avLst/>
              <a:gdLst>
                <a:gd name="connsiteX0" fmla="*/ 611856 w 618733"/>
                <a:gd name="connsiteY0" fmla="*/ 393496 h 700141"/>
                <a:gd name="connsiteX1" fmla="*/ 146496 w 618733"/>
                <a:gd name="connsiteY1" fmla="*/ 393496 h 700141"/>
                <a:gd name="connsiteX2" fmla="*/ 341859 w 618733"/>
                <a:gd name="connsiteY2" fmla="*/ 576641 h 700141"/>
                <a:gd name="connsiteX3" fmla="*/ 527777 w 618733"/>
                <a:gd name="connsiteY3" fmla="*/ 493897 h 700141"/>
                <a:gd name="connsiteX4" fmla="*/ 602411 w 618733"/>
                <a:gd name="connsiteY4" fmla="*/ 582082 h 700141"/>
                <a:gd name="connsiteX5" fmla="*/ 341962 w 618733"/>
                <a:gd name="connsiteY5" fmla="*/ 700141 h 700141"/>
                <a:gd name="connsiteX6" fmla="*/ 0 w 618733"/>
                <a:gd name="connsiteY6" fmla="*/ 347299 h 700141"/>
                <a:gd name="connsiteX7" fmla="*/ 312087 w 618733"/>
                <a:gd name="connsiteY7" fmla="*/ 0 h 700141"/>
                <a:gd name="connsiteX8" fmla="*/ 618734 w 618733"/>
                <a:gd name="connsiteY8" fmla="*/ 324303 h 700141"/>
                <a:gd name="connsiteX9" fmla="*/ 611958 w 618733"/>
                <a:gd name="connsiteY9" fmla="*/ 393496 h 700141"/>
                <a:gd name="connsiteX10" fmla="*/ 146496 w 618733"/>
                <a:gd name="connsiteY10" fmla="*/ 298535 h 700141"/>
                <a:gd name="connsiteX11" fmla="*/ 477576 w 618733"/>
                <a:gd name="connsiteY11" fmla="*/ 298535 h 700141"/>
                <a:gd name="connsiteX12" fmla="*/ 312087 w 618733"/>
                <a:gd name="connsiteY12" fmla="*/ 119496 h 700141"/>
                <a:gd name="connsiteX13" fmla="*/ 146599 w 618733"/>
                <a:gd name="connsiteY13" fmla="*/ 298535 h 700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8733" h="700141">
                  <a:moveTo>
                    <a:pt x="611856" y="393496"/>
                  </a:moveTo>
                  <a:lnTo>
                    <a:pt x="146496" y="393496"/>
                  </a:lnTo>
                  <a:cubicBezTo>
                    <a:pt x="160048" y="506114"/>
                    <a:pt x="227906" y="576641"/>
                    <a:pt x="341859" y="576641"/>
                  </a:cubicBezTo>
                  <a:cubicBezTo>
                    <a:pt x="434151" y="576641"/>
                    <a:pt x="495131" y="530547"/>
                    <a:pt x="527777" y="493897"/>
                  </a:cubicBezTo>
                  <a:lnTo>
                    <a:pt x="602411" y="582082"/>
                  </a:lnTo>
                  <a:cubicBezTo>
                    <a:pt x="563092" y="630948"/>
                    <a:pt x="484352" y="700141"/>
                    <a:pt x="341962" y="700141"/>
                  </a:cubicBezTo>
                  <a:cubicBezTo>
                    <a:pt x="138386" y="700039"/>
                    <a:pt x="0" y="558984"/>
                    <a:pt x="0" y="347299"/>
                  </a:cubicBezTo>
                  <a:cubicBezTo>
                    <a:pt x="0" y="147933"/>
                    <a:pt x="115288" y="0"/>
                    <a:pt x="312087" y="0"/>
                  </a:cubicBezTo>
                  <a:cubicBezTo>
                    <a:pt x="508887" y="0"/>
                    <a:pt x="618734" y="147933"/>
                    <a:pt x="618734" y="324303"/>
                  </a:cubicBezTo>
                  <a:cubicBezTo>
                    <a:pt x="618734" y="347401"/>
                    <a:pt x="616065" y="373169"/>
                    <a:pt x="611958" y="393496"/>
                  </a:cubicBezTo>
                  <a:close/>
                  <a:moveTo>
                    <a:pt x="146496" y="298535"/>
                  </a:moveTo>
                  <a:lnTo>
                    <a:pt x="477576" y="298535"/>
                  </a:lnTo>
                  <a:cubicBezTo>
                    <a:pt x="466694" y="196799"/>
                    <a:pt x="417930" y="119496"/>
                    <a:pt x="312087" y="119496"/>
                  </a:cubicBezTo>
                  <a:cubicBezTo>
                    <a:pt x="206245" y="119496"/>
                    <a:pt x="157378" y="192795"/>
                    <a:pt x="146599" y="298535"/>
                  </a:cubicBezTo>
                  <a:close/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2" name="Forme libre : forme 81">
              <a:extLst>
                <a:ext uri="{FF2B5EF4-FFF2-40B4-BE49-F238E27FC236}">
                  <a16:creationId xmlns:a16="http://schemas.microsoft.com/office/drawing/2014/main" id="{70B96E6E-2D8D-48E9-906D-F44AAE07EA79}"/>
                </a:ext>
              </a:extLst>
            </p:cNvPr>
            <p:cNvSpPr/>
            <p:nvPr/>
          </p:nvSpPr>
          <p:spPr>
            <a:xfrm>
              <a:off x="5133232" y="2077605"/>
              <a:ext cx="379946" cy="127503"/>
            </a:xfrm>
            <a:custGeom>
              <a:avLst/>
              <a:gdLst>
                <a:gd name="connsiteX0" fmla="*/ 0 w 379946"/>
                <a:gd name="connsiteY0" fmla="*/ 0 h 127503"/>
                <a:gd name="connsiteX1" fmla="*/ 379946 w 379946"/>
                <a:gd name="connsiteY1" fmla="*/ 0 h 127503"/>
                <a:gd name="connsiteX2" fmla="*/ 362288 w 379946"/>
                <a:gd name="connsiteY2" fmla="*/ 127504 h 127503"/>
                <a:gd name="connsiteX3" fmla="*/ 0 w 379946"/>
                <a:gd name="connsiteY3" fmla="*/ 127504 h 127503"/>
                <a:gd name="connsiteX4" fmla="*/ 0 w 379946"/>
                <a:gd name="connsiteY4" fmla="*/ 0 h 127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946" h="127503">
                  <a:moveTo>
                    <a:pt x="0" y="0"/>
                  </a:moveTo>
                  <a:lnTo>
                    <a:pt x="379946" y="0"/>
                  </a:lnTo>
                  <a:lnTo>
                    <a:pt x="362288" y="127504"/>
                  </a:lnTo>
                  <a:lnTo>
                    <a:pt x="0" y="127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3" name="Forme libre : forme 82">
              <a:extLst>
                <a:ext uri="{FF2B5EF4-FFF2-40B4-BE49-F238E27FC236}">
                  <a16:creationId xmlns:a16="http://schemas.microsoft.com/office/drawing/2014/main" id="{6FA97959-BEEB-43C8-B1EC-E575F622E60C}"/>
                </a:ext>
              </a:extLst>
            </p:cNvPr>
            <p:cNvSpPr/>
            <p:nvPr/>
          </p:nvSpPr>
          <p:spPr>
            <a:xfrm>
              <a:off x="6421312" y="1645920"/>
              <a:ext cx="561757" cy="454886"/>
            </a:xfrm>
            <a:custGeom>
              <a:avLst/>
              <a:gdLst>
                <a:gd name="connsiteX0" fmla="*/ 184481 w 561757"/>
                <a:gd name="connsiteY0" fmla="*/ 185609 h 454886"/>
                <a:gd name="connsiteX1" fmla="*/ 184275 w 561757"/>
                <a:gd name="connsiteY1" fmla="*/ 185609 h 454886"/>
                <a:gd name="connsiteX2" fmla="*/ 309932 w 561757"/>
                <a:gd name="connsiteY2" fmla="*/ 454886 h 454886"/>
                <a:gd name="connsiteX3" fmla="*/ 459508 w 561757"/>
                <a:gd name="connsiteY3" fmla="*/ 75455 h 454886"/>
                <a:gd name="connsiteX4" fmla="*/ 470698 w 561757"/>
                <a:gd name="connsiteY4" fmla="*/ 43836 h 454886"/>
                <a:gd name="connsiteX5" fmla="*/ 561758 w 561757"/>
                <a:gd name="connsiteY5" fmla="*/ 43836 h 454886"/>
                <a:gd name="connsiteX6" fmla="*/ 358387 w 561757"/>
                <a:gd name="connsiteY6" fmla="*/ 0 h 454886"/>
                <a:gd name="connsiteX7" fmla="*/ 0 w 561757"/>
                <a:gd name="connsiteY7" fmla="*/ 153990 h 454886"/>
                <a:gd name="connsiteX8" fmla="*/ 171340 w 561757"/>
                <a:gd name="connsiteY8" fmla="*/ 153990 h 454886"/>
                <a:gd name="connsiteX9" fmla="*/ 184378 w 561757"/>
                <a:gd name="connsiteY9" fmla="*/ 185609 h 454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1757" h="454886">
                  <a:moveTo>
                    <a:pt x="184481" y="185609"/>
                  </a:moveTo>
                  <a:lnTo>
                    <a:pt x="184275" y="185609"/>
                  </a:lnTo>
                  <a:lnTo>
                    <a:pt x="309932" y="454886"/>
                  </a:lnTo>
                  <a:lnTo>
                    <a:pt x="459508" y="75455"/>
                  </a:lnTo>
                  <a:lnTo>
                    <a:pt x="470698" y="43836"/>
                  </a:lnTo>
                  <a:lnTo>
                    <a:pt x="561758" y="43836"/>
                  </a:lnTo>
                  <a:cubicBezTo>
                    <a:pt x="499751" y="15810"/>
                    <a:pt x="430968" y="0"/>
                    <a:pt x="358387" y="0"/>
                  </a:cubicBezTo>
                  <a:cubicBezTo>
                    <a:pt x="217332" y="0"/>
                    <a:pt x="90136" y="59235"/>
                    <a:pt x="0" y="153990"/>
                  </a:cubicBezTo>
                  <a:lnTo>
                    <a:pt x="171340" y="153990"/>
                  </a:lnTo>
                  <a:lnTo>
                    <a:pt x="184378" y="185609"/>
                  </a:lnTo>
                  <a:close/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4" name="Forme libre : forme 83">
              <a:extLst>
                <a:ext uri="{FF2B5EF4-FFF2-40B4-BE49-F238E27FC236}">
                  <a16:creationId xmlns:a16="http://schemas.microsoft.com/office/drawing/2014/main" id="{4F2F4056-00B9-4EC6-B80F-0338830DF2CE}"/>
                </a:ext>
              </a:extLst>
            </p:cNvPr>
            <p:cNvSpPr/>
            <p:nvPr/>
          </p:nvSpPr>
          <p:spPr>
            <a:xfrm>
              <a:off x="6285492" y="1831529"/>
              <a:ext cx="396166" cy="658358"/>
            </a:xfrm>
            <a:custGeom>
              <a:avLst/>
              <a:gdLst>
                <a:gd name="connsiteX0" fmla="*/ 199777 w 396166"/>
                <a:gd name="connsiteY0" fmla="*/ 590808 h 658358"/>
                <a:gd name="connsiteX1" fmla="*/ 271331 w 396166"/>
                <a:gd name="connsiteY1" fmla="*/ 641728 h 658358"/>
                <a:gd name="connsiteX2" fmla="*/ 396166 w 396166"/>
                <a:gd name="connsiteY2" fmla="*/ 399347 h 658358"/>
                <a:gd name="connsiteX3" fmla="*/ 224621 w 396166"/>
                <a:gd name="connsiteY3" fmla="*/ 33365 h 658358"/>
                <a:gd name="connsiteX4" fmla="*/ 179142 w 396166"/>
                <a:gd name="connsiteY4" fmla="*/ 0 h 658358"/>
                <a:gd name="connsiteX5" fmla="*/ 108409 w 396166"/>
                <a:gd name="connsiteY5" fmla="*/ 0 h 658358"/>
                <a:gd name="connsiteX6" fmla="*/ 0 w 396166"/>
                <a:gd name="connsiteY6" fmla="*/ 308904 h 658358"/>
                <a:gd name="connsiteX7" fmla="*/ 144648 w 396166"/>
                <a:gd name="connsiteY7" fmla="*/ 658359 h 658358"/>
                <a:gd name="connsiteX8" fmla="*/ 143519 w 396166"/>
                <a:gd name="connsiteY8" fmla="*/ 649940 h 658358"/>
                <a:gd name="connsiteX9" fmla="*/ 199880 w 396166"/>
                <a:gd name="connsiteY9" fmla="*/ 590706 h 65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166" h="658358">
                  <a:moveTo>
                    <a:pt x="199777" y="590808"/>
                  </a:moveTo>
                  <a:cubicBezTo>
                    <a:pt x="254803" y="590808"/>
                    <a:pt x="256240" y="641728"/>
                    <a:pt x="271331" y="641728"/>
                  </a:cubicBezTo>
                  <a:cubicBezTo>
                    <a:pt x="291966" y="641728"/>
                    <a:pt x="364547" y="495643"/>
                    <a:pt x="396166" y="399347"/>
                  </a:cubicBezTo>
                  <a:lnTo>
                    <a:pt x="224621" y="33365"/>
                  </a:lnTo>
                  <a:cubicBezTo>
                    <a:pt x="224621" y="33365"/>
                    <a:pt x="212199" y="0"/>
                    <a:pt x="179142" y="0"/>
                  </a:cubicBezTo>
                  <a:lnTo>
                    <a:pt x="108409" y="0"/>
                  </a:lnTo>
                  <a:cubicBezTo>
                    <a:pt x="40654" y="84695"/>
                    <a:pt x="0" y="192077"/>
                    <a:pt x="0" y="308904"/>
                  </a:cubicBezTo>
                  <a:cubicBezTo>
                    <a:pt x="0" y="445339"/>
                    <a:pt x="55334" y="568942"/>
                    <a:pt x="144648" y="658359"/>
                  </a:cubicBezTo>
                  <a:cubicBezTo>
                    <a:pt x="144135" y="655587"/>
                    <a:pt x="143519" y="652815"/>
                    <a:pt x="143519" y="649940"/>
                  </a:cubicBezTo>
                  <a:cubicBezTo>
                    <a:pt x="143519" y="612778"/>
                    <a:pt x="169698" y="590706"/>
                    <a:pt x="199880" y="590706"/>
                  </a:cubicBezTo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5" name="Forme libre : forme 84">
              <a:extLst>
                <a:ext uri="{FF2B5EF4-FFF2-40B4-BE49-F238E27FC236}">
                  <a16:creationId xmlns:a16="http://schemas.microsoft.com/office/drawing/2014/main" id="{8ACC6129-B941-45EC-AF5D-A080C9AEA8CF}"/>
                </a:ext>
              </a:extLst>
            </p:cNvPr>
            <p:cNvSpPr/>
            <p:nvPr/>
          </p:nvSpPr>
          <p:spPr>
            <a:xfrm>
              <a:off x="6490710" y="1725892"/>
              <a:ext cx="783401" cy="908951"/>
            </a:xfrm>
            <a:custGeom>
              <a:avLst/>
              <a:gdLst>
                <a:gd name="connsiteX0" fmla="*/ 558575 w 783401"/>
                <a:gd name="connsiteY0" fmla="*/ 0 h 908951"/>
                <a:gd name="connsiteX1" fmla="*/ 485789 w 783401"/>
                <a:gd name="connsiteY1" fmla="*/ 0 h 908951"/>
                <a:gd name="connsiteX2" fmla="*/ 439900 w 783401"/>
                <a:gd name="connsiteY2" fmla="*/ 44246 h 908951"/>
                <a:gd name="connsiteX3" fmla="*/ 236632 w 783401"/>
                <a:gd name="connsiteY3" fmla="*/ 562166 h 908951"/>
                <a:gd name="connsiteX4" fmla="*/ 4106 w 783401"/>
                <a:gd name="connsiteY4" fmla="*/ 816044 h 908951"/>
                <a:gd name="connsiteX5" fmla="*/ 0 w 783401"/>
                <a:gd name="connsiteY5" fmla="*/ 815634 h 908951"/>
                <a:gd name="connsiteX6" fmla="*/ 288989 w 783401"/>
                <a:gd name="connsiteY6" fmla="*/ 908952 h 908951"/>
                <a:gd name="connsiteX7" fmla="*/ 783401 w 783401"/>
                <a:gd name="connsiteY7" fmla="*/ 414541 h 908951"/>
                <a:gd name="connsiteX8" fmla="*/ 558370 w 783401"/>
                <a:gd name="connsiteY8" fmla="*/ 0 h 908951"/>
                <a:gd name="connsiteX9" fmla="*/ 643783 w 783401"/>
                <a:gd name="connsiteY9" fmla="*/ 273897 h 908951"/>
                <a:gd name="connsiteX10" fmla="*/ 611137 w 783401"/>
                <a:gd name="connsiteY10" fmla="*/ 314140 h 908951"/>
                <a:gd name="connsiteX11" fmla="*/ 575719 w 783401"/>
                <a:gd name="connsiteY11" fmla="*/ 345759 h 908951"/>
                <a:gd name="connsiteX12" fmla="*/ 547590 w 783401"/>
                <a:gd name="connsiteY12" fmla="*/ 363930 h 908951"/>
                <a:gd name="connsiteX13" fmla="*/ 517306 w 783401"/>
                <a:gd name="connsiteY13" fmla="*/ 357667 h 908951"/>
                <a:gd name="connsiteX14" fmla="*/ 537427 w 783401"/>
                <a:gd name="connsiteY14" fmla="*/ 343295 h 908951"/>
                <a:gd name="connsiteX15" fmla="*/ 561450 w 783401"/>
                <a:gd name="connsiteY15" fmla="*/ 320710 h 908951"/>
                <a:gd name="connsiteX16" fmla="*/ 583008 w 783401"/>
                <a:gd name="connsiteY16" fmla="*/ 292581 h 908951"/>
                <a:gd name="connsiteX17" fmla="*/ 595635 w 783401"/>
                <a:gd name="connsiteY17" fmla="*/ 261680 h 908951"/>
                <a:gd name="connsiteX18" fmla="*/ 585369 w 783401"/>
                <a:gd name="connsiteY18" fmla="*/ 241456 h 908951"/>
                <a:gd name="connsiteX19" fmla="*/ 571510 w 783401"/>
                <a:gd name="connsiteY19" fmla="*/ 236015 h 908951"/>
                <a:gd name="connsiteX20" fmla="*/ 557754 w 783401"/>
                <a:gd name="connsiteY20" fmla="*/ 225955 h 908951"/>
                <a:gd name="connsiteX21" fmla="*/ 548309 w 783401"/>
                <a:gd name="connsiteY21" fmla="*/ 210042 h 908951"/>
                <a:gd name="connsiteX22" fmla="*/ 547590 w 783401"/>
                <a:gd name="connsiteY22" fmla="*/ 186841 h 908951"/>
                <a:gd name="connsiteX23" fmla="*/ 573358 w 783401"/>
                <a:gd name="connsiteY23" fmla="*/ 151937 h 908951"/>
                <a:gd name="connsiteX24" fmla="*/ 614525 w 783401"/>
                <a:gd name="connsiteY24" fmla="*/ 147214 h 908951"/>
                <a:gd name="connsiteX25" fmla="*/ 642243 w 783401"/>
                <a:gd name="connsiteY25" fmla="*/ 159636 h 908951"/>
                <a:gd name="connsiteX26" fmla="*/ 657950 w 783401"/>
                <a:gd name="connsiteY26" fmla="*/ 180066 h 908951"/>
                <a:gd name="connsiteX27" fmla="*/ 664418 w 783401"/>
                <a:gd name="connsiteY27" fmla="*/ 204293 h 908951"/>
                <a:gd name="connsiteX28" fmla="*/ 662878 w 783401"/>
                <a:gd name="connsiteY28" fmla="*/ 229342 h 908951"/>
                <a:gd name="connsiteX29" fmla="*/ 643681 w 783401"/>
                <a:gd name="connsiteY29" fmla="*/ 273897 h 9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83401" h="908951">
                  <a:moveTo>
                    <a:pt x="558575" y="0"/>
                  </a:moveTo>
                  <a:cubicBezTo>
                    <a:pt x="538146" y="0"/>
                    <a:pt x="501599" y="0"/>
                    <a:pt x="485789" y="0"/>
                  </a:cubicBezTo>
                  <a:cubicBezTo>
                    <a:pt x="454477" y="0"/>
                    <a:pt x="439900" y="44246"/>
                    <a:pt x="439900" y="44246"/>
                  </a:cubicBezTo>
                  <a:lnTo>
                    <a:pt x="236632" y="562166"/>
                  </a:lnTo>
                  <a:cubicBezTo>
                    <a:pt x="188484" y="694187"/>
                    <a:pt x="92189" y="816044"/>
                    <a:pt x="4106" y="816044"/>
                  </a:cubicBezTo>
                  <a:cubicBezTo>
                    <a:pt x="2772" y="816044"/>
                    <a:pt x="1437" y="815736"/>
                    <a:pt x="0" y="815634"/>
                  </a:cubicBezTo>
                  <a:cubicBezTo>
                    <a:pt x="81307" y="874253"/>
                    <a:pt x="180990" y="908952"/>
                    <a:pt x="288989" y="908952"/>
                  </a:cubicBezTo>
                  <a:cubicBezTo>
                    <a:pt x="562065" y="908952"/>
                    <a:pt x="783401" y="687617"/>
                    <a:pt x="783401" y="414541"/>
                  </a:cubicBezTo>
                  <a:cubicBezTo>
                    <a:pt x="783401" y="240840"/>
                    <a:pt x="693779" y="88185"/>
                    <a:pt x="558370" y="0"/>
                  </a:cubicBezTo>
                  <a:moveTo>
                    <a:pt x="643783" y="273897"/>
                  </a:moveTo>
                  <a:cubicBezTo>
                    <a:pt x="634133" y="288475"/>
                    <a:pt x="623354" y="301923"/>
                    <a:pt x="611137" y="314140"/>
                  </a:cubicBezTo>
                  <a:cubicBezTo>
                    <a:pt x="599023" y="326459"/>
                    <a:pt x="587115" y="336930"/>
                    <a:pt x="575719" y="345759"/>
                  </a:cubicBezTo>
                  <a:cubicBezTo>
                    <a:pt x="564324" y="354485"/>
                    <a:pt x="554982" y="360645"/>
                    <a:pt x="547590" y="363930"/>
                  </a:cubicBezTo>
                  <a:lnTo>
                    <a:pt x="517306" y="357667"/>
                  </a:lnTo>
                  <a:cubicBezTo>
                    <a:pt x="522747" y="354588"/>
                    <a:pt x="529522" y="349763"/>
                    <a:pt x="537427" y="343295"/>
                  </a:cubicBezTo>
                  <a:cubicBezTo>
                    <a:pt x="545332" y="336725"/>
                    <a:pt x="553339" y="329128"/>
                    <a:pt x="561450" y="320710"/>
                  </a:cubicBezTo>
                  <a:cubicBezTo>
                    <a:pt x="569560" y="311984"/>
                    <a:pt x="576746" y="302744"/>
                    <a:pt x="583008" y="292581"/>
                  </a:cubicBezTo>
                  <a:cubicBezTo>
                    <a:pt x="589270" y="282520"/>
                    <a:pt x="593582" y="272254"/>
                    <a:pt x="595635" y="261680"/>
                  </a:cubicBezTo>
                  <a:cubicBezTo>
                    <a:pt x="597689" y="251928"/>
                    <a:pt x="594301" y="245152"/>
                    <a:pt x="585369" y="241456"/>
                  </a:cubicBezTo>
                  <a:cubicBezTo>
                    <a:pt x="581468" y="240122"/>
                    <a:pt x="576849" y="238274"/>
                    <a:pt x="571510" y="236015"/>
                  </a:cubicBezTo>
                  <a:cubicBezTo>
                    <a:pt x="566275" y="233757"/>
                    <a:pt x="561655" y="230472"/>
                    <a:pt x="557754" y="225955"/>
                  </a:cubicBezTo>
                  <a:cubicBezTo>
                    <a:pt x="553750" y="221540"/>
                    <a:pt x="550670" y="216305"/>
                    <a:pt x="548309" y="210042"/>
                  </a:cubicBezTo>
                  <a:cubicBezTo>
                    <a:pt x="545948" y="203883"/>
                    <a:pt x="545743" y="196081"/>
                    <a:pt x="547590" y="186841"/>
                  </a:cubicBezTo>
                  <a:cubicBezTo>
                    <a:pt x="551184" y="169492"/>
                    <a:pt x="559704" y="157891"/>
                    <a:pt x="573358" y="151937"/>
                  </a:cubicBezTo>
                  <a:cubicBezTo>
                    <a:pt x="586807" y="145983"/>
                    <a:pt x="600666" y="144443"/>
                    <a:pt x="614525" y="147214"/>
                  </a:cubicBezTo>
                  <a:cubicBezTo>
                    <a:pt x="626023" y="149678"/>
                    <a:pt x="635365" y="153785"/>
                    <a:pt x="642243" y="159636"/>
                  </a:cubicBezTo>
                  <a:cubicBezTo>
                    <a:pt x="649224" y="165693"/>
                    <a:pt x="654460" y="172469"/>
                    <a:pt x="657950" y="180066"/>
                  </a:cubicBezTo>
                  <a:cubicBezTo>
                    <a:pt x="661543" y="187662"/>
                    <a:pt x="663596" y="195773"/>
                    <a:pt x="664418" y="204293"/>
                  </a:cubicBezTo>
                  <a:cubicBezTo>
                    <a:pt x="664931" y="212917"/>
                    <a:pt x="664418" y="221335"/>
                    <a:pt x="662878" y="229342"/>
                  </a:cubicBezTo>
                  <a:cubicBezTo>
                    <a:pt x="659798" y="244433"/>
                    <a:pt x="653330" y="259319"/>
                    <a:pt x="643681" y="273897"/>
                  </a:cubicBezTo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6" name="Forme libre : forme 85">
              <a:extLst>
                <a:ext uri="{FF2B5EF4-FFF2-40B4-BE49-F238E27FC236}">
                  <a16:creationId xmlns:a16="http://schemas.microsoft.com/office/drawing/2014/main" id="{67949B72-FBA7-43B1-B52A-FD349A9D7041}"/>
                </a:ext>
              </a:extLst>
            </p:cNvPr>
            <p:cNvSpPr/>
            <p:nvPr/>
          </p:nvSpPr>
          <p:spPr>
            <a:xfrm>
              <a:off x="6393902" y="1689653"/>
              <a:ext cx="655383" cy="852283"/>
            </a:xfrm>
            <a:custGeom>
              <a:avLst/>
              <a:gdLst>
                <a:gd name="connsiteX0" fmla="*/ 333441 w 655383"/>
                <a:gd name="connsiteY0" fmla="*/ 598405 h 852283"/>
                <a:gd name="connsiteX1" fmla="*/ 536708 w 655383"/>
                <a:gd name="connsiteY1" fmla="*/ 80485 h 852283"/>
                <a:gd name="connsiteX2" fmla="*/ 582598 w 655383"/>
                <a:gd name="connsiteY2" fmla="*/ 36239 h 852283"/>
                <a:gd name="connsiteX3" fmla="*/ 655384 w 655383"/>
                <a:gd name="connsiteY3" fmla="*/ 36239 h 852283"/>
                <a:gd name="connsiteX4" fmla="*/ 589271 w 655383"/>
                <a:gd name="connsiteY4" fmla="*/ 0 h 852283"/>
                <a:gd name="connsiteX5" fmla="*/ 498211 w 655383"/>
                <a:gd name="connsiteY5" fmla="*/ 0 h 852283"/>
                <a:gd name="connsiteX6" fmla="*/ 487021 w 655383"/>
                <a:gd name="connsiteY6" fmla="*/ 31619 h 852283"/>
                <a:gd name="connsiteX7" fmla="*/ 337445 w 655383"/>
                <a:gd name="connsiteY7" fmla="*/ 411051 h 852283"/>
                <a:gd name="connsiteX8" fmla="*/ 211788 w 655383"/>
                <a:gd name="connsiteY8" fmla="*/ 141773 h 852283"/>
                <a:gd name="connsiteX9" fmla="*/ 211994 w 655383"/>
                <a:gd name="connsiteY9" fmla="*/ 141773 h 852283"/>
                <a:gd name="connsiteX10" fmla="*/ 198956 w 655383"/>
                <a:gd name="connsiteY10" fmla="*/ 110154 h 852283"/>
                <a:gd name="connsiteX11" fmla="*/ 27616 w 655383"/>
                <a:gd name="connsiteY11" fmla="*/ 110154 h 852283"/>
                <a:gd name="connsiteX12" fmla="*/ 0 w 655383"/>
                <a:gd name="connsiteY12" fmla="*/ 141773 h 852283"/>
                <a:gd name="connsiteX13" fmla="*/ 70733 w 655383"/>
                <a:gd name="connsiteY13" fmla="*/ 141773 h 852283"/>
                <a:gd name="connsiteX14" fmla="*/ 116212 w 655383"/>
                <a:gd name="connsiteY14" fmla="*/ 175138 h 852283"/>
                <a:gd name="connsiteX15" fmla="*/ 287757 w 655383"/>
                <a:gd name="connsiteY15" fmla="*/ 541121 h 852283"/>
                <a:gd name="connsiteX16" fmla="*/ 162922 w 655383"/>
                <a:gd name="connsiteY16" fmla="*/ 783501 h 852283"/>
                <a:gd name="connsiteX17" fmla="*/ 91470 w 655383"/>
                <a:gd name="connsiteY17" fmla="*/ 732582 h 852283"/>
                <a:gd name="connsiteX18" fmla="*/ 35110 w 655383"/>
                <a:gd name="connsiteY18" fmla="*/ 791817 h 852283"/>
                <a:gd name="connsiteX19" fmla="*/ 36239 w 655383"/>
                <a:gd name="connsiteY19" fmla="*/ 800235 h 852283"/>
                <a:gd name="connsiteX20" fmla="*/ 97117 w 655383"/>
                <a:gd name="connsiteY20" fmla="*/ 851873 h 852283"/>
                <a:gd name="connsiteX21" fmla="*/ 101121 w 655383"/>
                <a:gd name="connsiteY21" fmla="*/ 852283 h 852283"/>
                <a:gd name="connsiteX22" fmla="*/ 333646 w 655383"/>
                <a:gd name="connsiteY22" fmla="*/ 598405 h 852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55383" h="852283">
                  <a:moveTo>
                    <a:pt x="333441" y="598405"/>
                  </a:moveTo>
                  <a:lnTo>
                    <a:pt x="536708" y="80485"/>
                  </a:lnTo>
                  <a:cubicBezTo>
                    <a:pt x="536708" y="80485"/>
                    <a:pt x="551286" y="36239"/>
                    <a:pt x="582598" y="36239"/>
                  </a:cubicBezTo>
                  <a:cubicBezTo>
                    <a:pt x="598407" y="36239"/>
                    <a:pt x="634954" y="36239"/>
                    <a:pt x="655384" y="36239"/>
                  </a:cubicBezTo>
                  <a:cubicBezTo>
                    <a:pt x="634441" y="22585"/>
                    <a:pt x="612369" y="10471"/>
                    <a:pt x="589271" y="0"/>
                  </a:cubicBezTo>
                  <a:lnTo>
                    <a:pt x="498211" y="0"/>
                  </a:lnTo>
                  <a:lnTo>
                    <a:pt x="487021" y="31619"/>
                  </a:lnTo>
                  <a:lnTo>
                    <a:pt x="337445" y="411051"/>
                  </a:lnTo>
                  <a:lnTo>
                    <a:pt x="211788" y="141773"/>
                  </a:lnTo>
                  <a:lnTo>
                    <a:pt x="211994" y="141773"/>
                  </a:lnTo>
                  <a:lnTo>
                    <a:pt x="198956" y="110154"/>
                  </a:lnTo>
                  <a:lnTo>
                    <a:pt x="27616" y="110154"/>
                  </a:lnTo>
                  <a:cubicBezTo>
                    <a:pt x="17966" y="120318"/>
                    <a:pt x="8726" y="130789"/>
                    <a:pt x="0" y="141773"/>
                  </a:cubicBezTo>
                  <a:lnTo>
                    <a:pt x="70733" y="141773"/>
                  </a:lnTo>
                  <a:cubicBezTo>
                    <a:pt x="103790" y="141773"/>
                    <a:pt x="116212" y="175138"/>
                    <a:pt x="116212" y="175138"/>
                  </a:cubicBezTo>
                  <a:lnTo>
                    <a:pt x="287757" y="541121"/>
                  </a:lnTo>
                  <a:cubicBezTo>
                    <a:pt x="256138" y="637416"/>
                    <a:pt x="183557" y="783501"/>
                    <a:pt x="162922" y="783501"/>
                  </a:cubicBezTo>
                  <a:cubicBezTo>
                    <a:pt x="147831" y="783501"/>
                    <a:pt x="146394" y="732582"/>
                    <a:pt x="91470" y="732582"/>
                  </a:cubicBezTo>
                  <a:cubicBezTo>
                    <a:pt x="61186" y="732582"/>
                    <a:pt x="35110" y="754654"/>
                    <a:pt x="35110" y="791817"/>
                  </a:cubicBezTo>
                  <a:cubicBezTo>
                    <a:pt x="35110" y="794691"/>
                    <a:pt x="35726" y="797463"/>
                    <a:pt x="36239" y="800235"/>
                  </a:cubicBezTo>
                  <a:cubicBezTo>
                    <a:pt x="55026" y="819022"/>
                    <a:pt x="75455" y="836268"/>
                    <a:pt x="97117" y="851873"/>
                  </a:cubicBezTo>
                  <a:cubicBezTo>
                    <a:pt x="98451" y="851975"/>
                    <a:pt x="99786" y="852283"/>
                    <a:pt x="101121" y="852283"/>
                  </a:cubicBezTo>
                  <a:cubicBezTo>
                    <a:pt x="189100" y="852283"/>
                    <a:pt x="285396" y="730426"/>
                    <a:pt x="333646" y="598405"/>
                  </a:cubicBezTo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7" name="Forme libre : forme 86">
              <a:extLst>
                <a:ext uri="{FF2B5EF4-FFF2-40B4-BE49-F238E27FC236}">
                  <a16:creationId xmlns:a16="http://schemas.microsoft.com/office/drawing/2014/main" id="{85C75321-EF0D-406A-A915-9F23BED84D2A}"/>
                </a:ext>
              </a:extLst>
            </p:cNvPr>
            <p:cNvSpPr/>
            <p:nvPr/>
          </p:nvSpPr>
          <p:spPr>
            <a:xfrm>
              <a:off x="7008118" y="1871854"/>
              <a:ext cx="147525" cy="218069"/>
            </a:xfrm>
            <a:custGeom>
              <a:avLst/>
              <a:gdLst>
                <a:gd name="connsiteX0" fmla="*/ 147215 w 147525"/>
                <a:gd name="connsiteY0" fmla="*/ 58434 h 218069"/>
                <a:gd name="connsiteX1" fmla="*/ 140747 w 147525"/>
                <a:gd name="connsiteY1" fmla="*/ 34206 h 218069"/>
                <a:gd name="connsiteX2" fmla="*/ 125040 w 147525"/>
                <a:gd name="connsiteY2" fmla="*/ 13777 h 218069"/>
                <a:gd name="connsiteX3" fmla="*/ 97322 w 147525"/>
                <a:gd name="connsiteY3" fmla="*/ 1355 h 218069"/>
                <a:gd name="connsiteX4" fmla="*/ 56155 w 147525"/>
                <a:gd name="connsiteY4" fmla="*/ 6077 h 218069"/>
                <a:gd name="connsiteX5" fmla="*/ 30387 w 147525"/>
                <a:gd name="connsiteY5" fmla="*/ 40981 h 218069"/>
                <a:gd name="connsiteX6" fmla="*/ 31106 w 147525"/>
                <a:gd name="connsiteY6" fmla="*/ 64183 h 218069"/>
                <a:gd name="connsiteX7" fmla="*/ 40448 w 147525"/>
                <a:gd name="connsiteY7" fmla="*/ 80095 h 218069"/>
                <a:gd name="connsiteX8" fmla="*/ 54205 w 147525"/>
                <a:gd name="connsiteY8" fmla="*/ 90156 h 218069"/>
                <a:gd name="connsiteX9" fmla="*/ 68064 w 147525"/>
                <a:gd name="connsiteY9" fmla="*/ 95597 h 218069"/>
                <a:gd name="connsiteX10" fmla="*/ 78330 w 147525"/>
                <a:gd name="connsiteY10" fmla="*/ 115821 h 218069"/>
                <a:gd name="connsiteX11" fmla="*/ 65703 w 147525"/>
                <a:gd name="connsiteY11" fmla="*/ 146721 h 218069"/>
                <a:gd name="connsiteX12" fmla="*/ 44144 w 147525"/>
                <a:gd name="connsiteY12" fmla="*/ 174850 h 218069"/>
                <a:gd name="connsiteX13" fmla="*/ 20121 w 147525"/>
                <a:gd name="connsiteY13" fmla="*/ 197435 h 218069"/>
                <a:gd name="connsiteX14" fmla="*/ 0 w 147525"/>
                <a:gd name="connsiteY14" fmla="*/ 211808 h 218069"/>
                <a:gd name="connsiteX15" fmla="*/ 30285 w 147525"/>
                <a:gd name="connsiteY15" fmla="*/ 218070 h 218069"/>
                <a:gd name="connsiteX16" fmla="*/ 58517 w 147525"/>
                <a:gd name="connsiteY16" fmla="*/ 199899 h 218069"/>
                <a:gd name="connsiteX17" fmla="*/ 93934 w 147525"/>
                <a:gd name="connsiteY17" fmla="*/ 168280 h 218069"/>
                <a:gd name="connsiteX18" fmla="*/ 126580 w 147525"/>
                <a:gd name="connsiteY18" fmla="*/ 128037 h 218069"/>
                <a:gd name="connsiteX19" fmla="*/ 145778 w 147525"/>
                <a:gd name="connsiteY19" fmla="*/ 83483 h 218069"/>
                <a:gd name="connsiteX20" fmla="*/ 147318 w 147525"/>
                <a:gd name="connsiteY20" fmla="*/ 58434 h 218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7525" h="218069">
                  <a:moveTo>
                    <a:pt x="147215" y="58434"/>
                  </a:moveTo>
                  <a:cubicBezTo>
                    <a:pt x="146496" y="49913"/>
                    <a:pt x="144443" y="41803"/>
                    <a:pt x="140747" y="34206"/>
                  </a:cubicBezTo>
                  <a:cubicBezTo>
                    <a:pt x="137257" y="26506"/>
                    <a:pt x="132021" y="19731"/>
                    <a:pt x="125040" y="13777"/>
                  </a:cubicBezTo>
                  <a:cubicBezTo>
                    <a:pt x="118162" y="7925"/>
                    <a:pt x="108820" y="3819"/>
                    <a:pt x="97322" y="1355"/>
                  </a:cubicBezTo>
                  <a:cubicBezTo>
                    <a:pt x="83463" y="-1417"/>
                    <a:pt x="69706" y="20"/>
                    <a:pt x="56155" y="6077"/>
                  </a:cubicBezTo>
                  <a:cubicBezTo>
                    <a:pt x="42502" y="12031"/>
                    <a:pt x="33981" y="23632"/>
                    <a:pt x="30387" y="40981"/>
                  </a:cubicBezTo>
                  <a:cubicBezTo>
                    <a:pt x="28540" y="50324"/>
                    <a:pt x="28745" y="58023"/>
                    <a:pt x="31106" y="64183"/>
                  </a:cubicBezTo>
                  <a:cubicBezTo>
                    <a:pt x="33467" y="70445"/>
                    <a:pt x="36547" y="75681"/>
                    <a:pt x="40448" y="80095"/>
                  </a:cubicBezTo>
                  <a:cubicBezTo>
                    <a:pt x="44349" y="84612"/>
                    <a:pt x="48969" y="87897"/>
                    <a:pt x="54205" y="90156"/>
                  </a:cubicBezTo>
                  <a:cubicBezTo>
                    <a:pt x="59543" y="92414"/>
                    <a:pt x="64060" y="94262"/>
                    <a:pt x="68064" y="95597"/>
                  </a:cubicBezTo>
                  <a:cubicBezTo>
                    <a:pt x="76995" y="99395"/>
                    <a:pt x="80383" y="106068"/>
                    <a:pt x="78330" y="115821"/>
                  </a:cubicBezTo>
                  <a:cubicBezTo>
                    <a:pt x="76174" y="126292"/>
                    <a:pt x="71965" y="136661"/>
                    <a:pt x="65703" y="146721"/>
                  </a:cubicBezTo>
                  <a:cubicBezTo>
                    <a:pt x="59440" y="156987"/>
                    <a:pt x="52254" y="166227"/>
                    <a:pt x="44144" y="174850"/>
                  </a:cubicBezTo>
                  <a:cubicBezTo>
                    <a:pt x="36034" y="183371"/>
                    <a:pt x="28026" y="190865"/>
                    <a:pt x="20121" y="197435"/>
                  </a:cubicBezTo>
                  <a:cubicBezTo>
                    <a:pt x="12217" y="203903"/>
                    <a:pt x="5441" y="208728"/>
                    <a:pt x="0" y="211808"/>
                  </a:cubicBezTo>
                  <a:lnTo>
                    <a:pt x="30285" y="218070"/>
                  </a:lnTo>
                  <a:cubicBezTo>
                    <a:pt x="37676" y="214682"/>
                    <a:pt x="47121" y="208625"/>
                    <a:pt x="58517" y="199899"/>
                  </a:cubicBezTo>
                  <a:cubicBezTo>
                    <a:pt x="69912" y="191070"/>
                    <a:pt x="81820" y="180599"/>
                    <a:pt x="93934" y="168280"/>
                  </a:cubicBezTo>
                  <a:cubicBezTo>
                    <a:pt x="106048" y="156063"/>
                    <a:pt x="116930" y="142615"/>
                    <a:pt x="126580" y="128037"/>
                  </a:cubicBezTo>
                  <a:cubicBezTo>
                    <a:pt x="136230" y="113459"/>
                    <a:pt x="142698" y="98574"/>
                    <a:pt x="145778" y="83483"/>
                  </a:cubicBezTo>
                  <a:cubicBezTo>
                    <a:pt x="147420" y="75475"/>
                    <a:pt x="147831" y="67160"/>
                    <a:pt x="147318" y="58434"/>
                  </a:cubicBezTo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89" name="Groupe 88">
            <a:extLst>
              <a:ext uri="{FF2B5EF4-FFF2-40B4-BE49-F238E27FC236}">
                <a16:creationId xmlns:a16="http://schemas.microsoft.com/office/drawing/2014/main" id="{99882E90-3531-496D-885C-2911A48726B7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91" name="Freeform 5">
              <a:extLst>
                <a:ext uri="{FF2B5EF4-FFF2-40B4-BE49-F238E27FC236}">
                  <a16:creationId xmlns:a16="http://schemas.microsoft.com/office/drawing/2014/main" id="{832175DE-47E5-4EF0-ACDC-A9BDFA0265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E4B180BA-7C2E-4B3C-BE1B-A4AD7673A3A1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id="{073475A4-4E6C-4ECA-B7E9-C22672055DB7}"/>
              </a:ext>
            </a:extLst>
          </p:cNvPr>
          <p:cNvGrpSpPr/>
          <p:nvPr userDrawn="1"/>
        </p:nvGrpSpPr>
        <p:grpSpPr>
          <a:xfrm>
            <a:off x="714661" y="6145403"/>
            <a:ext cx="1275547" cy="490964"/>
            <a:chOff x="10447020" y="6138912"/>
            <a:chExt cx="1275547" cy="490964"/>
          </a:xfrm>
        </p:grpSpPr>
        <p:pic>
          <p:nvPicPr>
            <p:cNvPr id="94" name="Image 93" descr="Une image contenant jeu, basket-ball&#10;&#10;Description générée automatiquement">
              <a:extLst>
                <a:ext uri="{FF2B5EF4-FFF2-40B4-BE49-F238E27FC236}">
                  <a16:creationId xmlns:a16="http://schemas.microsoft.com/office/drawing/2014/main" id="{554262E5-477D-4B16-8FF2-F1E37DE7D2B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6390" y="6138912"/>
              <a:ext cx="846177" cy="434724"/>
            </a:xfrm>
            <a:prstGeom prst="rect">
              <a:avLst/>
            </a:prstGeom>
          </p:spPr>
        </p:pic>
        <p:sp>
          <p:nvSpPr>
            <p:cNvPr id="95" name="ZoneTexte 94">
              <a:extLst>
                <a:ext uri="{FF2B5EF4-FFF2-40B4-BE49-F238E27FC236}">
                  <a16:creationId xmlns:a16="http://schemas.microsoft.com/office/drawing/2014/main" id="{627E5647-EDFB-4A1B-A8E7-EB109EFD7F8B}"/>
                </a:ext>
              </a:extLst>
            </p:cNvPr>
            <p:cNvSpPr txBox="1"/>
            <p:nvPr userDrawn="1"/>
          </p:nvSpPr>
          <p:spPr>
            <a:xfrm>
              <a:off x="10447020" y="6383655"/>
              <a:ext cx="6447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" b="0">
                  <a:solidFill>
                    <a:schemeClr val="bg1"/>
                  </a:solidFill>
                </a:rPr>
                <a:t>PROJET</a:t>
              </a:r>
              <a:br>
                <a:rPr lang="en-GB" sz="500" b="0">
                  <a:solidFill>
                    <a:schemeClr val="bg1"/>
                  </a:solidFill>
                </a:rPr>
              </a:br>
              <a:r>
                <a:rPr lang="en-GB" sz="500" b="0">
                  <a:solidFill>
                    <a:schemeClr val="bg1"/>
                  </a:solidFill>
                </a:rPr>
                <a:t>CONDUIT PAR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6370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D7D516C3-E612-4F60-9DDC-817C28DB47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5CF7858F-1CBF-4407-8089-492A8FD8A684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0111643E-CDD1-4DED-8F6A-3360720D7A94}"/>
              </a:ext>
            </a:extLst>
          </p:cNvPr>
          <p:cNvSpPr/>
          <p:nvPr userDrawn="1"/>
        </p:nvSpPr>
        <p:spPr>
          <a:xfrm>
            <a:off x="11317273" y="5467772"/>
            <a:ext cx="518160" cy="51816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DBEB5051-9FD9-4A29-841B-6EA3D80D26C2}"/>
              </a:ext>
            </a:extLst>
          </p:cNvPr>
          <p:cNvSpPr/>
          <p:nvPr userDrawn="1"/>
        </p:nvSpPr>
        <p:spPr>
          <a:xfrm flipH="1">
            <a:off x="-1926670" y="4399877"/>
            <a:ext cx="6235849" cy="6235849"/>
          </a:xfrm>
          <a:prstGeom prst="arc">
            <a:avLst>
              <a:gd name="adj1" fmla="val 11541448"/>
              <a:gd name="adj2" fmla="val 17565342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space réservé du texte 15">
            <a:extLst>
              <a:ext uri="{FF2B5EF4-FFF2-40B4-BE49-F238E27FC236}">
                <a16:creationId xmlns:a16="http://schemas.microsoft.com/office/drawing/2014/main" id="{BDF24F3C-25DE-4F83-A323-CF852BEFF86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68184" y="301142"/>
            <a:ext cx="5903269" cy="1114425"/>
          </a:xfrm>
        </p:spPr>
        <p:txBody>
          <a:bodyPr>
            <a:noAutofit/>
          </a:bodyPr>
          <a:lstStyle>
            <a:lvl1pPr>
              <a:defRPr sz="8000" b="1">
                <a:solidFill>
                  <a:schemeClr val="bg1"/>
                </a:solidFill>
              </a:defRPr>
            </a:lvl1pPr>
            <a:lvl2pPr marL="130175" indent="0">
              <a:buNone/>
              <a:defRPr/>
            </a:lvl2pPr>
          </a:lstStyle>
          <a:p>
            <a:pPr lvl="0"/>
            <a:r>
              <a:rPr lang="fr-FR"/>
              <a:t>Sommaire.</a:t>
            </a:r>
          </a:p>
        </p:txBody>
      </p:sp>
      <p:sp>
        <p:nvSpPr>
          <p:cNvPr id="12" name="Espace réservé du numéro de diapositive 4">
            <a:extLst>
              <a:ext uri="{FF2B5EF4-FFF2-40B4-BE49-F238E27FC236}">
                <a16:creationId xmlns:a16="http://schemas.microsoft.com/office/drawing/2014/main" id="{73C60168-57F7-4020-8DC1-4E7AAF368FB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378709" y="6415801"/>
            <a:ext cx="323165" cy="246221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6" name="Espace réservé du pied de page 3">
            <a:extLst>
              <a:ext uri="{FF2B5EF4-FFF2-40B4-BE49-F238E27FC236}">
                <a16:creationId xmlns:a16="http://schemas.microsoft.com/office/drawing/2014/main" id="{788D3D5B-0744-49FA-9F06-655D67F99E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Rentrée 2022 - Présentation collèges publics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120E329E-6B3F-4C11-91DF-CC0E62B5AFF1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603C4DF9-E8DB-4ADE-9ACD-467214C84F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365D590-9B41-4760-85F1-6D5D90124CFC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  <p:sp>
        <p:nvSpPr>
          <p:cNvPr id="29" name="Espace réservé du texte 28">
            <a:extLst>
              <a:ext uri="{FF2B5EF4-FFF2-40B4-BE49-F238E27FC236}">
                <a16:creationId xmlns:a16="http://schemas.microsoft.com/office/drawing/2014/main" id="{8BB72184-6ED6-4225-AA92-C0A48ED87DD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65477" y="1741273"/>
            <a:ext cx="5685033" cy="4216539"/>
          </a:xfrm>
        </p:spPr>
        <p:txBody>
          <a:bodyPr lIns="144000"/>
          <a:lstStyle>
            <a:lvl1pPr marL="342900" indent="-342900">
              <a:buClr>
                <a:schemeClr val="tx1"/>
              </a:buClr>
              <a:buFont typeface="+mj-lt"/>
              <a:buAutoNum type="arabicPeriod"/>
              <a:defRPr sz="1600" b="0">
                <a:solidFill>
                  <a:schemeClr val="bg1"/>
                </a:solidFill>
              </a:defRPr>
            </a:lvl1pPr>
            <a:lvl2pPr marL="130175" indent="0">
              <a:buNone/>
              <a:defRPr/>
            </a:lvl2pPr>
          </a:lstStyle>
          <a:p>
            <a:pPr lvl="0"/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nécessaire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Tx/>
              <a:buFont typeface="+mj-lt"/>
              <a:buAutoNum type="arabicPeriod"/>
              <a:tabLst/>
              <a:defRPr/>
            </a:pPr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</a:t>
            </a:r>
            <a:r>
              <a:rPr lang="fr-FR" err="1"/>
              <a:t>necessaire</a:t>
            </a:r>
            <a:endParaRPr lang="fr-FR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Tx/>
              <a:buFont typeface="+mj-lt"/>
              <a:buAutoNum type="arabicPeriod"/>
              <a:tabLst/>
              <a:defRPr/>
            </a:pPr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</a:t>
            </a:r>
            <a:r>
              <a:rPr lang="fr-FR" err="1"/>
              <a:t>necessaire</a:t>
            </a:r>
            <a:endParaRPr lang="fr-FR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Tx/>
              <a:buFont typeface="+mj-lt"/>
              <a:buAutoNum type="arabicPeriod"/>
              <a:tabLst/>
              <a:defRPr/>
            </a:pPr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</a:t>
            </a:r>
            <a:r>
              <a:rPr lang="fr-FR" err="1"/>
              <a:t>necessaire</a:t>
            </a:r>
            <a:endParaRPr lang="fr-FR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Tx/>
              <a:buFont typeface="+mj-lt"/>
              <a:buAutoNum type="arabicPeriod"/>
              <a:tabLst/>
              <a:defRPr/>
            </a:pPr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</a:t>
            </a:r>
            <a:r>
              <a:rPr lang="fr-FR" err="1"/>
              <a:t>necessaire</a:t>
            </a:r>
            <a:endParaRPr lang="fr-FR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Tx/>
              <a:buFont typeface="+mj-lt"/>
              <a:buAutoNum type="arabicPeriod"/>
              <a:tabLst/>
              <a:defRPr/>
            </a:pPr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</a:t>
            </a:r>
            <a:r>
              <a:rPr lang="fr-FR" err="1"/>
              <a:t>necessaire</a:t>
            </a:r>
            <a:endParaRPr lang="fr-FR"/>
          </a:p>
          <a:p>
            <a:pPr lvl="0"/>
            <a:endParaRPr lang="fr-FR"/>
          </a:p>
        </p:txBody>
      </p:sp>
      <p:pic>
        <p:nvPicPr>
          <p:cNvPr id="43" name="Image 42">
            <a:extLst>
              <a:ext uri="{FF2B5EF4-FFF2-40B4-BE49-F238E27FC236}">
                <a16:creationId xmlns:a16="http://schemas.microsoft.com/office/drawing/2014/main" id="{6FA2540B-EEF5-464D-B57D-2858171D69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28" b="26928"/>
          <a:stretch/>
        </p:blipFill>
        <p:spPr>
          <a:xfrm>
            <a:off x="9861184" y="5948522"/>
            <a:ext cx="2388869" cy="779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221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Vio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ED298AF3-D100-4207-A707-BF6D4FE30B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5" name="Arc 24">
            <a:extLst>
              <a:ext uri="{FF2B5EF4-FFF2-40B4-BE49-F238E27FC236}">
                <a16:creationId xmlns:a16="http://schemas.microsoft.com/office/drawing/2014/main" id="{4DB935CE-C179-4E6E-8007-2B46451C017A}"/>
              </a:ext>
            </a:extLst>
          </p:cNvPr>
          <p:cNvSpPr/>
          <p:nvPr userDrawn="1"/>
        </p:nvSpPr>
        <p:spPr>
          <a:xfrm flipH="1">
            <a:off x="-1926671" y="1903141"/>
            <a:ext cx="8501091" cy="8501091"/>
          </a:xfrm>
          <a:prstGeom prst="arc">
            <a:avLst>
              <a:gd name="adj1" fmla="val 13132038"/>
              <a:gd name="adj2" fmla="val 1819596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EC52862B-80E2-4564-8044-3828EEF09EB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22700" y="0"/>
            <a:ext cx="5969301" cy="4696558"/>
          </a:xfrm>
          <a:custGeom>
            <a:avLst/>
            <a:gdLst>
              <a:gd name="connsiteX0" fmla="*/ 182340 w 5969301"/>
              <a:gd name="connsiteY0" fmla="*/ 0 h 4696558"/>
              <a:gd name="connsiteX1" fmla="*/ 4852481 w 5969301"/>
              <a:gd name="connsiteY1" fmla="*/ 0 h 4696558"/>
              <a:gd name="connsiteX2" fmla="*/ 4898879 w 5969301"/>
              <a:gd name="connsiteY2" fmla="*/ 19243 h 4696558"/>
              <a:gd name="connsiteX3" fmla="*/ 5618399 w 5969301"/>
              <a:gd name="connsiteY3" fmla="*/ 539968 h 4696558"/>
              <a:gd name="connsiteX4" fmla="*/ 5896836 w 5969301"/>
              <a:gd name="connsiteY4" fmla="*/ 919125 h 4696558"/>
              <a:gd name="connsiteX5" fmla="*/ 5969301 w 5969301"/>
              <a:gd name="connsiteY5" fmla="*/ 1053192 h 4696558"/>
              <a:gd name="connsiteX6" fmla="*/ 5969301 w 5969301"/>
              <a:gd name="connsiteY6" fmla="*/ 3162195 h 4696558"/>
              <a:gd name="connsiteX7" fmla="*/ 5959149 w 5969301"/>
              <a:gd name="connsiteY7" fmla="*/ 3190299 h 4696558"/>
              <a:gd name="connsiteX8" fmla="*/ 4796500 w 5969301"/>
              <a:gd name="connsiteY8" fmla="*/ 4383503 h 4696558"/>
              <a:gd name="connsiteX9" fmla="*/ 2631154 w 5969301"/>
              <a:gd name="connsiteY9" fmla="*/ 4624403 h 4696558"/>
              <a:gd name="connsiteX10" fmla="*/ 1170363 w 5969301"/>
              <a:gd name="connsiteY10" fmla="*/ 3979794 h 4696558"/>
              <a:gd name="connsiteX11" fmla="*/ 348463 w 5969301"/>
              <a:gd name="connsiteY11" fmla="*/ 2919291 h 4696558"/>
              <a:gd name="connsiteX12" fmla="*/ 12623 w 5969301"/>
              <a:gd name="connsiteY12" fmla="*/ 1659673 h 4696558"/>
              <a:gd name="connsiteX13" fmla="*/ 93169 w 5969301"/>
              <a:gd name="connsiteY13" fmla="*/ 360968 h 4696558"/>
              <a:gd name="connsiteX14" fmla="*/ 93251 w 5969301"/>
              <a:gd name="connsiteY14" fmla="*/ 360968 h 4696558"/>
              <a:gd name="connsiteX15" fmla="*/ 161846 w 5969301"/>
              <a:gd name="connsiteY15" fmla="*/ 70044 h 469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69301" h="4696558">
                <a:moveTo>
                  <a:pt x="182340" y="0"/>
                </a:moveTo>
                <a:lnTo>
                  <a:pt x="4852481" y="0"/>
                </a:lnTo>
                <a:lnTo>
                  <a:pt x="4898879" y="19243"/>
                </a:lnTo>
                <a:cubicBezTo>
                  <a:pt x="5171919" y="138957"/>
                  <a:pt x="5414948" y="311251"/>
                  <a:pt x="5618399" y="539968"/>
                </a:cubicBezTo>
                <a:cubicBezTo>
                  <a:pt x="5722128" y="655717"/>
                  <a:pt x="5814593" y="781871"/>
                  <a:pt x="5896836" y="919125"/>
                </a:cubicBezTo>
                <a:lnTo>
                  <a:pt x="5969301" y="1053192"/>
                </a:lnTo>
                <a:lnTo>
                  <a:pt x="5969301" y="3162195"/>
                </a:lnTo>
                <a:lnTo>
                  <a:pt x="5959149" y="3190299"/>
                </a:lnTo>
                <a:cubicBezTo>
                  <a:pt x="5720584" y="3754174"/>
                  <a:pt x="5333012" y="4151311"/>
                  <a:pt x="4796500" y="4383503"/>
                </a:cubicBezTo>
                <a:cubicBezTo>
                  <a:pt x="4085157" y="4693010"/>
                  <a:pt x="3361631" y="4772411"/>
                  <a:pt x="2631154" y="4624403"/>
                </a:cubicBezTo>
                <a:cubicBezTo>
                  <a:pt x="2023663" y="4503217"/>
                  <a:pt x="1537687" y="4285213"/>
                  <a:pt x="1170363" y="3979794"/>
                </a:cubicBezTo>
                <a:cubicBezTo>
                  <a:pt x="808518" y="3670204"/>
                  <a:pt x="534088" y="3317685"/>
                  <a:pt x="348463" y="2919291"/>
                </a:cubicBezTo>
                <a:cubicBezTo>
                  <a:pt x="155970" y="2526294"/>
                  <a:pt x="50810" y="2103696"/>
                  <a:pt x="12623" y="1659673"/>
                </a:cubicBezTo>
                <a:cubicBezTo>
                  <a:pt x="-18778" y="1212789"/>
                  <a:pt x="8534" y="779478"/>
                  <a:pt x="93169" y="360968"/>
                </a:cubicBezTo>
                <a:lnTo>
                  <a:pt x="93251" y="360968"/>
                </a:lnTo>
                <a:cubicBezTo>
                  <a:pt x="113387" y="263905"/>
                  <a:pt x="136254" y="166926"/>
                  <a:pt x="161846" y="70044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D6B4A5EC-4724-4076-A1B4-D03AC21D44A2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BF1F750-B037-4F00-81D6-8F9AF100E5AC}"/>
              </a:ext>
            </a:extLst>
          </p:cNvPr>
          <p:cNvSpPr txBox="1"/>
          <p:nvPr userDrawn="1"/>
        </p:nvSpPr>
        <p:spPr>
          <a:xfrm>
            <a:off x="862202" y="1913959"/>
            <a:ext cx="1262059" cy="261610"/>
          </a:xfrm>
          <a:prstGeom prst="rect">
            <a:avLst/>
          </a:prstGeom>
          <a:noFill/>
        </p:spPr>
        <p:txBody>
          <a:bodyPr wrap="none" lIns="144000" rtlCol="0">
            <a:spAutoFit/>
          </a:bodyPr>
          <a:lstStyle/>
          <a:p>
            <a:pPr algn="ctr"/>
            <a:r>
              <a:rPr lang="fr-FR" sz="1100" spc="300">
                <a:solidFill>
                  <a:schemeClr val="bg1"/>
                </a:solidFill>
              </a:rPr>
              <a:t>CHAPITRE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ACF779A-D9B6-4E0E-BF04-0DDA7501FE47}"/>
              </a:ext>
            </a:extLst>
          </p:cNvPr>
          <p:cNvSpPr/>
          <p:nvPr userDrawn="1"/>
        </p:nvSpPr>
        <p:spPr>
          <a:xfrm>
            <a:off x="6860758" y="3506993"/>
            <a:ext cx="518160" cy="518160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space réservé du texte 19">
            <a:extLst>
              <a:ext uri="{FF2B5EF4-FFF2-40B4-BE49-F238E27FC236}">
                <a16:creationId xmlns:a16="http://schemas.microsoft.com/office/drawing/2014/main" id="{BCE897EB-93E0-4203-8615-0DF6534EBC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4878" y="427037"/>
            <a:ext cx="1939925" cy="3302001"/>
          </a:xfrm>
        </p:spPr>
        <p:txBody>
          <a:bodyPr>
            <a:normAutofit/>
          </a:bodyPr>
          <a:lstStyle>
            <a:lvl1pPr algn="r">
              <a:defRPr sz="19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1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5FEF03C4-A376-45E6-A933-CE765467000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2365" y="3886017"/>
            <a:ext cx="4726115" cy="1446550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buNone/>
              <a:defRPr sz="4400" b="1" u="sng" baseline="0">
                <a:solidFill>
                  <a:schemeClr val="accent3"/>
                </a:solidFill>
                <a:uFill>
                  <a:solidFill>
                    <a:schemeClr val="tx1"/>
                  </a:solidFill>
                </a:uFill>
              </a:defRPr>
            </a:lvl1pPr>
          </a:lstStyle>
          <a:p>
            <a:pPr lvl="0"/>
            <a:r>
              <a:rPr lang="fr-FR"/>
              <a:t>Titre du chapitre</a:t>
            </a:r>
            <a:br>
              <a:rPr lang="fr-FR"/>
            </a:br>
            <a:r>
              <a:rPr lang="fr-FR"/>
              <a:t>sur deux lignes</a:t>
            </a:r>
          </a:p>
        </p:txBody>
      </p:sp>
      <p:sp>
        <p:nvSpPr>
          <p:cNvPr id="28" name="Arc 27">
            <a:extLst>
              <a:ext uri="{FF2B5EF4-FFF2-40B4-BE49-F238E27FC236}">
                <a16:creationId xmlns:a16="http://schemas.microsoft.com/office/drawing/2014/main" id="{2E355C23-42A8-4771-8EAA-97B8F1F2A6C6}"/>
              </a:ext>
            </a:extLst>
          </p:cNvPr>
          <p:cNvSpPr/>
          <p:nvPr userDrawn="1"/>
        </p:nvSpPr>
        <p:spPr>
          <a:xfrm flipH="1">
            <a:off x="-1774271" y="2055541"/>
            <a:ext cx="8501091" cy="8501091"/>
          </a:xfrm>
          <a:prstGeom prst="arc">
            <a:avLst>
              <a:gd name="adj1" fmla="val 10347067"/>
              <a:gd name="adj2" fmla="val 1121124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numéro de diapositive 4">
            <a:extLst>
              <a:ext uri="{FF2B5EF4-FFF2-40B4-BE49-F238E27FC236}">
                <a16:creationId xmlns:a16="http://schemas.microsoft.com/office/drawing/2014/main" id="{F9F0353A-B413-4886-ABAA-27A3AACAED8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378709" y="6415801"/>
            <a:ext cx="323165" cy="246221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Espace réservé du pied de page 3">
            <a:extLst>
              <a:ext uri="{FF2B5EF4-FFF2-40B4-BE49-F238E27FC236}">
                <a16:creationId xmlns:a16="http://schemas.microsoft.com/office/drawing/2014/main" id="{42183275-80A6-47BA-B6F2-52C5BE3386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Rentrée 2022 - Présentation collèges publics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4C2CB49C-681C-425A-843B-3C3403780679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08EB8373-E0B4-4191-BEEA-ACAE49D94D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BB02206-BB9A-4CEA-AB59-7EC758AFFC32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1CA55EC9-10E6-487A-B6E4-F3F9683A52C1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8B30CC12-2E39-413C-84E6-7A832DE0B0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672B05D-EDC1-4373-BEF8-DE85B77A6C16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  <p:pic>
        <p:nvPicPr>
          <p:cNvPr id="62" name="Graphic 26">
            <a:extLst>
              <a:ext uri="{FF2B5EF4-FFF2-40B4-BE49-F238E27FC236}">
                <a16:creationId xmlns:a16="http://schemas.microsoft.com/office/drawing/2014/main" id="{F01B0642-6B16-42AF-8B72-F271AB4B6C58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22130" y="6143061"/>
            <a:ext cx="891161" cy="46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048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ED298AF3-D100-4207-A707-BF6D4FE30B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5" name="Arc 24">
            <a:extLst>
              <a:ext uri="{FF2B5EF4-FFF2-40B4-BE49-F238E27FC236}">
                <a16:creationId xmlns:a16="http://schemas.microsoft.com/office/drawing/2014/main" id="{4DB935CE-C179-4E6E-8007-2B46451C017A}"/>
              </a:ext>
            </a:extLst>
          </p:cNvPr>
          <p:cNvSpPr/>
          <p:nvPr userDrawn="1"/>
        </p:nvSpPr>
        <p:spPr>
          <a:xfrm flipH="1">
            <a:off x="-1926671" y="1903141"/>
            <a:ext cx="8501091" cy="8501091"/>
          </a:xfrm>
          <a:prstGeom prst="arc">
            <a:avLst>
              <a:gd name="adj1" fmla="val 13132038"/>
              <a:gd name="adj2" fmla="val 1819596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EC52862B-80E2-4564-8044-3828EEF09EB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22700" y="0"/>
            <a:ext cx="5969301" cy="4696558"/>
          </a:xfrm>
          <a:custGeom>
            <a:avLst/>
            <a:gdLst>
              <a:gd name="connsiteX0" fmla="*/ 182340 w 5969301"/>
              <a:gd name="connsiteY0" fmla="*/ 0 h 4696558"/>
              <a:gd name="connsiteX1" fmla="*/ 4852481 w 5969301"/>
              <a:gd name="connsiteY1" fmla="*/ 0 h 4696558"/>
              <a:gd name="connsiteX2" fmla="*/ 4898879 w 5969301"/>
              <a:gd name="connsiteY2" fmla="*/ 19243 h 4696558"/>
              <a:gd name="connsiteX3" fmla="*/ 5618399 w 5969301"/>
              <a:gd name="connsiteY3" fmla="*/ 539968 h 4696558"/>
              <a:gd name="connsiteX4" fmla="*/ 5896836 w 5969301"/>
              <a:gd name="connsiteY4" fmla="*/ 919125 h 4696558"/>
              <a:gd name="connsiteX5" fmla="*/ 5969301 w 5969301"/>
              <a:gd name="connsiteY5" fmla="*/ 1053192 h 4696558"/>
              <a:gd name="connsiteX6" fmla="*/ 5969301 w 5969301"/>
              <a:gd name="connsiteY6" fmla="*/ 3162195 h 4696558"/>
              <a:gd name="connsiteX7" fmla="*/ 5959149 w 5969301"/>
              <a:gd name="connsiteY7" fmla="*/ 3190299 h 4696558"/>
              <a:gd name="connsiteX8" fmla="*/ 4796500 w 5969301"/>
              <a:gd name="connsiteY8" fmla="*/ 4383503 h 4696558"/>
              <a:gd name="connsiteX9" fmla="*/ 2631154 w 5969301"/>
              <a:gd name="connsiteY9" fmla="*/ 4624403 h 4696558"/>
              <a:gd name="connsiteX10" fmla="*/ 1170363 w 5969301"/>
              <a:gd name="connsiteY10" fmla="*/ 3979794 h 4696558"/>
              <a:gd name="connsiteX11" fmla="*/ 348463 w 5969301"/>
              <a:gd name="connsiteY11" fmla="*/ 2919291 h 4696558"/>
              <a:gd name="connsiteX12" fmla="*/ 12623 w 5969301"/>
              <a:gd name="connsiteY12" fmla="*/ 1659673 h 4696558"/>
              <a:gd name="connsiteX13" fmla="*/ 93169 w 5969301"/>
              <a:gd name="connsiteY13" fmla="*/ 360968 h 4696558"/>
              <a:gd name="connsiteX14" fmla="*/ 93251 w 5969301"/>
              <a:gd name="connsiteY14" fmla="*/ 360968 h 4696558"/>
              <a:gd name="connsiteX15" fmla="*/ 161846 w 5969301"/>
              <a:gd name="connsiteY15" fmla="*/ 70044 h 469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69301" h="4696558">
                <a:moveTo>
                  <a:pt x="182340" y="0"/>
                </a:moveTo>
                <a:lnTo>
                  <a:pt x="4852481" y="0"/>
                </a:lnTo>
                <a:lnTo>
                  <a:pt x="4898879" y="19243"/>
                </a:lnTo>
                <a:cubicBezTo>
                  <a:pt x="5171919" y="138957"/>
                  <a:pt x="5414948" y="311251"/>
                  <a:pt x="5618399" y="539968"/>
                </a:cubicBezTo>
                <a:cubicBezTo>
                  <a:pt x="5722128" y="655717"/>
                  <a:pt x="5814593" y="781871"/>
                  <a:pt x="5896836" y="919125"/>
                </a:cubicBezTo>
                <a:lnTo>
                  <a:pt x="5969301" y="1053192"/>
                </a:lnTo>
                <a:lnTo>
                  <a:pt x="5969301" y="3162195"/>
                </a:lnTo>
                <a:lnTo>
                  <a:pt x="5959149" y="3190299"/>
                </a:lnTo>
                <a:cubicBezTo>
                  <a:pt x="5720584" y="3754174"/>
                  <a:pt x="5333012" y="4151311"/>
                  <a:pt x="4796500" y="4383503"/>
                </a:cubicBezTo>
                <a:cubicBezTo>
                  <a:pt x="4085157" y="4693010"/>
                  <a:pt x="3361631" y="4772411"/>
                  <a:pt x="2631154" y="4624403"/>
                </a:cubicBezTo>
                <a:cubicBezTo>
                  <a:pt x="2023663" y="4503217"/>
                  <a:pt x="1537687" y="4285213"/>
                  <a:pt x="1170363" y="3979794"/>
                </a:cubicBezTo>
                <a:cubicBezTo>
                  <a:pt x="808518" y="3670204"/>
                  <a:pt x="534088" y="3317685"/>
                  <a:pt x="348463" y="2919291"/>
                </a:cubicBezTo>
                <a:cubicBezTo>
                  <a:pt x="155970" y="2526294"/>
                  <a:pt x="50810" y="2103696"/>
                  <a:pt x="12623" y="1659673"/>
                </a:cubicBezTo>
                <a:cubicBezTo>
                  <a:pt x="-18778" y="1212789"/>
                  <a:pt x="8534" y="779478"/>
                  <a:pt x="93169" y="360968"/>
                </a:cubicBezTo>
                <a:lnTo>
                  <a:pt x="93251" y="360968"/>
                </a:lnTo>
                <a:cubicBezTo>
                  <a:pt x="113387" y="263905"/>
                  <a:pt x="136254" y="166926"/>
                  <a:pt x="161846" y="70044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D6B4A5EC-4724-4076-A1B4-D03AC21D44A2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BF1F750-B037-4F00-81D6-8F9AF100E5AC}"/>
              </a:ext>
            </a:extLst>
          </p:cNvPr>
          <p:cNvSpPr txBox="1"/>
          <p:nvPr userDrawn="1"/>
        </p:nvSpPr>
        <p:spPr>
          <a:xfrm>
            <a:off x="862202" y="1913959"/>
            <a:ext cx="1262059" cy="261610"/>
          </a:xfrm>
          <a:prstGeom prst="rect">
            <a:avLst/>
          </a:prstGeom>
          <a:noFill/>
        </p:spPr>
        <p:txBody>
          <a:bodyPr wrap="none" lIns="144000" rtlCol="0">
            <a:spAutoFit/>
          </a:bodyPr>
          <a:lstStyle/>
          <a:p>
            <a:pPr algn="ctr"/>
            <a:r>
              <a:rPr lang="fr-FR" sz="1100" spc="300">
                <a:solidFill>
                  <a:schemeClr val="bg1"/>
                </a:solidFill>
              </a:rPr>
              <a:t>CHAPITRE</a:t>
            </a:r>
          </a:p>
        </p:txBody>
      </p:sp>
      <p:sp>
        <p:nvSpPr>
          <p:cNvPr id="21" name="Espace réservé du texte 19">
            <a:extLst>
              <a:ext uri="{FF2B5EF4-FFF2-40B4-BE49-F238E27FC236}">
                <a16:creationId xmlns:a16="http://schemas.microsoft.com/office/drawing/2014/main" id="{BCE897EB-93E0-4203-8615-0DF6534EBC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4878" y="427037"/>
            <a:ext cx="1939925" cy="3302001"/>
          </a:xfrm>
        </p:spPr>
        <p:txBody>
          <a:bodyPr>
            <a:normAutofit/>
          </a:bodyPr>
          <a:lstStyle>
            <a:lvl1pPr algn="r">
              <a:defRPr sz="19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2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5FEF03C4-A376-45E6-A933-CE765467000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2365" y="3886017"/>
            <a:ext cx="4726115" cy="1446550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buNone/>
              <a:defRPr sz="4400" b="1" u="sng" baseline="0">
                <a:solidFill>
                  <a:schemeClr val="tx1"/>
                </a:solidFill>
                <a:uFill>
                  <a:solidFill>
                    <a:schemeClr val="accent2"/>
                  </a:solidFill>
                </a:uFill>
              </a:defRPr>
            </a:lvl1pPr>
          </a:lstStyle>
          <a:p>
            <a:pPr lvl="0"/>
            <a:r>
              <a:rPr lang="fr-FR"/>
              <a:t>Titre du chapitre</a:t>
            </a:r>
            <a:br>
              <a:rPr lang="fr-FR"/>
            </a:br>
            <a:r>
              <a:rPr lang="fr-FR"/>
              <a:t>sur deux lignes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0FD55C87-3958-49B8-88E9-513980CAAF6C}"/>
              </a:ext>
            </a:extLst>
          </p:cNvPr>
          <p:cNvSpPr/>
          <p:nvPr userDrawn="1"/>
        </p:nvSpPr>
        <p:spPr>
          <a:xfrm>
            <a:off x="6860758" y="3506993"/>
            <a:ext cx="518160" cy="51816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rc 13">
            <a:extLst>
              <a:ext uri="{FF2B5EF4-FFF2-40B4-BE49-F238E27FC236}">
                <a16:creationId xmlns:a16="http://schemas.microsoft.com/office/drawing/2014/main" id="{FCB91BC3-C9CA-46B0-A6A2-9153C9EFCBF4}"/>
              </a:ext>
            </a:extLst>
          </p:cNvPr>
          <p:cNvSpPr/>
          <p:nvPr userDrawn="1"/>
        </p:nvSpPr>
        <p:spPr>
          <a:xfrm flipH="1">
            <a:off x="-1774271" y="2055541"/>
            <a:ext cx="8501091" cy="8501091"/>
          </a:xfrm>
          <a:prstGeom prst="arc">
            <a:avLst>
              <a:gd name="adj1" fmla="val 10347067"/>
              <a:gd name="adj2" fmla="val 1121124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numéro de diapositive 4">
            <a:extLst>
              <a:ext uri="{FF2B5EF4-FFF2-40B4-BE49-F238E27FC236}">
                <a16:creationId xmlns:a16="http://schemas.microsoft.com/office/drawing/2014/main" id="{D7FFDAA5-7366-4FC5-873E-00A363B3089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378709" y="6415801"/>
            <a:ext cx="323165" cy="246221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9" name="Espace réservé du pied de page 3">
            <a:extLst>
              <a:ext uri="{FF2B5EF4-FFF2-40B4-BE49-F238E27FC236}">
                <a16:creationId xmlns:a16="http://schemas.microsoft.com/office/drawing/2014/main" id="{48394664-8122-4BA8-ACF6-99C99FA85E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Rentrée 2022 - Présentation collèges publics</a:t>
            </a:r>
          </a:p>
        </p:txBody>
      </p: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2C23ADC1-9445-4FE1-88B1-6B09445B5A7A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D2DB2237-677E-42B3-9E95-BCA46A4B13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543DC0B-98F8-4E24-93CC-E0FF8E77532B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1ADCEE04-E1A8-49EE-AD67-EB36A393499D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BA736DA1-887D-4729-996F-6F16F4E47B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F8E30D6-756D-4CA7-A161-C287AF8A66BA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  <p:pic>
        <p:nvPicPr>
          <p:cNvPr id="62" name="Graphic 26">
            <a:extLst>
              <a:ext uri="{FF2B5EF4-FFF2-40B4-BE49-F238E27FC236}">
                <a16:creationId xmlns:a16="http://schemas.microsoft.com/office/drawing/2014/main" id="{B8AC86C2-447A-4148-B06F-A01067AC6166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22130" y="6143061"/>
            <a:ext cx="891161" cy="46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985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R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ED298AF3-D100-4207-A707-BF6D4FE30B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5" name="Arc 24">
            <a:extLst>
              <a:ext uri="{FF2B5EF4-FFF2-40B4-BE49-F238E27FC236}">
                <a16:creationId xmlns:a16="http://schemas.microsoft.com/office/drawing/2014/main" id="{4DB935CE-C179-4E6E-8007-2B46451C017A}"/>
              </a:ext>
            </a:extLst>
          </p:cNvPr>
          <p:cNvSpPr/>
          <p:nvPr userDrawn="1"/>
        </p:nvSpPr>
        <p:spPr>
          <a:xfrm flipH="1">
            <a:off x="-1926671" y="1903141"/>
            <a:ext cx="8501091" cy="8501091"/>
          </a:xfrm>
          <a:prstGeom prst="arc">
            <a:avLst>
              <a:gd name="adj1" fmla="val 13132038"/>
              <a:gd name="adj2" fmla="val 1819596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EC52862B-80E2-4564-8044-3828EEF09EB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22700" y="0"/>
            <a:ext cx="5969301" cy="4696558"/>
          </a:xfrm>
          <a:custGeom>
            <a:avLst/>
            <a:gdLst>
              <a:gd name="connsiteX0" fmla="*/ 182340 w 5969301"/>
              <a:gd name="connsiteY0" fmla="*/ 0 h 4696558"/>
              <a:gd name="connsiteX1" fmla="*/ 4852481 w 5969301"/>
              <a:gd name="connsiteY1" fmla="*/ 0 h 4696558"/>
              <a:gd name="connsiteX2" fmla="*/ 4898879 w 5969301"/>
              <a:gd name="connsiteY2" fmla="*/ 19243 h 4696558"/>
              <a:gd name="connsiteX3" fmla="*/ 5618399 w 5969301"/>
              <a:gd name="connsiteY3" fmla="*/ 539968 h 4696558"/>
              <a:gd name="connsiteX4" fmla="*/ 5896836 w 5969301"/>
              <a:gd name="connsiteY4" fmla="*/ 919125 h 4696558"/>
              <a:gd name="connsiteX5" fmla="*/ 5969301 w 5969301"/>
              <a:gd name="connsiteY5" fmla="*/ 1053192 h 4696558"/>
              <a:gd name="connsiteX6" fmla="*/ 5969301 w 5969301"/>
              <a:gd name="connsiteY6" fmla="*/ 3162195 h 4696558"/>
              <a:gd name="connsiteX7" fmla="*/ 5959149 w 5969301"/>
              <a:gd name="connsiteY7" fmla="*/ 3190299 h 4696558"/>
              <a:gd name="connsiteX8" fmla="*/ 4796500 w 5969301"/>
              <a:gd name="connsiteY8" fmla="*/ 4383503 h 4696558"/>
              <a:gd name="connsiteX9" fmla="*/ 2631154 w 5969301"/>
              <a:gd name="connsiteY9" fmla="*/ 4624403 h 4696558"/>
              <a:gd name="connsiteX10" fmla="*/ 1170363 w 5969301"/>
              <a:gd name="connsiteY10" fmla="*/ 3979794 h 4696558"/>
              <a:gd name="connsiteX11" fmla="*/ 348463 w 5969301"/>
              <a:gd name="connsiteY11" fmla="*/ 2919291 h 4696558"/>
              <a:gd name="connsiteX12" fmla="*/ 12623 w 5969301"/>
              <a:gd name="connsiteY12" fmla="*/ 1659673 h 4696558"/>
              <a:gd name="connsiteX13" fmla="*/ 93169 w 5969301"/>
              <a:gd name="connsiteY13" fmla="*/ 360968 h 4696558"/>
              <a:gd name="connsiteX14" fmla="*/ 93251 w 5969301"/>
              <a:gd name="connsiteY14" fmla="*/ 360968 h 4696558"/>
              <a:gd name="connsiteX15" fmla="*/ 161846 w 5969301"/>
              <a:gd name="connsiteY15" fmla="*/ 70044 h 469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69301" h="4696558">
                <a:moveTo>
                  <a:pt x="182340" y="0"/>
                </a:moveTo>
                <a:lnTo>
                  <a:pt x="4852481" y="0"/>
                </a:lnTo>
                <a:lnTo>
                  <a:pt x="4898879" y="19243"/>
                </a:lnTo>
                <a:cubicBezTo>
                  <a:pt x="5171919" y="138957"/>
                  <a:pt x="5414948" y="311251"/>
                  <a:pt x="5618399" y="539968"/>
                </a:cubicBezTo>
                <a:cubicBezTo>
                  <a:pt x="5722128" y="655717"/>
                  <a:pt x="5814593" y="781871"/>
                  <a:pt x="5896836" y="919125"/>
                </a:cubicBezTo>
                <a:lnTo>
                  <a:pt x="5969301" y="1053192"/>
                </a:lnTo>
                <a:lnTo>
                  <a:pt x="5969301" y="3162195"/>
                </a:lnTo>
                <a:lnTo>
                  <a:pt x="5959149" y="3190299"/>
                </a:lnTo>
                <a:cubicBezTo>
                  <a:pt x="5720584" y="3754174"/>
                  <a:pt x="5333012" y="4151311"/>
                  <a:pt x="4796500" y="4383503"/>
                </a:cubicBezTo>
                <a:cubicBezTo>
                  <a:pt x="4085157" y="4693010"/>
                  <a:pt x="3361631" y="4772411"/>
                  <a:pt x="2631154" y="4624403"/>
                </a:cubicBezTo>
                <a:cubicBezTo>
                  <a:pt x="2023663" y="4503217"/>
                  <a:pt x="1537687" y="4285213"/>
                  <a:pt x="1170363" y="3979794"/>
                </a:cubicBezTo>
                <a:cubicBezTo>
                  <a:pt x="808518" y="3670204"/>
                  <a:pt x="534088" y="3317685"/>
                  <a:pt x="348463" y="2919291"/>
                </a:cubicBezTo>
                <a:cubicBezTo>
                  <a:pt x="155970" y="2526294"/>
                  <a:pt x="50810" y="2103696"/>
                  <a:pt x="12623" y="1659673"/>
                </a:cubicBezTo>
                <a:cubicBezTo>
                  <a:pt x="-18778" y="1212789"/>
                  <a:pt x="8534" y="779478"/>
                  <a:pt x="93169" y="360968"/>
                </a:cubicBezTo>
                <a:lnTo>
                  <a:pt x="93251" y="360968"/>
                </a:lnTo>
                <a:cubicBezTo>
                  <a:pt x="113387" y="263905"/>
                  <a:pt x="136254" y="166926"/>
                  <a:pt x="161846" y="70044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D6B4A5EC-4724-4076-A1B4-D03AC21D44A2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BF1F750-B037-4F00-81D6-8F9AF100E5AC}"/>
              </a:ext>
            </a:extLst>
          </p:cNvPr>
          <p:cNvSpPr txBox="1"/>
          <p:nvPr userDrawn="1"/>
        </p:nvSpPr>
        <p:spPr>
          <a:xfrm>
            <a:off x="862202" y="1913959"/>
            <a:ext cx="1262059" cy="261610"/>
          </a:xfrm>
          <a:prstGeom prst="rect">
            <a:avLst/>
          </a:prstGeom>
          <a:noFill/>
        </p:spPr>
        <p:txBody>
          <a:bodyPr wrap="none" lIns="144000" rtlCol="0">
            <a:spAutoFit/>
          </a:bodyPr>
          <a:lstStyle/>
          <a:p>
            <a:pPr algn="ctr"/>
            <a:r>
              <a:rPr lang="fr-FR" sz="1100" spc="300">
                <a:solidFill>
                  <a:schemeClr val="bg1"/>
                </a:solidFill>
              </a:rPr>
              <a:t>CHAPITRE</a:t>
            </a:r>
          </a:p>
        </p:txBody>
      </p:sp>
      <p:sp>
        <p:nvSpPr>
          <p:cNvPr id="10" name="Espace réservé du numéro de diapositive 20">
            <a:extLst>
              <a:ext uri="{FF2B5EF4-FFF2-40B4-BE49-F238E27FC236}">
                <a16:creationId xmlns:a16="http://schemas.microsoft.com/office/drawing/2014/main" id="{D6258239-6975-4FA8-8187-E42076C592F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378709" y="6415801"/>
            <a:ext cx="323165" cy="246221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1" name="Espace réservé du texte 19">
            <a:extLst>
              <a:ext uri="{FF2B5EF4-FFF2-40B4-BE49-F238E27FC236}">
                <a16:creationId xmlns:a16="http://schemas.microsoft.com/office/drawing/2014/main" id="{BCE897EB-93E0-4203-8615-0DF6534EBC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4878" y="427037"/>
            <a:ext cx="1939925" cy="3302001"/>
          </a:xfrm>
        </p:spPr>
        <p:txBody>
          <a:bodyPr>
            <a:normAutofit/>
          </a:bodyPr>
          <a:lstStyle>
            <a:lvl1pPr algn="r">
              <a:defRPr sz="19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3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5FEF03C4-A376-45E6-A933-CE765467000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2365" y="3886017"/>
            <a:ext cx="4726115" cy="1446550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buNone/>
              <a:defRPr sz="4400" b="1" u="sng" baseline="0">
                <a:solidFill>
                  <a:schemeClr val="accent3"/>
                </a:solidFill>
                <a:uFill>
                  <a:solidFill>
                    <a:schemeClr val="accent2"/>
                  </a:solidFill>
                </a:uFill>
              </a:defRPr>
            </a:lvl1pPr>
          </a:lstStyle>
          <a:p>
            <a:pPr lvl="0"/>
            <a:r>
              <a:rPr lang="fr-FR"/>
              <a:t>Titre du chapitre</a:t>
            </a:r>
            <a:br>
              <a:rPr lang="fr-FR"/>
            </a:br>
            <a:r>
              <a:rPr lang="fr-FR"/>
              <a:t>sur deux lignes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E600669A-BA4A-4E52-ADA9-63A05E2FB8B1}"/>
              </a:ext>
            </a:extLst>
          </p:cNvPr>
          <p:cNvSpPr/>
          <p:nvPr userDrawn="1"/>
        </p:nvSpPr>
        <p:spPr>
          <a:xfrm>
            <a:off x="6860758" y="3506993"/>
            <a:ext cx="518160" cy="51816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rc 14">
            <a:extLst>
              <a:ext uri="{FF2B5EF4-FFF2-40B4-BE49-F238E27FC236}">
                <a16:creationId xmlns:a16="http://schemas.microsoft.com/office/drawing/2014/main" id="{12255EF7-1202-47DA-B72C-8FE533CDE4CF}"/>
              </a:ext>
            </a:extLst>
          </p:cNvPr>
          <p:cNvSpPr/>
          <p:nvPr userDrawn="1"/>
        </p:nvSpPr>
        <p:spPr>
          <a:xfrm flipH="1">
            <a:off x="-1774271" y="2055541"/>
            <a:ext cx="8501091" cy="8501091"/>
          </a:xfrm>
          <a:prstGeom prst="arc">
            <a:avLst>
              <a:gd name="adj1" fmla="val 10347067"/>
              <a:gd name="adj2" fmla="val 1121124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3299739D-F9F8-40E0-966F-A86A221FF0A0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168C87CA-FC5E-46F3-B285-75D7A709A7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B95F5A0-A841-473B-8237-FC280A7E3584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D9DCABB6-1700-4D3E-85A2-43B076A8398A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EEBF59FE-6D5D-489B-B8EF-BF0EA45B77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A61A923-5A4B-4B14-82D0-5500EF79577B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12D0D96-E1CD-48C4-A67A-C2D49CB8EC7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pic>
        <p:nvPicPr>
          <p:cNvPr id="60" name="Graphic 26">
            <a:extLst>
              <a:ext uri="{FF2B5EF4-FFF2-40B4-BE49-F238E27FC236}">
                <a16:creationId xmlns:a16="http://schemas.microsoft.com/office/drawing/2014/main" id="{FAE92335-5B7C-4F8E-8338-E806756004D8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22130" y="6143061"/>
            <a:ext cx="891161" cy="46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348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IMG 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4AD888A5-C782-4F3A-83D5-585E08ABD2B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395859" y="7937"/>
            <a:ext cx="4796141" cy="6858000"/>
          </a:xfrm>
          <a:custGeom>
            <a:avLst/>
            <a:gdLst>
              <a:gd name="connsiteX0" fmla="*/ 1966493 w 4785039"/>
              <a:gd name="connsiteY0" fmla="*/ 0 h 6842125"/>
              <a:gd name="connsiteX1" fmla="*/ 4705874 w 4785039"/>
              <a:gd name="connsiteY1" fmla="*/ 0 h 6842125"/>
              <a:gd name="connsiteX2" fmla="*/ 4598468 w 4785039"/>
              <a:gd name="connsiteY2" fmla="*/ 177235 h 6842125"/>
              <a:gd name="connsiteX3" fmla="*/ 3994640 w 4785039"/>
              <a:gd name="connsiteY3" fmla="*/ 1722980 h 6842125"/>
              <a:gd name="connsiteX4" fmla="*/ 4591547 w 4785039"/>
              <a:gd name="connsiteY4" fmla="*/ 2877705 h 6842125"/>
              <a:gd name="connsiteX5" fmla="*/ 4770744 w 4785039"/>
              <a:gd name="connsiteY5" fmla="*/ 2942251 h 6842125"/>
              <a:gd name="connsiteX6" fmla="*/ 4785039 w 4785039"/>
              <a:gd name="connsiteY6" fmla="*/ 2947706 h 6842125"/>
              <a:gd name="connsiteX7" fmla="*/ 4785039 w 4785039"/>
              <a:gd name="connsiteY7" fmla="*/ 6842125 h 6842125"/>
              <a:gd name="connsiteX8" fmla="*/ 644043 w 4785039"/>
              <a:gd name="connsiteY8" fmla="*/ 6842125 h 6842125"/>
              <a:gd name="connsiteX9" fmla="*/ 555495 w 4785039"/>
              <a:gd name="connsiteY9" fmla="*/ 6706167 h 6842125"/>
              <a:gd name="connsiteX10" fmla="*/ 383830 w 4785039"/>
              <a:gd name="connsiteY10" fmla="*/ 6386467 h 6842125"/>
              <a:gd name="connsiteX11" fmla="*/ 13904 w 4785039"/>
              <a:gd name="connsiteY11" fmla="*/ 4998995 h 6842125"/>
              <a:gd name="connsiteX12" fmla="*/ 102625 w 4785039"/>
              <a:gd name="connsiteY12" fmla="*/ 3568469 h 6842125"/>
              <a:gd name="connsiteX13" fmla="*/ 102715 w 4785039"/>
              <a:gd name="connsiteY13" fmla="*/ 3568469 h 6842125"/>
              <a:gd name="connsiteX14" fmla="*/ 1209521 w 4785039"/>
              <a:gd name="connsiteY14" fmla="*/ 1027713 h 6842125"/>
              <a:gd name="connsiteX15" fmla="*/ 1640858 w 4785039"/>
              <a:gd name="connsiteY15" fmla="*/ 415808 h 684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85039" h="6842125">
                <a:moveTo>
                  <a:pt x="1966493" y="0"/>
                </a:moveTo>
                <a:lnTo>
                  <a:pt x="4705874" y="0"/>
                </a:lnTo>
                <a:lnTo>
                  <a:pt x="4598468" y="177235"/>
                </a:lnTo>
                <a:cubicBezTo>
                  <a:pt x="4304818" y="684656"/>
                  <a:pt x="4102456" y="1201473"/>
                  <a:pt x="3994640" y="1722980"/>
                </a:cubicBezTo>
                <a:cubicBezTo>
                  <a:pt x="3880248" y="2284850"/>
                  <a:pt x="4077326" y="2671620"/>
                  <a:pt x="4591547" y="2877705"/>
                </a:cubicBezTo>
                <a:cubicBezTo>
                  <a:pt x="4649058" y="2897724"/>
                  <a:pt x="4708736" y="2919223"/>
                  <a:pt x="4770744" y="2942251"/>
                </a:cubicBezTo>
                <a:lnTo>
                  <a:pt x="4785039" y="2947706"/>
                </a:lnTo>
                <a:lnTo>
                  <a:pt x="4785039" y="6842125"/>
                </a:lnTo>
                <a:lnTo>
                  <a:pt x="644043" y="6842125"/>
                </a:lnTo>
                <a:lnTo>
                  <a:pt x="555495" y="6706167"/>
                </a:lnTo>
                <a:cubicBezTo>
                  <a:pt x="492176" y="6602725"/>
                  <a:pt x="434946" y="6496175"/>
                  <a:pt x="383830" y="6386467"/>
                </a:cubicBezTo>
                <a:cubicBezTo>
                  <a:pt x="171800" y="5953580"/>
                  <a:pt x="55968" y="5488087"/>
                  <a:pt x="13904" y="4998995"/>
                </a:cubicBezTo>
                <a:cubicBezTo>
                  <a:pt x="-20684" y="4506751"/>
                  <a:pt x="9401" y="4029458"/>
                  <a:pt x="102625" y="3568469"/>
                </a:cubicBezTo>
                <a:lnTo>
                  <a:pt x="102715" y="3568469"/>
                </a:lnTo>
                <a:cubicBezTo>
                  <a:pt x="280157" y="2713144"/>
                  <a:pt x="650083" y="1863763"/>
                  <a:pt x="1209521" y="1027713"/>
                </a:cubicBezTo>
                <a:cubicBezTo>
                  <a:pt x="1348615" y="819421"/>
                  <a:pt x="1492409" y="615492"/>
                  <a:pt x="1640858" y="415808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6637337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6D8954-FF7A-41ED-AA52-FEA99C34E3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9413" y="1585913"/>
            <a:ext cx="6637337" cy="2385268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2"/>
            <a:r>
              <a:rPr lang="fr-FR"/>
              <a:t>Cliquez ici pour insérer votre texte de niveau 03, police Arial, corps 12, violet, sans gras, mais vous pouvez mettre en avant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3"/>
            <a:r>
              <a:rPr lang="fr-FR"/>
              <a:t>Cliquez ici pour insérer votre texte de niveau 04, police Arial, corps 11, violet, sans gras, mais vous pouvez mettre en avant </a:t>
            </a:r>
            <a:r>
              <a:rPr lang="fr-FR" b="1"/>
              <a:t>certains mots </a:t>
            </a:r>
            <a:r>
              <a:rPr lang="fr-FR"/>
              <a:t>comme ceci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A2A7322-96BB-48D8-8DF3-5544A17F5B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79413" y="932920"/>
            <a:ext cx="6637337" cy="338554"/>
          </a:xfrm>
        </p:spPr>
        <p:txBody>
          <a:bodyPr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51BEF40-99A6-4C89-9182-5CD6CA026499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78986A9D-568E-4415-8F21-C267CD753C8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BD8696BD-3324-407E-A317-1E9F41E6D2E3}"/>
              </a:ext>
            </a:extLst>
          </p:cNvPr>
          <p:cNvGrpSpPr/>
          <p:nvPr userDrawn="1"/>
        </p:nvGrpSpPr>
        <p:grpSpPr>
          <a:xfrm>
            <a:off x="12361845" y="2502218"/>
            <a:ext cx="1885826" cy="1681996"/>
            <a:chOff x="7045594" y="2588002"/>
            <a:chExt cx="1885826" cy="1681996"/>
          </a:xfrm>
        </p:grpSpPr>
        <p:grpSp>
          <p:nvGrpSpPr>
            <p:cNvPr id="22" name="Groupe 21">
              <a:extLst>
                <a:ext uri="{FF2B5EF4-FFF2-40B4-BE49-F238E27FC236}">
                  <a16:creationId xmlns:a16="http://schemas.microsoft.com/office/drawing/2014/main" id="{F3A290B6-9AA7-4CBE-8757-0E9A1C63DEBC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25" name="Freeform 5">
                <a:extLst>
                  <a:ext uri="{FF2B5EF4-FFF2-40B4-BE49-F238E27FC236}">
                    <a16:creationId xmlns:a16="http://schemas.microsoft.com/office/drawing/2014/main" id="{3709B9EB-1F69-44C8-A487-E668D5DBE1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5D9D60A-E5C2-48FC-B3A7-3E6D24D7C40B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DE7EA28F-4CF3-49A9-B233-A4D2B49B67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49FBDF5C-38AA-407A-BEB7-E53D0BF0A8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04A2F8C0-709C-4963-BB9E-E05162954F8F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1BF6926F-27C9-44B2-ACA0-E91B551F59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D19F001-4995-4B91-A349-2EF580055553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36B7D050-1C61-4099-84BD-63DF49033D4D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7723A2F2-F250-4E7A-B61E-9F458019DA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D2AA3F5-397C-4A41-8BBF-21E61115868C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4736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IMG 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21" name="Espace réservé pour une image  20">
            <a:extLst>
              <a:ext uri="{FF2B5EF4-FFF2-40B4-BE49-F238E27FC236}">
                <a16:creationId xmlns:a16="http://schemas.microsoft.com/office/drawing/2014/main" id="{91B525CA-F298-45C5-920D-6173D81520B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" y="1"/>
            <a:ext cx="6271919" cy="6858001"/>
          </a:xfrm>
          <a:custGeom>
            <a:avLst/>
            <a:gdLst>
              <a:gd name="connsiteX0" fmla="*/ 1575268 w 6271919"/>
              <a:gd name="connsiteY0" fmla="*/ 0 h 6858001"/>
              <a:gd name="connsiteX1" fmla="*/ 3651647 w 6271919"/>
              <a:gd name="connsiteY1" fmla="*/ 1 h 6858001"/>
              <a:gd name="connsiteX2" fmla="*/ 3688621 w 6271919"/>
              <a:gd name="connsiteY2" fmla="*/ 9557 h 6858001"/>
              <a:gd name="connsiteX3" fmla="*/ 4068719 w 6271919"/>
              <a:gd name="connsiteY3" fmla="*/ 151785 h 6858001"/>
              <a:gd name="connsiteX4" fmla="*/ 5253872 w 6271919"/>
              <a:gd name="connsiteY4" fmla="*/ 1052148 h 6858001"/>
              <a:gd name="connsiteX5" fmla="*/ 5975377 w 6271919"/>
              <a:gd name="connsiteY5" fmla="*/ 2305416 h 6858001"/>
              <a:gd name="connsiteX6" fmla="*/ 6261942 w 6271919"/>
              <a:gd name="connsiteY6" fmla="*/ 3720115 h 6858001"/>
              <a:gd name="connsiteX7" fmla="*/ 6261854 w 6271919"/>
              <a:gd name="connsiteY7" fmla="*/ 3720138 h 6858001"/>
              <a:gd name="connsiteX8" fmla="*/ 5847431 w 6271919"/>
              <a:gd name="connsiteY8" fmla="*/ 6480206 h 6858001"/>
              <a:gd name="connsiteX9" fmla="*/ 5721635 w 6271919"/>
              <a:gd name="connsiteY9" fmla="*/ 6836268 h 6858001"/>
              <a:gd name="connsiteX10" fmla="*/ 5713334 w 6271919"/>
              <a:gd name="connsiteY10" fmla="*/ 6858001 h 6858001"/>
              <a:gd name="connsiteX11" fmla="*/ 2962930 w 6271919"/>
              <a:gd name="connsiteY11" fmla="*/ 6858001 h 6858001"/>
              <a:gd name="connsiteX12" fmla="*/ 2964507 w 6271919"/>
              <a:gd name="connsiteY12" fmla="*/ 6760502 h 6858001"/>
              <a:gd name="connsiteX13" fmla="*/ 2956900 w 6271919"/>
              <a:gd name="connsiteY13" fmla="*/ 6529827 h 6858001"/>
              <a:gd name="connsiteX14" fmla="*/ 2075256 w 6271919"/>
              <a:gd name="connsiteY14" fmla="*/ 5562132 h 6858001"/>
              <a:gd name="connsiteX15" fmla="*/ 1210695 w 6271919"/>
              <a:gd name="connsiteY15" fmla="*/ 5466044 h 6858001"/>
              <a:gd name="connsiteX16" fmla="*/ 290217 w 6271919"/>
              <a:gd name="connsiteY16" fmla="*/ 5114663 h 6858001"/>
              <a:gd name="connsiteX17" fmla="*/ 80296 w 6271919"/>
              <a:gd name="connsiteY17" fmla="*/ 4962454 h 6858001"/>
              <a:gd name="connsiteX18" fmla="*/ 0 w 6271919"/>
              <a:gd name="connsiteY18" fmla="*/ 4891588 h 6858001"/>
              <a:gd name="connsiteX19" fmla="*/ 0 w 6271919"/>
              <a:gd name="connsiteY19" fmla="*/ 817118 h 6858001"/>
              <a:gd name="connsiteX20" fmla="*/ 67372 w 6271919"/>
              <a:gd name="connsiteY20" fmla="*/ 760306 h 6858001"/>
              <a:gd name="connsiteX21" fmla="*/ 1421060 w 6271919"/>
              <a:gd name="connsiteY21" fmla="*/ 40045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271919" h="6858001">
                <a:moveTo>
                  <a:pt x="1575268" y="0"/>
                </a:moveTo>
                <a:lnTo>
                  <a:pt x="3651647" y="1"/>
                </a:lnTo>
                <a:lnTo>
                  <a:pt x="3688621" y="9557"/>
                </a:lnTo>
                <a:cubicBezTo>
                  <a:pt x="3821702" y="48870"/>
                  <a:pt x="3948399" y="96335"/>
                  <a:pt x="4068719" y="151785"/>
                </a:cubicBezTo>
                <a:cubicBezTo>
                  <a:pt x="4545325" y="379623"/>
                  <a:pt x="4940591" y="678559"/>
                  <a:pt x="5253872" y="1052148"/>
                </a:cubicBezTo>
                <a:cubicBezTo>
                  <a:pt x="5572963" y="1417980"/>
                  <a:pt x="5806976" y="1840605"/>
                  <a:pt x="5975377" y="2305416"/>
                </a:cubicBezTo>
                <a:cubicBezTo>
                  <a:pt x="6137328" y="2775240"/>
                  <a:pt x="6232471" y="3247379"/>
                  <a:pt x="6261942" y="3720115"/>
                </a:cubicBezTo>
                <a:lnTo>
                  <a:pt x="6261854" y="3720138"/>
                </a:lnTo>
                <a:cubicBezTo>
                  <a:pt x="6312185" y="4598424"/>
                  <a:pt x="6173723" y="5521100"/>
                  <a:pt x="5847431" y="6480206"/>
                </a:cubicBezTo>
                <a:cubicBezTo>
                  <a:pt x="5806924" y="6599644"/>
                  <a:pt x="5764988" y="6718327"/>
                  <a:pt x="5721635" y="6836268"/>
                </a:cubicBezTo>
                <a:lnTo>
                  <a:pt x="5713334" y="6858001"/>
                </a:lnTo>
                <a:lnTo>
                  <a:pt x="2962930" y="6858001"/>
                </a:lnTo>
                <a:lnTo>
                  <a:pt x="2964507" y="6760502"/>
                </a:lnTo>
                <a:cubicBezTo>
                  <a:pt x="2963869" y="6683212"/>
                  <a:pt x="2961335" y="6606315"/>
                  <a:pt x="2956900" y="6529827"/>
                </a:cubicBezTo>
                <a:cubicBezTo>
                  <a:pt x="2921723" y="5953440"/>
                  <a:pt x="2629197" y="5628571"/>
                  <a:pt x="2075256" y="5562132"/>
                </a:cubicBezTo>
                <a:cubicBezTo>
                  <a:pt x="1830602" y="5544201"/>
                  <a:pt x="1546040" y="5512264"/>
                  <a:pt x="1210695" y="5466044"/>
                </a:cubicBezTo>
                <a:cubicBezTo>
                  <a:pt x="883759" y="5416161"/>
                  <a:pt x="573884" y="5301323"/>
                  <a:pt x="290217" y="5114663"/>
                </a:cubicBezTo>
                <a:cubicBezTo>
                  <a:pt x="218028" y="5067541"/>
                  <a:pt x="148109" y="5016823"/>
                  <a:pt x="80296" y="4962454"/>
                </a:cubicBezTo>
                <a:lnTo>
                  <a:pt x="0" y="4891588"/>
                </a:lnTo>
                <a:lnTo>
                  <a:pt x="0" y="817118"/>
                </a:lnTo>
                <a:lnTo>
                  <a:pt x="67372" y="760306"/>
                </a:lnTo>
                <a:cubicBezTo>
                  <a:pt x="488214" y="425386"/>
                  <a:pt x="939964" y="185412"/>
                  <a:pt x="1421060" y="40045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12689" y="397389"/>
            <a:ext cx="5089418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6D8954-FF7A-41ED-AA52-FEA99C34E3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12689" y="1585913"/>
            <a:ext cx="5089418" cy="3200876"/>
          </a:xfrm>
        </p:spPr>
        <p:txBody>
          <a:bodyPr>
            <a:spAutoFit/>
          </a:bodyPr>
          <a:lstStyle/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2"/>
            <a:r>
              <a:rPr lang="fr-FR"/>
              <a:t>Cliquez ici pour insérer votre texte de niveau 03, police Arial, corps 12, violet, sans gras, mais vous pouvez mettre en avant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3"/>
            <a:r>
              <a:rPr lang="fr-FR"/>
              <a:t>Cliquez ici pour insérer votre texte de niveau 04, police Arial, corps 11, violet, sans gras, mais vous pouvez mettre en avant </a:t>
            </a:r>
            <a:r>
              <a:rPr lang="fr-FR" b="1"/>
              <a:t>certains mots </a:t>
            </a:r>
            <a:r>
              <a:rPr lang="fr-FR"/>
              <a:t>comme ceci</a:t>
            </a:r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2B1FDC36-C941-4E43-AAF5-8A06DD75ACA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12690" y="932920"/>
            <a:ext cx="5089418" cy="338554"/>
          </a:xfrm>
        </p:spPr>
        <p:txBody>
          <a:bodyPr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73CF7B01-F1CD-4128-B4F0-3B5924427082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05CE85E2-2EBE-4FA3-AEE7-414F05CB7EC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14776" y="6429285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18E38676-C423-4071-B81F-C2723FBF591C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F14F010C-BB16-4850-B80C-FE5BDD9CAB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29763B7-E118-4317-990B-30486A2A7C7D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9CEA92A5-7D61-49E6-AFDC-06C9591BB36B}"/>
              </a:ext>
            </a:extLst>
          </p:cNvPr>
          <p:cNvGrpSpPr/>
          <p:nvPr userDrawn="1"/>
        </p:nvGrpSpPr>
        <p:grpSpPr>
          <a:xfrm>
            <a:off x="12361845" y="2502218"/>
            <a:ext cx="1885826" cy="1681996"/>
            <a:chOff x="7045594" y="2588002"/>
            <a:chExt cx="1885826" cy="1681996"/>
          </a:xfrm>
        </p:grpSpPr>
        <p:grpSp>
          <p:nvGrpSpPr>
            <p:cNvPr id="24" name="Groupe 23">
              <a:extLst>
                <a:ext uri="{FF2B5EF4-FFF2-40B4-BE49-F238E27FC236}">
                  <a16:creationId xmlns:a16="http://schemas.microsoft.com/office/drawing/2014/main" id="{C17A9DA9-5C07-4F66-8831-29DB1FE4A4BC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27" name="Freeform 5">
                <a:extLst>
                  <a:ext uri="{FF2B5EF4-FFF2-40B4-BE49-F238E27FC236}">
                    <a16:creationId xmlns:a16="http://schemas.microsoft.com/office/drawing/2014/main" id="{A8CA5437-449F-4006-8357-9E73BBBA21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FD578A26-101C-40BE-8F77-C49084A79DA3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DB435685-5802-4BC9-B2AC-1BE87871E0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8DD7044C-9DF9-4EC2-8AA9-2484DD43C2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DE4CB383-AA62-42CB-95F3-04095BB2F242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D2C4657F-E7D6-4BBB-9619-ED8D3F8993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07AFD9B-B20D-43B4-A85E-CA38B83C7674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7321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Texte + Mise en ava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5716587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6D8954-FF7A-41ED-AA52-FEA99C34E3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9413" y="1585913"/>
            <a:ext cx="5716587" cy="2739211"/>
          </a:xfrm>
        </p:spPr>
        <p:txBody>
          <a:bodyPr>
            <a:spAutoFit/>
          </a:bodyPr>
          <a:lstStyle/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2"/>
            <a:r>
              <a:rPr lang="fr-FR"/>
              <a:t>Cliquez ici pour insérer votre texte de niveau 03, police Arial, corps 12, violet, sans gras, mais vous pouvez mettre en avant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3"/>
            <a:r>
              <a:rPr lang="fr-FR"/>
              <a:t>Cliquez ici pour insérer votre texte de niveau 04, police Arial, corps 11, violet, sans gras, mais vous pouvez mettre en avant </a:t>
            </a:r>
            <a:r>
              <a:rPr lang="fr-FR" b="1"/>
              <a:t>certains mots </a:t>
            </a:r>
            <a:r>
              <a:rPr lang="fr-FR"/>
              <a:t>comme ceci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6B1D5DE-B1BF-4405-BFDB-EE018DCC586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8491" y="2065020"/>
            <a:ext cx="1707164" cy="446862"/>
          </a:xfrm>
        </p:spPr>
        <p:txBody>
          <a:bodyPr tIns="0" bIns="0" anchor="ctr">
            <a:normAutofit/>
          </a:bodyPr>
          <a:lstStyle>
            <a:lvl1pPr marL="0" indent="0" algn="ctr">
              <a:buNone/>
              <a:defRPr sz="320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XX XXX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807F8C4A-A5AF-4554-B456-E7BBD89C533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23347" y="2583694"/>
            <a:ext cx="1717454" cy="406265"/>
          </a:xfrm>
        </p:spPr>
        <p:txBody>
          <a:bodyPr wrap="square">
            <a:spAutoFit/>
          </a:bodyPr>
          <a:lstStyle>
            <a:lvl1pPr algn="ctr">
              <a:lnSpc>
                <a:spcPct val="85000"/>
              </a:lnSpc>
              <a:spcBef>
                <a:spcPts val="0"/>
              </a:spcBef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Cliquer ici pour ajouter votre texte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F460B1-6982-4905-8AC2-E57C6EF8DFB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28491" y="4134485"/>
            <a:ext cx="3612547" cy="945515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400"/>
            </a:lvl1pPr>
          </a:lstStyle>
          <a:p>
            <a:pPr lvl="0"/>
            <a:r>
              <a:rPr lang="fr-FR"/>
              <a:t>Cliquer ici pour ajouter</a:t>
            </a:r>
            <a:br>
              <a:rPr lang="fr-FR"/>
            </a:br>
            <a:r>
              <a:rPr lang="fr-FR"/>
              <a:t>votre conclusion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60E2FD5A-55DB-409F-912C-F4F5241ECF7D}"/>
              </a:ext>
            </a:extLst>
          </p:cNvPr>
          <p:cNvCxnSpPr>
            <a:cxnSpLocks/>
          </p:cNvCxnSpPr>
          <p:nvPr userDrawn="1"/>
        </p:nvCxnSpPr>
        <p:spPr>
          <a:xfrm flipH="1">
            <a:off x="8382000" y="5393803"/>
            <a:ext cx="3782749" cy="0"/>
          </a:xfrm>
          <a:prstGeom prst="line">
            <a:avLst/>
          </a:prstGeom>
          <a:ln w="127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rc 20">
            <a:extLst>
              <a:ext uri="{FF2B5EF4-FFF2-40B4-BE49-F238E27FC236}">
                <a16:creationId xmlns:a16="http://schemas.microsoft.com/office/drawing/2014/main" id="{BCC5F879-811B-4BB0-BEC4-434C86A7D148}"/>
              </a:ext>
            </a:extLst>
          </p:cNvPr>
          <p:cNvSpPr/>
          <p:nvPr userDrawn="1"/>
        </p:nvSpPr>
        <p:spPr>
          <a:xfrm>
            <a:off x="7257327" y="-3545389"/>
            <a:ext cx="6543796" cy="6543796"/>
          </a:xfrm>
          <a:prstGeom prst="arc">
            <a:avLst>
              <a:gd name="adj1" fmla="val 3572043"/>
              <a:gd name="adj2" fmla="val 10527217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8DAA2EAD-5B23-436F-B4D1-A1D8579F5B7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1" y="932920"/>
            <a:ext cx="5716586" cy="338554"/>
          </a:xfrm>
        </p:spPr>
        <p:txBody>
          <a:bodyPr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A1D4D6C2-62E1-477A-AC08-8D4F4ED8037E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sp>
        <p:nvSpPr>
          <p:cNvPr id="20" name="Espace réservé du texte 3">
            <a:extLst>
              <a:ext uri="{FF2B5EF4-FFF2-40B4-BE49-F238E27FC236}">
                <a16:creationId xmlns:a16="http://schemas.microsoft.com/office/drawing/2014/main" id="{EC9ECDE3-C232-4A39-A510-2A9282F408D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08CD4F75-7456-46B1-9D65-BB06068FF16D}"/>
              </a:ext>
            </a:extLst>
          </p:cNvPr>
          <p:cNvGrpSpPr/>
          <p:nvPr userDrawn="1"/>
        </p:nvGrpSpPr>
        <p:grpSpPr>
          <a:xfrm>
            <a:off x="12361845" y="0"/>
            <a:ext cx="1885826" cy="1681996"/>
            <a:chOff x="7045594" y="2588002"/>
            <a:chExt cx="1885826" cy="1681996"/>
          </a:xfrm>
        </p:grpSpPr>
        <p:grpSp>
          <p:nvGrpSpPr>
            <p:cNvPr id="23" name="Groupe 22">
              <a:extLst>
                <a:ext uri="{FF2B5EF4-FFF2-40B4-BE49-F238E27FC236}">
                  <a16:creationId xmlns:a16="http://schemas.microsoft.com/office/drawing/2014/main" id="{81DF03AA-BF30-4694-ACE7-624CA1952FBA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26" name="Freeform 5">
                <a:extLst>
                  <a:ext uri="{FF2B5EF4-FFF2-40B4-BE49-F238E27FC236}">
                    <a16:creationId xmlns:a16="http://schemas.microsoft.com/office/drawing/2014/main" id="{1BEE0F9F-1F51-414B-BB57-CCF6FDFD16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574FB0BA-3D37-4E67-AB4C-27D5AF825F74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EAEDEC46-E80E-4D1A-A083-00DF474E1B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297DD510-3758-48A8-95B3-08600D114C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77E990A0-8242-4DE7-A9A2-2C156576AEC4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21E7689F-E5E7-41F2-845C-453F9EEBDE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58EADAD-37E3-4BEB-A130-EE52B4B61A9C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1267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0880D7-50B6-44AC-8735-E437A87AE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710" y="397389"/>
            <a:ext cx="11434581" cy="978729"/>
          </a:xfrm>
          <a:prstGeom prst="rect">
            <a:avLst/>
          </a:prstGeom>
        </p:spPr>
        <p:txBody>
          <a:bodyPr vert="horz" wrap="square" lIns="90000" tIns="45720" rIns="90000" bIns="45720" rtlCol="0" anchor="t">
            <a:normAutofit/>
          </a:bodyPr>
          <a:lstStyle/>
          <a:p>
            <a:r>
              <a:rPr lang="fr-FR"/>
              <a:t>Titre de la slide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E93AEA6-79B4-4063-833F-C99592A49B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8709" y="1620456"/>
            <a:ext cx="11434582" cy="1292662"/>
          </a:xfrm>
          <a:prstGeom prst="rect">
            <a:avLst/>
          </a:prstGeom>
        </p:spPr>
        <p:txBody>
          <a:bodyPr vert="horz" lIns="0" tIns="45720" rIns="0" bIns="45720" rtlCol="0">
            <a:spAutoFit/>
          </a:bodyPr>
          <a:lstStyle/>
          <a:p>
            <a:pPr lvl="0"/>
            <a:r>
              <a:rPr lang="fr-FR"/>
              <a:t>Cliquez ici pour insérer votre texte de niveau 01, Police Arial, corps 16, sans gras, violet</a:t>
            </a:r>
          </a:p>
          <a:p>
            <a:pPr lvl="1"/>
            <a:r>
              <a:rPr lang="fr-FR"/>
              <a:t>Cliquez ici pour insérer votre texte de niveau 02, police Arial, corps 12, sans gras, violet</a:t>
            </a:r>
          </a:p>
          <a:p>
            <a:pPr lvl="2"/>
            <a:r>
              <a:rPr lang="fr-FR"/>
              <a:t>Cliquez ici pour insérer votre texte de niveau 03, police Arial, corps 12, sans gras, violet</a:t>
            </a:r>
          </a:p>
          <a:p>
            <a:pPr lvl="3"/>
            <a:r>
              <a:rPr lang="fr-FR"/>
              <a:t>Cliquez ici pour insérer votre texte de niveau 04, police Arial, corps 11, sans gras, violet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6733428-F725-422B-A778-D265ABA841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8709" y="6415801"/>
            <a:ext cx="323165" cy="246221"/>
          </a:xfrm>
          <a:prstGeom prst="rect">
            <a:avLst/>
          </a:prstGeom>
        </p:spPr>
        <p:txBody>
          <a:bodyPr vert="horz" wrap="none" lIns="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</a:defRPr>
            </a:lvl1pPr>
          </a:lstStyle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81A73DF-50E8-45C0-9256-B9FBB1F1D5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Rentrée 2022 - Présentation collèges publics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4A6E4798-0302-4528-9B91-02BC72378C53}"/>
              </a:ext>
            </a:extLst>
          </p:cNvPr>
          <p:cNvSpPr/>
          <p:nvPr userDrawn="1"/>
        </p:nvSpPr>
        <p:spPr>
          <a:xfrm>
            <a:off x="681863" y="6512814"/>
            <a:ext cx="54864" cy="548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5" name="Graphic 26">
            <a:extLst>
              <a:ext uri="{FF2B5EF4-FFF2-40B4-BE49-F238E27FC236}">
                <a16:creationId xmlns:a16="http://schemas.microsoft.com/office/drawing/2014/main" id="{83A0BAA5-9C57-4085-B640-20FBAA6C31A4}"/>
              </a:ext>
            </a:extLst>
          </p:cNvPr>
          <p:cNvPicPr>
            <a:picLocks/>
          </p:cNvPicPr>
          <p:nvPr userDrawn="1"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0922130" y="6143061"/>
            <a:ext cx="891161" cy="46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924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0" r:id="rId2"/>
    <p:sldLayoutId id="2147483848" r:id="rId3"/>
    <p:sldLayoutId id="2147483849" r:id="rId4"/>
    <p:sldLayoutId id="2147483851" r:id="rId5"/>
    <p:sldLayoutId id="2147483852" r:id="rId6"/>
    <p:sldLayoutId id="2147483847" r:id="rId7"/>
    <p:sldLayoutId id="2147483854" r:id="rId8"/>
    <p:sldLayoutId id="2147483856" r:id="rId9"/>
    <p:sldLayoutId id="2147483857" r:id="rId10"/>
    <p:sldLayoutId id="2147483859" r:id="rId11"/>
    <p:sldLayoutId id="2147483861" r:id="rId12"/>
    <p:sldLayoutId id="2147483860" r:id="rId13"/>
    <p:sldLayoutId id="2147483667" r:id="rId14"/>
    <p:sldLayoutId id="2147483862" r:id="rId15"/>
    <p:sldLayoutId id="2147483655" r:id="rId16"/>
    <p:sldLayoutId id="2147483858" r:id="rId1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0488" indent="-90488" algn="l" defTabSz="914400" rtl="0" eaLnBrk="1" latinLnBrk="0" hangingPunct="1">
        <a:lnSpc>
          <a:spcPct val="100000"/>
        </a:lnSpc>
        <a:spcBef>
          <a:spcPts val="1200"/>
        </a:spcBef>
        <a:buFont typeface="Trebuchet MS" panose="020B0603020202020204" pitchFamily="34" charset="0"/>
        <a:buChar char=" "/>
        <a:tabLst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58775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accent3"/>
        </a:buClr>
        <a:buFont typeface="Wingdings" panose="05000000000000000000" pitchFamily="2" charset="2"/>
        <a:buChar char="l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4838" indent="-188913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58838" indent="-179388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704975" indent="-179388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61" userDrawn="1">
          <p15:clr>
            <a:srgbClr val="F26B43"/>
          </p15:clr>
        </p15:guide>
        <p15:guide id="2" orient="horz" pos="459" userDrawn="1">
          <p15:clr>
            <a:srgbClr val="F26B43"/>
          </p15:clr>
        </p15:guide>
        <p15:guide id="3" pos="461" userDrawn="1">
          <p15:clr>
            <a:srgbClr val="F26B43"/>
          </p15:clr>
        </p15:guide>
        <p15:guide id="4" pos="721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3.svg"/><Relationship Id="rId4" Type="http://schemas.openxmlformats.org/officeDocument/2006/relationships/image" Target="../media/image72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I-hdJAafK-k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hyperlink" Target="https://youtu.be/Z1i7yF1o90U" TargetMode="Externa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2.svg"/><Relationship Id="rId9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5.png"/><Relationship Id="rId18" Type="http://schemas.openxmlformats.org/officeDocument/2006/relationships/image" Target="../media/image40.svg"/><Relationship Id="rId26" Type="http://schemas.openxmlformats.org/officeDocument/2006/relationships/image" Target="../media/image48.svg"/><Relationship Id="rId3" Type="http://schemas.openxmlformats.org/officeDocument/2006/relationships/image" Target="../media/image25.png"/><Relationship Id="rId21" Type="http://schemas.openxmlformats.org/officeDocument/2006/relationships/image" Target="../media/image43.pn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17" Type="http://schemas.openxmlformats.org/officeDocument/2006/relationships/image" Target="../media/image39.png"/><Relationship Id="rId25" Type="http://schemas.openxmlformats.org/officeDocument/2006/relationships/image" Target="../media/image47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8.svg"/><Relationship Id="rId20" Type="http://schemas.openxmlformats.org/officeDocument/2006/relationships/image" Target="../media/image42.sv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24" Type="http://schemas.openxmlformats.org/officeDocument/2006/relationships/image" Target="../media/image46.sv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23" Type="http://schemas.openxmlformats.org/officeDocument/2006/relationships/image" Target="../media/image45.png"/><Relationship Id="rId28" Type="http://schemas.openxmlformats.org/officeDocument/2006/relationships/image" Target="../media/image50.svg"/><Relationship Id="rId10" Type="http://schemas.openxmlformats.org/officeDocument/2006/relationships/image" Target="../media/image32.svg"/><Relationship Id="rId19" Type="http://schemas.openxmlformats.org/officeDocument/2006/relationships/image" Target="../media/image41.png"/><Relationship Id="rId4" Type="http://schemas.openxmlformats.org/officeDocument/2006/relationships/image" Target="../media/image26.svg"/><Relationship Id="rId9" Type="http://schemas.openxmlformats.org/officeDocument/2006/relationships/image" Target="../media/image31.png"/><Relationship Id="rId14" Type="http://schemas.openxmlformats.org/officeDocument/2006/relationships/image" Target="../media/image36.svg"/><Relationship Id="rId22" Type="http://schemas.openxmlformats.org/officeDocument/2006/relationships/image" Target="../media/image44.svg"/><Relationship Id="rId27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youtu.be/Z1i7yF1o90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sv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1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5.sv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0" Type="http://schemas.openxmlformats.org/officeDocument/2006/relationships/image" Target="../media/image59.svg"/><Relationship Id="rId4" Type="http://schemas.openxmlformats.org/officeDocument/2006/relationships/image" Target="../media/image53.svg"/><Relationship Id="rId9" Type="http://schemas.openxmlformats.org/officeDocument/2006/relationships/image" Target="../media/image5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jpeg"/><Relationship Id="rId7" Type="http://schemas.openxmlformats.org/officeDocument/2006/relationships/image" Target="../media/image66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5.png"/><Relationship Id="rId11" Type="http://schemas.openxmlformats.org/officeDocument/2006/relationships/image" Target="../media/image70.svg"/><Relationship Id="rId5" Type="http://schemas.openxmlformats.org/officeDocument/2006/relationships/image" Target="../media/image64.sv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577F0A7-F706-48AE-A4EC-D40F01436B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2322" y="4024518"/>
            <a:ext cx="6228397" cy="1077218"/>
          </a:xfrm>
        </p:spPr>
        <p:txBody>
          <a:bodyPr/>
          <a:lstStyle/>
          <a:p>
            <a:pPr lvl="0"/>
            <a:r>
              <a:rPr lang="fr-FR" dirty="0"/>
              <a:t>Réunion de rentrée </a:t>
            </a:r>
            <a:br>
              <a:rPr lang="fr-FR" dirty="0"/>
            </a:br>
            <a:r>
              <a:rPr kumimoji="0" lang="fr-FR" sz="2800" b="1" i="0" u="sng" strike="noStrike" kern="1200" cap="none" spc="0" normalizeH="0" noProof="0" dirty="0">
                <a:ln>
                  <a:noFill/>
                </a:ln>
                <a:effectLst/>
                <a:uLnTx/>
                <a:uFill>
                  <a:solidFill>
                    <a:schemeClr val="accent3"/>
                  </a:solidFill>
                </a:uFill>
                <a:latin typeface="Arial"/>
                <a:ea typeface="+mn-ea"/>
                <a:cs typeface="+mn-cs"/>
              </a:rPr>
              <a:t>2023</a:t>
            </a:r>
            <a:endParaRPr lang="fr-FR" b="0" u="sng" dirty="0">
              <a:uFill>
                <a:solidFill>
                  <a:schemeClr val="accent3"/>
                </a:solidFill>
              </a:uFill>
            </a:endParaRPr>
          </a:p>
        </p:txBody>
      </p:sp>
      <p:pic>
        <p:nvPicPr>
          <p:cNvPr id="6" name="Espace réservé pour une image  5">
            <a:extLst>
              <a:ext uri="{FF2B5EF4-FFF2-40B4-BE49-F238E27FC236}">
                <a16:creationId xmlns:a16="http://schemas.microsoft.com/office/drawing/2014/main" id="{295A1E0C-2121-4A73-A746-274B944082C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6" r="20872"/>
          <a:stretch/>
        </p:blipFill>
        <p:spPr>
          <a:xfrm>
            <a:off x="6829090" y="2"/>
            <a:ext cx="5362912" cy="6857999"/>
          </a:xfr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9A5BB15-D1C8-465C-BB1B-FF9668B881E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415088"/>
            <a:ext cx="163513" cy="247650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1</a:t>
            </a:fld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53211767-B0C7-408D-8685-B51EED893B2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757932" y="634293"/>
            <a:ext cx="518160" cy="51816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A55BAB6D-4E61-4126-A762-013A1E236437}"/>
              </a:ext>
            </a:extLst>
          </p:cNvPr>
          <p:cNvGrpSpPr/>
          <p:nvPr/>
        </p:nvGrpSpPr>
        <p:grpSpPr>
          <a:xfrm>
            <a:off x="10292715" y="6048754"/>
            <a:ext cx="1622011" cy="511110"/>
            <a:chOff x="897255" y="6048754"/>
            <a:chExt cx="1622011" cy="511110"/>
          </a:xfrm>
        </p:grpSpPr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05101CD9-70A4-44DA-88CC-89D7DFB68C5A}"/>
                </a:ext>
              </a:extLst>
            </p:cNvPr>
            <p:cNvSpPr/>
            <p:nvPr/>
          </p:nvSpPr>
          <p:spPr>
            <a:xfrm>
              <a:off x="897255" y="6048754"/>
              <a:ext cx="510920" cy="511016"/>
            </a:xfrm>
            <a:custGeom>
              <a:avLst/>
              <a:gdLst>
                <a:gd name="connsiteX0" fmla="*/ 510921 w 510920"/>
                <a:gd name="connsiteY0" fmla="*/ 255461 h 511016"/>
                <a:gd name="connsiteX1" fmla="*/ 255461 w 510920"/>
                <a:gd name="connsiteY1" fmla="*/ 511016 h 511016"/>
                <a:gd name="connsiteX2" fmla="*/ 0 w 510920"/>
                <a:gd name="connsiteY2" fmla="*/ 255461 h 511016"/>
                <a:gd name="connsiteX3" fmla="*/ 255461 w 510920"/>
                <a:gd name="connsiteY3" fmla="*/ 0 h 511016"/>
                <a:gd name="connsiteX4" fmla="*/ 510921 w 510920"/>
                <a:gd name="connsiteY4" fmla="*/ 255461 h 51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920" h="511016">
                  <a:moveTo>
                    <a:pt x="510921" y="255461"/>
                  </a:moveTo>
                  <a:cubicBezTo>
                    <a:pt x="510921" y="396621"/>
                    <a:pt x="396526" y="511016"/>
                    <a:pt x="255461" y="511016"/>
                  </a:cubicBezTo>
                  <a:cubicBezTo>
                    <a:pt x="114395" y="511016"/>
                    <a:pt x="0" y="396621"/>
                    <a:pt x="0" y="255461"/>
                  </a:cubicBezTo>
                  <a:cubicBezTo>
                    <a:pt x="0" y="114300"/>
                    <a:pt x="114395" y="0"/>
                    <a:pt x="255461" y="0"/>
                  </a:cubicBezTo>
                  <a:cubicBezTo>
                    <a:pt x="396526" y="0"/>
                    <a:pt x="510921" y="114395"/>
                    <a:pt x="510921" y="255461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3B9F7566-BB93-4BA5-83AB-80D700D50721}"/>
                </a:ext>
              </a:extLst>
            </p:cNvPr>
            <p:cNvGrpSpPr/>
            <p:nvPr/>
          </p:nvGrpSpPr>
          <p:grpSpPr>
            <a:xfrm>
              <a:off x="1523809" y="6061041"/>
              <a:ext cx="995457" cy="497967"/>
              <a:chOff x="1523809" y="6061041"/>
              <a:chExt cx="995457" cy="497967"/>
            </a:xfrm>
            <a:solidFill>
              <a:schemeClr val="bg2"/>
            </a:solidFill>
          </p:grpSpPr>
          <p:sp>
            <p:nvSpPr>
              <p:cNvPr id="14" name="Forme libre : forme 13">
                <a:extLst>
                  <a:ext uri="{FF2B5EF4-FFF2-40B4-BE49-F238E27FC236}">
                    <a16:creationId xmlns:a16="http://schemas.microsoft.com/office/drawing/2014/main" id="{0649C0F7-487C-4CAC-A40C-54F00E8B5AB1}"/>
                  </a:ext>
                </a:extLst>
              </p:cNvPr>
              <p:cNvSpPr/>
              <p:nvPr/>
            </p:nvSpPr>
            <p:spPr>
              <a:xfrm>
                <a:off x="1648682" y="6264399"/>
                <a:ext cx="89820" cy="85629"/>
              </a:xfrm>
              <a:custGeom>
                <a:avLst/>
                <a:gdLst>
                  <a:gd name="connsiteX0" fmla="*/ 31528 w 89820"/>
                  <a:gd name="connsiteY0" fmla="*/ 54007 h 85629"/>
                  <a:gd name="connsiteX1" fmla="*/ 0 w 89820"/>
                  <a:gd name="connsiteY1" fmla="*/ 0 h 85629"/>
                  <a:gd name="connsiteX2" fmla="*/ 30480 w 89820"/>
                  <a:gd name="connsiteY2" fmla="*/ 0 h 85629"/>
                  <a:gd name="connsiteX3" fmla="*/ 45244 w 89820"/>
                  <a:gd name="connsiteY3" fmla="*/ 29242 h 85629"/>
                  <a:gd name="connsiteX4" fmla="*/ 60103 w 89820"/>
                  <a:gd name="connsiteY4" fmla="*/ 0 h 85629"/>
                  <a:gd name="connsiteX5" fmla="*/ 89821 w 89820"/>
                  <a:gd name="connsiteY5" fmla="*/ 0 h 85629"/>
                  <a:gd name="connsiteX6" fmla="*/ 59055 w 89820"/>
                  <a:gd name="connsiteY6" fmla="*/ 54007 h 85629"/>
                  <a:gd name="connsiteX7" fmla="*/ 59055 w 89820"/>
                  <a:gd name="connsiteY7" fmla="*/ 85630 h 85629"/>
                  <a:gd name="connsiteX8" fmla="*/ 31528 w 89820"/>
                  <a:gd name="connsiteY8" fmla="*/ 85630 h 85629"/>
                  <a:gd name="connsiteX9" fmla="*/ 31528 w 89820"/>
                  <a:gd name="connsiteY9" fmla="*/ 54007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9820" h="85629">
                    <a:moveTo>
                      <a:pt x="31528" y="54007"/>
                    </a:moveTo>
                    <a:lnTo>
                      <a:pt x="0" y="0"/>
                    </a:lnTo>
                    <a:lnTo>
                      <a:pt x="30480" y="0"/>
                    </a:lnTo>
                    <a:lnTo>
                      <a:pt x="45244" y="29242"/>
                    </a:lnTo>
                    <a:lnTo>
                      <a:pt x="60103" y="0"/>
                    </a:lnTo>
                    <a:lnTo>
                      <a:pt x="89821" y="0"/>
                    </a:lnTo>
                    <a:lnTo>
                      <a:pt x="59055" y="54007"/>
                    </a:lnTo>
                    <a:lnTo>
                      <a:pt x="59055" y="85630"/>
                    </a:lnTo>
                    <a:lnTo>
                      <a:pt x="31528" y="85630"/>
                    </a:lnTo>
                    <a:lnTo>
                      <a:pt x="31528" y="540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5" name="Forme libre : forme 14">
                <a:extLst>
                  <a:ext uri="{FF2B5EF4-FFF2-40B4-BE49-F238E27FC236}">
                    <a16:creationId xmlns:a16="http://schemas.microsoft.com/office/drawing/2014/main" id="{CDFA6E42-4458-4D45-80F2-31D8D6B3F812}"/>
                  </a:ext>
                </a:extLst>
              </p:cNvPr>
              <p:cNvSpPr/>
              <p:nvPr/>
            </p:nvSpPr>
            <p:spPr>
              <a:xfrm>
                <a:off x="1738217" y="6286879"/>
                <a:ext cx="70675" cy="63245"/>
              </a:xfrm>
              <a:custGeom>
                <a:avLst/>
                <a:gdLst>
                  <a:gd name="connsiteX0" fmla="*/ 0 w 70675"/>
                  <a:gd name="connsiteY0" fmla="*/ 0 h 63245"/>
                  <a:gd name="connsiteX1" fmla="*/ 25051 w 70675"/>
                  <a:gd name="connsiteY1" fmla="*/ 0 h 63245"/>
                  <a:gd name="connsiteX2" fmla="*/ 36004 w 70675"/>
                  <a:gd name="connsiteY2" fmla="*/ 37909 h 63245"/>
                  <a:gd name="connsiteX3" fmla="*/ 46768 w 70675"/>
                  <a:gd name="connsiteY3" fmla="*/ 0 h 63245"/>
                  <a:gd name="connsiteX4" fmla="*/ 70675 w 70675"/>
                  <a:gd name="connsiteY4" fmla="*/ 0 h 63245"/>
                  <a:gd name="connsiteX5" fmla="*/ 50197 w 70675"/>
                  <a:gd name="connsiteY5" fmla="*/ 63246 h 63245"/>
                  <a:gd name="connsiteX6" fmla="*/ 22098 w 70675"/>
                  <a:gd name="connsiteY6" fmla="*/ 63246 h 63245"/>
                  <a:gd name="connsiteX7" fmla="*/ 0 w 70675"/>
                  <a:gd name="connsiteY7" fmla="*/ 0 h 63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0675" h="63245">
                    <a:moveTo>
                      <a:pt x="0" y="0"/>
                    </a:moveTo>
                    <a:lnTo>
                      <a:pt x="25051" y="0"/>
                    </a:lnTo>
                    <a:lnTo>
                      <a:pt x="36004" y="37909"/>
                    </a:lnTo>
                    <a:lnTo>
                      <a:pt x="46768" y="0"/>
                    </a:lnTo>
                    <a:lnTo>
                      <a:pt x="70675" y="0"/>
                    </a:lnTo>
                    <a:lnTo>
                      <a:pt x="50197" y="63246"/>
                    </a:lnTo>
                    <a:lnTo>
                      <a:pt x="22098" y="632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6" name="Forme libre : forme 15">
                <a:extLst>
                  <a:ext uri="{FF2B5EF4-FFF2-40B4-BE49-F238E27FC236}">
                    <a16:creationId xmlns:a16="http://schemas.microsoft.com/office/drawing/2014/main" id="{A522E451-C1BE-4D0E-AD0F-C56ECA132B50}"/>
                  </a:ext>
                </a:extLst>
              </p:cNvPr>
              <p:cNvSpPr/>
              <p:nvPr/>
            </p:nvSpPr>
            <p:spPr>
              <a:xfrm>
                <a:off x="1811655" y="6284593"/>
                <a:ext cx="72294" cy="67722"/>
              </a:xfrm>
              <a:custGeom>
                <a:avLst/>
                <a:gdLst>
                  <a:gd name="connsiteX0" fmla="*/ 70199 w 72294"/>
                  <a:gd name="connsiteY0" fmla="*/ 46768 h 67722"/>
                  <a:gd name="connsiteX1" fmla="*/ 35338 w 72294"/>
                  <a:gd name="connsiteY1" fmla="*/ 67723 h 67722"/>
                  <a:gd name="connsiteX2" fmla="*/ 0 w 72294"/>
                  <a:gd name="connsiteY2" fmla="*/ 34385 h 67722"/>
                  <a:gd name="connsiteX3" fmla="*/ 36290 w 72294"/>
                  <a:gd name="connsiteY3" fmla="*/ 0 h 67722"/>
                  <a:gd name="connsiteX4" fmla="*/ 72295 w 72294"/>
                  <a:gd name="connsiteY4" fmla="*/ 37909 h 67722"/>
                  <a:gd name="connsiteX5" fmla="*/ 72295 w 72294"/>
                  <a:gd name="connsiteY5" fmla="*/ 39433 h 67722"/>
                  <a:gd name="connsiteX6" fmla="*/ 25146 w 72294"/>
                  <a:gd name="connsiteY6" fmla="*/ 39433 h 67722"/>
                  <a:gd name="connsiteX7" fmla="*/ 36862 w 72294"/>
                  <a:gd name="connsiteY7" fmla="*/ 52102 h 67722"/>
                  <a:gd name="connsiteX8" fmla="*/ 46292 w 72294"/>
                  <a:gd name="connsiteY8" fmla="*/ 46863 h 67722"/>
                  <a:gd name="connsiteX9" fmla="*/ 70390 w 72294"/>
                  <a:gd name="connsiteY9" fmla="*/ 46863 h 67722"/>
                  <a:gd name="connsiteX10" fmla="*/ 47435 w 72294"/>
                  <a:gd name="connsiteY10" fmla="*/ 26765 h 67722"/>
                  <a:gd name="connsiteX11" fmla="*/ 36004 w 72294"/>
                  <a:gd name="connsiteY11" fmla="*/ 14954 h 67722"/>
                  <a:gd name="connsiteX12" fmla="*/ 25051 w 72294"/>
                  <a:gd name="connsiteY12" fmla="*/ 26765 h 67722"/>
                  <a:gd name="connsiteX13" fmla="*/ 47435 w 72294"/>
                  <a:gd name="connsiteY13" fmla="*/ 26765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2294" h="67722">
                    <a:moveTo>
                      <a:pt x="70199" y="46768"/>
                    </a:moveTo>
                    <a:cubicBezTo>
                      <a:pt x="66770" y="60484"/>
                      <a:pt x="54864" y="67723"/>
                      <a:pt x="35338" y="67723"/>
                    </a:cubicBezTo>
                    <a:cubicBezTo>
                      <a:pt x="13430" y="67723"/>
                      <a:pt x="0" y="54483"/>
                      <a:pt x="0" y="34385"/>
                    </a:cubicBezTo>
                    <a:cubicBezTo>
                      <a:pt x="0" y="13144"/>
                      <a:pt x="13811" y="0"/>
                      <a:pt x="36290" y="0"/>
                    </a:cubicBezTo>
                    <a:cubicBezTo>
                      <a:pt x="58769" y="0"/>
                      <a:pt x="72295" y="14002"/>
                      <a:pt x="72295" y="37909"/>
                    </a:cubicBezTo>
                    <a:lnTo>
                      <a:pt x="72295" y="39433"/>
                    </a:lnTo>
                    <a:lnTo>
                      <a:pt x="25146" y="39433"/>
                    </a:lnTo>
                    <a:cubicBezTo>
                      <a:pt x="25337" y="47530"/>
                      <a:pt x="29527" y="52102"/>
                      <a:pt x="36862" y="52102"/>
                    </a:cubicBezTo>
                    <a:cubicBezTo>
                      <a:pt x="41719" y="52102"/>
                      <a:pt x="45053" y="50197"/>
                      <a:pt x="46292" y="46863"/>
                    </a:cubicBezTo>
                    <a:lnTo>
                      <a:pt x="70390" y="46863"/>
                    </a:lnTo>
                    <a:close/>
                    <a:moveTo>
                      <a:pt x="47435" y="26765"/>
                    </a:moveTo>
                    <a:cubicBezTo>
                      <a:pt x="46958" y="18859"/>
                      <a:pt x="43148" y="14954"/>
                      <a:pt x="36004" y="14954"/>
                    </a:cubicBezTo>
                    <a:cubicBezTo>
                      <a:pt x="29432" y="14954"/>
                      <a:pt x="25432" y="19241"/>
                      <a:pt x="25051" y="26765"/>
                    </a:cubicBezTo>
                    <a:lnTo>
                      <a:pt x="47435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7" name="Forme libre : forme 16">
                <a:extLst>
                  <a:ext uri="{FF2B5EF4-FFF2-40B4-BE49-F238E27FC236}">
                    <a16:creationId xmlns:a16="http://schemas.microsoft.com/office/drawing/2014/main" id="{F67E8055-8BAB-4ED4-B726-4E0E315D58D0}"/>
                  </a:ext>
                </a:extLst>
              </p:cNvPr>
              <p:cNvSpPr/>
              <p:nvPr/>
            </p:nvSpPr>
            <p:spPr>
              <a:xfrm>
                <a:off x="1897189" y="6264400"/>
                <a:ext cx="25336" cy="85629"/>
              </a:xfrm>
              <a:custGeom>
                <a:avLst/>
                <a:gdLst>
                  <a:gd name="connsiteX0" fmla="*/ 0 w 25336"/>
                  <a:gd name="connsiteY0" fmla="*/ 0 h 85629"/>
                  <a:gd name="connsiteX1" fmla="*/ 25337 w 25336"/>
                  <a:gd name="connsiteY1" fmla="*/ 0 h 85629"/>
                  <a:gd name="connsiteX2" fmla="*/ 25337 w 25336"/>
                  <a:gd name="connsiteY2" fmla="*/ 85630 h 85629"/>
                  <a:gd name="connsiteX3" fmla="*/ 0 w 25336"/>
                  <a:gd name="connsiteY3" fmla="*/ 85630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36" h="85629">
                    <a:moveTo>
                      <a:pt x="0" y="0"/>
                    </a:moveTo>
                    <a:lnTo>
                      <a:pt x="25337" y="0"/>
                    </a:lnTo>
                    <a:lnTo>
                      <a:pt x="25337" y="85630"/>
                    </a:lnTo>
                    <a:lnTo>
                      <a:pt x="0" y="856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8" name="Forme libre : forme 17">
                <a:extLst>
                  <a:ext uri="{FF2B5EF4-FFF2-40B4-BE49-F238E27FC236}">
                    <a16:creationId xmlns:a16="http://schemas.microsoft.com/office/drawing/2014/main" id="{793ECC44-715B-4697-8707-AF1E05D4B8D1}"/>
                  </a:ext>
                </a:extLst>
              </p:cNvPr>
              <p:cNvSpPr/>
              <p:nvPr/>
            </p:nvSpPr>
            <p:spPr>
              <a:xfrm>
                <a:off x="1939099" y="6262304"/>
                <a:ext cx="25336" cy="87820"/>
              </a:xfrm>
              <a:custGeom>
                <a:avLst/>
                <a:gdLst>
                  <a:gd name="connsiteX0" fmla="*/ 0 w 25336"/>
                  <a:gd name="connsiteY0" fmla="*/ 0 h 87820"/>
                  <a:gd name="connsiteX1" fmla="*/ 25337 w 25336"/>
                  <a:gd name="connsiteY1" fmla="*/ 0 h 87820"/>
                  <a:gd name="connsiteX2" fmla="*/ 25337 w 25336"/>
                  <a:gd name="connsiteY2" fmla="*/ 18097 h 87820"/>
                  <a:gd name="connsiteX3" fmla="*/ 0 w 25336"/>
                  <a:gd name="connsiteY3" fmla="*/ 18097 h 87820"/>
                  <a:gd name="connsiteX4" fmla="*/ 0 w 25336"/>
                  <a:gd name="connsiteY4" fmla="*/ 0 h 87820"/>
                  <a:gd name="connsiteX5" fmla="*/ 0 w 25336"/>
                  <a:gd name="connsiteY5" fmla="*/ 24575 h 87820"/>
                  <a:gd name="connsiteX6" fmla="*/ 25337 w 25336"/>
                  <a:gd name="connsiteY6" fmla="*/ 24575 h 87820"/>
                  <a:gd name="connsiteX7" fmla="*/ 25337 w 25336"/>
                  <a:gd name="connsiteY7" fmla="*/ 87820 h 87820"/>
                  <a:gd name="connsiteX8" fmla="*/ 0 w 25336"/>
                  <a:gd name="connsiteY8" fmla="*/ 87820 h 87820"/>
                  <a:gd name="connsiteX9" fmla="*/ 0 w 25336"/>
                  <a:gd name="connsiteY9" fmla="*/ 24575 h 87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336" h="87820">
                    <a:moveTo>
                      <a:pt x="0" y="0"/>
                    </a:moveTo>
                    <a:lnTo>
                      <a:pt x="25337" y="0"/>
                    </a:lnTo>
                    <a:lnTo>
                      <a:pt x="25337" y="18097"/>
                    </a:lnTo>
                    <a:lnTo>
                      <a:pt x="0" y="18097"/>
                    </a:lnTo>
                    <a:lnTo>
                      <a:pt x="0" y="0"/>
                    </a:lnTo>
                    <a:close/>
                    <a:moveTo>
                      <a:pt x="0" y="24575"/>
                    </a:moveTo>
                    <a:lnTo>
                      <a:pt x="25337" y="24575"/>
                    </a:lnTo>
                    <a:lnTo>
                      <a:pt x="25337" y="87820"/>
                    </a:lnTo>
                    <a:lnTo>
                      <a:pt x="0" y="87820"/>
                    </a:lnTo>
                    <a:lnTo>
                      <a:pt x="0" y="245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9" name="Forme libre : forme 18">
                <a:extLst>
                  <a:ext uri="{FF2B5EF4-FFF2-40B4-BE49-F238E27FC236}">
                    <a16:creationId xmlns:a16="http://schemas.microsoft.com/office/drawing/2014/main" id="{229825A1-18EC-4DD0-8622-227470F5D455}"/>
                  </a:ext>
                </a:extLst>
              </p:cNvPr>
              <p:cNvSpPr/>
              <p:nvPr/>
            </p:nvSpPr>
            <p:spPr>
              <a:xfrm>
                <a:off x="1980342" y="6285259"/>
                <a:ext cx="68294" cy="64865"/>
              </a:xfrm>
              <a:custGeom>
                <a:avLst/>
                <a:gdLst>
                  <a:gd name="connsiteX0" fmla="*/ 0 w 68294"/>
                  <a:gd name="connsiteY0" fmla="*/ 1619 h 64865"/>
                  <a:gd name="connsiteX1" fmla="*/ 22860 w 68294"/>
                  <a:gd name="connsiteY1" fmla="*/ 1619 h 64865"/>
                  <a:gd name="connsiteX2" fmla="*/ 22860 w 68294"/>
                  <a:gd name="connsiteY2" fmla="*/ 10954 h 64865"/>
                  <a:gd name="connsiteX3" fmla="*/ 45053 w 68294"/>
                  <a:gd name="connsiteY3" fmla="*/ 0 h 64865"/>
                  <a:gd name="connsiteX4" fmla="*/ 63056 w 68294"/>
                  <a:gd name="connsiteY4" fmla="*/ 7620 h 64865"/>
                  <a:gd name="connsiteX5" fmla="*/ 68294 w 68294"/>
                  <a:gd name="connsiteY5" fmla="*/ 32004 h 64865"/>
                  <a:gd name="connsiteX6" fmla="*/ 68294 w 68294"/>
                  <a:gd name="connsiteY6" fmla="*/ 64865 h 64865"/>
                  <a:gd name="connsiteX7" fmla="*/ 43148 w 68294"/>
                  <a:gd name="connsiteY7" fmla="*/ 64865 h 64865"/>
                  <a:gd name="connsiteX8" fmla="*/ 43148 w 68294"/>
                  <a:gd name="connsiteY8" fmla="*/ 32099 h 64865"/>
                  <a:gd name="connsiteX9" fmla="*/ 34576 w 68294"/>
                  <a:gd name="connsiteY9" fmla="*/ 19431 h 64865"/>
                  <a:gd name="connsiteX10" fmla="*/ 25146 w 68294"/>
                  <a:gd name="connsiteY10" fmla="*/ 32194 h 64865"/>
                  <a:gd name="connsiteX11" fmla="*/ 25146 w 68294"/>
                  <a:gd name="connsiteY11" fmla="*/ 64865 h 64865"/>
                  <a:gd name="connsiteX12" fmla="*/ 0 w 68294"/>
                  <a:gd name="connsiteY12" fmla="*/ 64865 h 64865"/>
                  <a:gd name="connsiteX13" fmla="*/ 0 w 68294"/>
                  <a:gd name="connsiteY13" fmla="*/ 1619 h 64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294" h="64865">
                    <a:moveTo>
                      <a:pt x="0" y="1619"/>
                    </a:moveTo>
                    <a:lnTo>
                      <a:pt x="22860" y="1619"/>
                    </a:lnTo>
                    <a:lnTo>
                      <a:pt x="22860" y="10954"/>
                    </a:lnTo>
                    <a:cubicBezTo>
                      <a:pt x="28670" y="3619"/>
                      <a:pt x="35814" y="0"/>
                      <a:pt x="45053" y="0"/>
                    </a:cubicBezTo>
                    <a:cubicBezTo>
                      <a:pt x="52769" y="0"/>
                      <a:pt x="58865" y="2572"/>
                      <a:pt x="63056" y="7620"/>
                    </a:cubicBezTo>
                    <a:cubicBezTo>
                      <a:pt x="67913" y="13430"/>
                      <a:pt x="68294" y="21050"/>
                      <a:pt x="68294" y="32004"/>
                    </a:cubicBezTo>
                    <a:lnTo>
                      <a:pt x="68294" y="64865"/>
                    </a:lnTo>
                    <a:lnTo>
                      <a:pt x="43148" y="64865"/>
                    </a:lnTo>
                    <a:lnTo>
                      <a:pt x="43148" y="32099"/>
                    </a:lnTo>
                    <a:cubicBezTo>
                      <a:pt x="43148" y="23432"/>
                      <a:pt x="41529" y="19431"/>
                      <a:pt x="34576" y="19431"/>
                    </a:cubicBezTo>
                    <a:cubicBezTo>
                      <a:pt x="28289" y="19431"/>
                      <a:pt x="25146" y="23622"/>
                      <a:pt x="25146" y="32194"/>
                    </a:cubicBezTo>
                    <a:lnTo>
                      <a:pt x="25146" y="64865"/>
                    </a:lnTo>
                    <a:lnTo>
                      <a:pt x="0" y="64865"/>
                    </a:lnTo>
                    <a:lnTo>
                      <a:pt x="0" y="16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0" name="Forme libre : forme 19">
                <a:extLst>
                  <a:ext uri="{FF2B5EF4-FFF2-40B4-BE49-F238E27FC236}">
                    <a16:creationId xmlns:a16="http://schemas.microsoft.com/office/drawing/2014/main" id="{7DF81142-A562-4E0B-AFAD-4A1987FA75BF}"/>
                  </a:ext>
                </a:extLst>
              </p:cNvPr>
              <p:cNvSpPr/>
              <p:nvPr/>
            </p:nvSpPr>
            <p:spPr>
              <a:xfrm>
                <a:off x="2059971" y="6284593"/>
                <a:ext cx="72294" cy="67722"/>
              </a:xfrm>
              <a:custGeom>
                <a:avLst/>
                <a:gdLst>
                  <a:gd name="connsiteX0" fmla="*/ 70199 w 72294"/>
                  <a:gd name="connsiteY0" fmla="*/ 46768 h 67722"/>
                  <a:gd name="connsiteX1" fmla="*/ 35338 w 72294"/>
                  <a:gd name="connsiteY1" fmla="*/ 67723 h 67722"/>
                  <a:gd name="connsiteX2" fmla="*/ 0 w 72294"/>
                  <a:gd name="connsiteY2" fmla="*/ 34385 h 67722"/>
                  <a:gd name="connsiteX3" fmla="*/ 36290 w 72294"/>
                  <a:gd name="connsiteY3" fmla="*/ 0 h 67722"/>
                  <a:gd name="connsiteX4" fmla="*/ 72295 w 72294"/>
                  <a:gd name="connsiteY4" fmla="*/ 37909 h 67722"/>
                  <a:gd name="connsiteX5" fmla="*/ 72295 w 72294"/>
                  <a:gd name="connsiteY5" fmla="*/ 39433 h 67722"/>
                  <a:gd name="connsiteX6" fmla="*/ 25146 w 72294"/>
                  <a:gd name="connsiteY6" fmla="*/ 39433 h 67722"/>
                  <a:gd name="connsiteX7" fmla="*/ 36862 w 72294"/>
                  <a:gd name="connsiteY7" fmla="*/ 52102 h 67722"/>
                  <a:gd name="connsiteX8" fmla="*/ 46292 w 72294"/>
                  <a:gd name="connsiteY8" fmla="*/ 46863 h 67722"/>
                  <a:gd name="connsiteX9" fmla="*/ 70390 w 72294"/>
                  <a:gd name="connsiteY9" fmla="*/ 46863 h 67722"/>
                  <a:gd name="connsiteX10" fmla="*/ 47435 w 72294"/>
                  <a:gd name="connsiteY10" fmla="*/ 26765 h 67722"/>
                  <a:gd name="connsiteX11" fmla="*/ 36004 w 72294"/>
                  <a:gd name="connsiteY11" fmla="*/ 14954 h 67722"/>
                  <a:gd name="connsiteX12" fmla="*/ 25051 w 72294"/>
                  <a:gd name="connsiteY12" fmla="*/ 26765 h 67722"/>
                  <a:gd name="connsiteX13" fmla="*/ 47435 w 72294"/>
                  <a:gd name="connsiteY13" fmla="*/ 26765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2294" h="67722">
                    <a:moveTo>
                      <a:pt x="70199" y="46768"/>
                    </a:moveTo>
                    <a:cubicBezTo>
                      <a:pt x="66770" y="60484"/>
                      <a:pt x="54864" y="67723"/>
                      <a:pt x="35338" y="67723"/>
                    </a:cubicBezTo>
                    <a:cubicBezTo>
                      <a:pt x="13430" y="67723"/>
                      <a:pt x="0" y="54483"/>
                      <a:pt x="0" y="34385"/>
                    </a:cubicBezTo>
                    <a:cubicBezTo>
                      <a:pt x="0" y="13144"/>
                      <a:pt x="13811" y="0"/>
                      <a:pt x="36290" y="0"/>
                    </a:cubicBezTo>
                    <a:cubicBezTo>
                      <a:pt x="58769" y="0"/>
                      <a:pt x="72295" y="14002"/>
                      <a:pt x="72295" y="37909"/>
                    </a:cubicBezTo>
                    <a:lnTo>
                      <a:pt x="72295" y="39433"/>
                    </a:lnTo>
                    <a:lnTo>
                      <a:pt x="25146" y="39433"/>
                    </a:lnTo>
                    <a:cubicBezTo>
                      <a:pt x="25432" y="47530"/>
                      <a:pt x="29527" y="52102"/>
                      <a:pt x="36862" y="52102"/>
                    </a:cubicBezTo>
                    <a:cubicBezTo>
                      <a:pt x="41719" y="52102"/>
                      <a:pt x="45053" y="50197"/>
                      <a:pt x="46292" y="46863"/>
                    </a:cubicBezTo>
                    <a:lnTo>
                      <a:pt x="70390" y="46863"/>
                    </a:lnTo>
                    <a:close/>
                    <a:moveTo>
                      <a:pt x="47435" y="26765"/>
                    </a:moveTo>
                    <a:cubicBezTo>
                      <a:pt x="46958" y="18859"/>
                      <a:pt x="43148" y="14954"/>
                      <a:pt x="36004" y="14954"/>
                    </a:cubicBezTo>
                    <a:cubicBezTo>
                      <a:pt x="29432" y="14954"/>
                      <a:pt x="25432" y="19241"/>
                      <a:pt x="25051" y="26765"/>
                    </a:cubicBezTo>
                    <a:lnTo>
                      <a:pt x="47435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1" name="Forme libre : forme 20">
                <a:extLst>
                  <a:ext uri="{FF2B5EF4-FFF2-40B4-BE49-F238E27FC236}">
                    <a16:creationId xmlns:a16="http://schemas.microsoft.com/office/drawing/2014/main" id="{79CE1040-D1C5-41F8-98CC-88AA1565B874}"/>
                  </a:ext>
                </a:extLst>
              </p:cNvPr>
              <p:cNvSpPr/>
              <p:nvPr/>
            </p:nvSpPr>
            <p:spPr>
              <a:xfrm>
                <a:off x="2140934" y="6284593"/>
                <a:ext cx="65722" cy="67722"/>
              </a:xfrm>
              <a:custGeom>
                <a:avLst/>
                <a:gdLst>
                  <a:gd name="connsiteX0" fmla="*/ 24479 w 65722"/>
                  <a:gd name="connsiteY0" fmla="*/ 45625 h 67722"/>
                  <a:gd name="connsiteX1" fmla="*/ 32671 w 65722"/>
                  <a:gd name="connsiteY1" fmla="*/ 53626 h 67722"/>
                  <a:gd name="connsiteX2" fmla="*/ 40862 w 65722"/>
                  <a:gd name="connsiteY2" fmla="*/ 48387 h 67722"/>
                  <a:gd name="connsiteX3" fmla="*/ 30289 w 65722"/>
                  <a:gd name="connsiteY3" fmla="*/ 41815 h 67722"/>
                  <a:gd name="connsiteX4" fmla="*/ 1714 w 65722"/>
                  <a:gd name="connsiteY4" fmla="*/ 20860 h 67722"/>
                  <a:gd name="connsiteX5" fmla="*/ 32766 w 65722"/>
                  <a:gd name="connsiteY5" fmla="*/ 0 h 67722"/>
                  <a:gd name="connsiteX6" fmla="*/ 63627 w 65722"/>
                  <a:gd name="connsiteY6" fmla="*/ 19907 h 67722"/>
                  <a:gd name="connsiteX7" fmla="*/ 40957 w 65722"/>
                  <a:gd name="connsiteY7" fmla="*/ 19907 h 67722"/>
                  <a:gd name="connsiteX8" fmla="*/ 32956 w 65722"/>
                  <a:gd name="connsiteY8" fmla="*/ 13716 h 67722"/>
                  <a:gd name="connsiteX9" fmla="*/ 26194 w 65722"/>
                  <a:gd name="connsiteY9" fmla="*/ 18097 h 67722"/>
                  <a:gd name="connsiteX10" fmla="*/ 38195 w 65722"/>
                  <a:gd name="connsiteY10" fmla="*/ 24384 h 67722"/>
                  <a:gd name="connsiteX11" fmla="*/ 65722 w 65722"/>
                  <a:gd name="connsiteY11" fmla="*/ 45815 h 67722"/>
                  <a:gd name="connsiteX12" fmla="*/ 32290 w 65722"/>
                  <a:gd name="connsiteY12" fmla="*/ 67723 h 67722"/>
                  <a:gd name="connsiteX13" fmla="*/ 0 w 65722"/>
                  <a:gd name="connsiteY13" fmla="*/ 45530 h 67722"/>
                  <a:gd name="connsiteX14" fmla="*/ 24384 w 65722"/>
                  <a:gd name="connsiteY14" fmla="*/ 45530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5722" h="67722">
                    <a:moveTo>
                      <a:pt x="24479" y="45625"/>
                    </a:moveTo>
                    <a:cubicBezTo>
                      <a:pt x="24479" y="50959"/>
                      <a:pt x="27241" y="53626"/>
                      <a:pt x="32671" y="53626"/>
                    </a:cubicBezTo>
                    <a:cubicBezTo>
                      <a:pt x="38100" y="53626"/>
                      <a:pt x="40862" y="51721"/>
                      <a:pt x="40862" y="48387"/>
                    </a:cubicBezTo>
                    <a:cubicBezTo>
                      <a:pt x="40862" y="43815"/>
                      <a:pt x="37243" y="43339"/>
                      <a:pt x="30289" y="41815"/>
                    </a:cubicBezTo>
                    <a:cubicBezTo>
                      <a:pt x="10763" y="37624"/>
                      <a:pt x="1714" y="34195"/>
                      <a:pt x="1714" y="20860"/>
                    </a:cubicBezTo>
                    <a:cubicBezTo>
                      <a:pt x="1714" y="7525"/>
                      <a:pt x="12287" y="0"/>
                      <a:pt x="32766" y="0"/>
                    </a:cubicBezTo>
                    <a:cubicBezTo>
                      <a:pt x="51721" y="0"/>
                      <a:pt x="62103" y="6763"/>
                      <a:pt x="63627" y="19907"/>
                    </a:cubicBezTo>
                    <a:lnTo>
                      <a:pt x="40957" y="19907"/>
                    </a:lnTo>
                    <a:cubicBezTo>
                      <a:pt x="40576" y="16192"/>
                      <a:pt x="37528" y="13716"/>
                      <a:pt x="32956" y="13716"/>
                    </a:cubicBezTo>
                    <a:cubicBezTo>
                      <a:pt x="28384" y="13716"/>
                      <a:pt x="26194" y="15335"/>
                      <a:pt x="26194" y="18097"/>
                    </a:cubicBezTo>
                    <a:cubicBezTo>
                      <a:pt x="26194" y="22669"/>
                      <a:pt x="30385" y="22669"/>
                      <a:pt x="38195" y="24384"/>
                    </a:cubicBezTo>
                    <a:cubicBezTo>
                      <a:pt x="57055" y="28670"/>
                      <a:pt x="65722" y="32099"/>
                      <a:pt x="65722" y="45815"/>
                    </a:cubicBezTo>
                    <a:cubicBezTo>
                      <a:pt x="65722" y="60198"/>
                      <a:pt x="54388" y="67723"/>
                      <a:pt x="32290" y="67723"/>
                    </a:cubicBezTo>
                    <a:cubicBezTo>
                      <a:pt x="11811" y="67723"/>
                      <a:pt x="1048" y="60293"/>
                      <a:pt x="0" y="45530"/>
                    </a:cubicBezTo>
                    <a:lnTo>
                      <a:pt x="24384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2" name="Forme libre : forme 21">
                <a:extLst>
                  <a:ext uri="{FF2B5EF4-FFF2-40B4-BE49-F238E27FC236}">
                    <a16:creationId xmlns:a16="http://schemas.microsoft.com/office/drawing/2014/main" id="{805F384E-0BFC-4D40-9EAC-951BE4FC13FD}"/>
                  </a:ext>
                </a:extLst>
              </p:cNvPr>
              <p:cNvSpPr/>
              <p:nvPr/>
            </p:nvSpPr>
            <p:spPr>
              <a:xfrm>
                <a:off x="1657350" y="6403369"/>
                <a:ext cx="54387" cy="85629"/>
              </a:xfrm>
              <a:custGeom>
                <a:avLst/>
                <a:gdLst>
                  <a:gd name="connsiteX0" fmla="*/ 0 w 54387"/>
                  <a:gd name="connsiteY0" fmla="*/ 0 h 85629"/>
                  <a:gd name="connsiteX1" fmla="*/ 11811 w 54387"/>
                  <a:gd name="connsiteY1" fmla="*/ 0 h 85629"/>
                  <a:gd name="connsiteX2" fmla="*/ 11811 w 54387"/>
                  <a:gd name="connsiteY2" fmla="*/ 74867 h 85629"/>
                  <a:gd name="connsiteX3" fmla="*/ 54388 w 54387"/>
                  <a:gd name="connsiteY3" fmla="*/ 74867 h 85629"/>
                  <a:gd name="connsiteX4" fmla="*/ 54388 w 54387"/>
                  <a:gd name="connsiteY4" fmla="*/ 85630 h 85629"/>
                  <a:gd name="connsiteX5" fmla="*/ 0 w 54387"/>
                  <a:gd name="connsiteY5" fmla="*/ 85630 h 85629"/>
                  <a:gd name="connsiteX6" fmla="*/ 0 w 54387"/>
                  <a:gd name="connsiteY6" fmla="*/ 0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387" h="85629">
                    <a:moveTo>
                      <a:pt x="0" y="0"/>
                    </a:moveTo>
                    <a:lnTo>
                      <a:pt x="11811" y="0"/>
                    </a:lnTo>
                    <a:lnTo>
                      <a:pt x="11811" y="74867"/>
                    </a:lnTo>
                    <a:lnTo>
                      <a:pt x="54388" y="74867"/>
                    </a:lnTo>
                    <a:lnTo>
                      <a:pt x="54388" y="85630"/>
                    </a:lnTo>
                    <a:lnTo>
                      <a:pt x="0" y="8563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3" name="Forme libre : forme 22">
                <a:extLst>
                  <a:ext uri="{FF2B5EF4-FFF2-40B4-BE49-F238E27FC236}">
                    <a16:creationId xmlns:a16="http://schemas.microsoft.com/office/drawing/2014/main" id="{6D599FCC-759A-4495-AB0E-7167C1E8995E}"/>
                  </a:ext>
                </a:extLst>
              </p:cNvPr>
              <p:cNvSpPr/>
              <p:nvPr/>
            </p:nvSpPr>
            <p:spPr>
              <a:xfrm>
                <a:off x="1718405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8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8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8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240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8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8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4" name="Forme libre : forme 23">
                <a:extLst>
                  <a:ext uri="{FF2B5EF4-FFF2-40B4-BE49-F238E27FC236}">
                    <a16:creationId xmlns:a16="http://schemas.microsoft.com/office/drawing/2014/main" id="{A5872D26-0130-4345-BD0D-5EF8BE456D95}"/>
                  </a:ext>
                </a:extLst>
              </p:cNvPr>
              <p:cNvSpPr/>
              <p:nvPr/>
            </p:nvSpPr>
            <p:spPr>
              <a:xfrm>
                <a:off x="1823465" y="6403369"/>
                <a:ext cx="69627" cy="85629"/>
              </a:xfrm>
              <a:custGeom>
                <a:avLst/>
                <a:gdLst>
                  <a:gd name="connsiteX0" fmla="*/ 0 w 69627"/>
                  <a:gd name="connsiteY0" fmla="*/ 0 h 85629"/>
                  <a:gd name="connsiteX1" fmla="*/ 32671 w 69627"/>
                  <a:gd name="connsiteY1" fmla="*/ 0 h 85629"/>
                  <a:gd name="connsiteX2" fmla="*/ 69628 w 69627"/>
                  <a:gd name="connsiteY2" fmla="*/ 41529 h 85629"/>
                  <a:gd name="connsiteX3" fmla="*/ 32195 w 69627"/>
                  <a:gd name="connsiteY3" fmla="*/ 85630 h 85629"/>
                  <a:gd name="connsiteX4" fmla="*/ 0 w 69627"/>
                  <a:gd name="connsiteY4" fmla="*/ 85630 h 85629"/>
                  <a:gd name="connsiteX5" fmla="*/ 0 w 69627"/>
                  <a:gd name="connsiteY5" fmla="*/ 0 h 85629"/>
                  <a:gd name="connsiteX6" fmla="*/ 11716 w 69627"/>
                  <a:gd name="connsiteY6" fmla="*/ 9906 h 85629"/>
                  <a:gd name="connsiteX7" fmla="*/ 11716 w 69627"/>
                  <a:gd name="connsiteY7" fmla="*/ 75152 h 85629"/>
                  <a:gd name="connsiteX8" fmla="*/ 31718 w 69627"/>
                  <a:gd name="connsiteY8" fmla="*/ 75152 h 85629"/>
                  <a:gd name="connsiteX9" fmla="*/ 57722 w 69627"/>
                  <a:gd name="connsiteY9" fmla="*/ 42196 h 85629"/>
                  <a:gd name="connsiteX10" fmla="*/ 31718 w 69627"/>
                  <a:gd name="connsiteY10" fmla="*/ 9906 h 85629"/>
                  <a:gd name="connsiteX11" fmla="*/ 11716 w 69627"/>
                  <a:gd name="connsiteY11" fmla="*/ 9906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9627" h="85629">
                    <a:moveTo>
                      <a:pt x="0" y="0"/>
                    </a:moveTo>
                    <a:lnTo>
                      <a:pt x="32671" y="0"/>
                    </a:lnTo>
                    <a:cubicBezTo>
                      <a:pt x="56579" y="0"/>
                      <a:pt x="69628" y="14669"/>
                      <a:pt x="69628" y="41529"/>
                    </a:cubicBezTo>
                    <a:cubicBezTo>
                      <a:pt x="69628" y="68390"/>
                      <a:pt x="55531" y="85630"/>
                      <a:pt x="32195" y="85630"/>
                    </a:cubicBezTo>
                    <a:lnTo>
                      <a:pt x="0" y="85630"/>
                    </a:lnTo>
                    <a:lnTo>
                      <a:pt x="0" y="0"/>
                    </a:lnTo>
                    <a:close/>
                    <a:moveTo>
                      <a:pt x="11716" y="9906"/>
                    </a:moveTo>
                    <a:lnTo>
                      <a:pt x="11716" y="75152"/>
                    </a:lnTo>
                    <a:lnTo>
                      <a:pt x="31718" y="75152"/>
                    </a:lnTo>
                    <a:cubicBezTo>
                      <a:pt x="48768" y="75152"/>
                      <a:pt x="57722" y="64008"/>
                      <a:pt x="57722" y="42196"/>
                    </a:cubicBezTo>
                    <a:cubicBezTo>
                      <a:pt x="57722" y="20383"/>
                      <a:pt x="48387" y="9906"/>
                      <a:pt x="31718" y="9906"/>
                    </a:cubicBezTo>
                    <a:lnTo>
                      <a:pt x="11716" y="99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5" name="Forme libre : forme 24">
                <a:extLst>
                  <a:ext uri="{FF2B5EF4-FFF2-40B4-BE49-F238E27FC236}">
                    <a16:creationId xmlns:a16="http://schemas.microsoft.com/office/drawing/2014/main" id="{84ABBD6C-4493-4669-BA96-809FB5CE05C4}"/>
                  </a:ext>
                </a:extLst>
              </p:cNvPr>
              <p:cNvSpPr/>
              <p:nvPr/>
            </p:nvSpPr>
            <p:spPr>
              <a:xfrm>
                <a:off x="1905095" y="6398035"/>
                <a:ext cx="56102" cy="93059"/>
              </a:xfrm>
              <a:custGeom>
                <a:avLst/>
                <a:gdLst>
                  <a:gd name="connsiteX0" fmla="*/ 55245 w 56102"/>
                  <a:gd name="connsiteY0" fmla="*/ 70866 h 93059"/>
                  <a:gd name="connsiteX1" fmla="*/ 28004 w 56102"/>
                  <a:gd name="connsiteY1" fmla="*/ 93059 h 93059"/>
                  <a:gd name="connsiteX2" fmla="*/ 0 w 56102"/>
                  <a:gd name="connsiteY2" fmla="*/ 60579 h 93059"/>
                  <a:gd name="connsiteX3" fmla="*/ 28004 w 56102"/>
                  <a:gd name="connsiteY3" fmla="*/ 26765 h 93059"/>
                  <a:gd name="connsiteX4" fmla="*/ 56102 w 56102"/>
                  <a:gd name="connsiteY4" fmla="*/ 58293 h 93059"/>
                  <a:gd name="connsiteX5" fmla="*/ 56007 w 56102"/>
                  <a:gd name="connsiteY5" fmla="*/ 62960 h 93059"/>
                  <a:gd name="connsiteX6" fmla="*/ 10954 w 56102"/>
                  <a:gd name="connsiteY6" fmla="*/ 62960 h 93059"/>
                  <a:gd name="connsiteX7" fmla="*/ 28956 w 56102"/>
                  <a:gd name="connsiteY7" fmla="*/ 83534 h 93059"/>
                  <a:gd name="connsiteX8" fmla="*/ 44958 w 56102"/>
                  <a:gd name="connsiteY8" fmla="*/ 70866 h 93059"/>
                  <a:gd name="connsiteX9" fmla="*/ 55340 w 56102"/>
                  <a:gd name="connsiteY9" fmla="*/ 70866 h 93059"/>
                  <a:gd name="connsiteX10" fmla="*/ 45149 w 56102"/>
                  <a:gd name="connsiteY10" fmla="*/ 54197 h 93059"/>
                  <a:gd name="connsiteX11" fmla="*/ 28385 w 56102"/>
                  <a:gd name="connsiteY11" fmla="*/ 36005 h 93059"/>
                  <a:gd name="connsiteX12" fmla="*/ 10954 w 56102"/>
                  <a:gd name="connsiteY12" fmla="*/ 54197 h 93059"/>
                  <a:gd name="connsiteX13" fmla="*/ 45149 w 56102"/>
                  <a:gd name="connsiteY13" fmla="*/ 54197 h 93059"/>
                  <a:gd name="connsiteX14" fmla="*/ 31909 w 56102"/>
                  <a:gd name="connsiteY14" fmla="*/ 0 h 93059"/>
                  <a:gd name="connsiteX15" fmla="*/ 43625 w 56102"/>
                  <a:gd name="connsiteY15" fmla="*/ 0 h 93059"/>
                  <a:gd name="connsiteX16" fmla="*/ 27051 w 56102"/>
                  <a:gd name="connsiteY16" fmla="*/ 20288 h 93059"/>
                  <a:gd name="connsiteX17" fmla="*/ 20003 w 56102"/>
                  <a:gd name="connsiteY17" fmla="*/ 20288 h 93059"/>
                  <a:gd name="connsiteX18" fmla="*/ 31909 w 56102"/>
                  <a:gd name="connsiteY18" fmla="*/ 0 h 9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6102" h="93059">
                    <a:moveTo>
                      <a:pt x="55245" y="70866"/>
                    </a:moveTo>
                    <a:cubicBezTo>
                      <a:pt x="52959" y="84677"/>
                      <a:pt x="42577" y="93059"/>
                      <a:pt x="28004" y="93059"/>
                    </a:cubicBezTo>
                    <a:cubicBezTo>
                      <a:pt x="10858" y="93059"/>
                      <a:pt x="0" y="80772"/>
                      <a:pt x="0" y="60579"/>
                    </a:cubicBezTo>
                    <a:cubicBezTo>
                      <a:pt x="0" y="39053"/>
                      <a:pt x="10858" y="26765"/>
                      <a:pt x="28004" y="26765"/>
                    </a:cubicBezTo>
                    <a:cubicBezTo>
                      <a:pt x="45149" y="26765"/>
                      <a:pt x="56102" y="38100"/>
                      <a:pt x="56102" y="58293"/>
                    </a:cubicBezTo>
                    <a:cubicBezTo>
                      <a:pt x="56102" y="59817"/>
                      <a:pt x="56102" y="61436"/>
                      <a:pt x="56007" y="62960"/>
                    </a:cubicBezTo>
                    <a:lnTo>
                      <a:pt x="10954" y="62960"/>
                    </a:lnTo>
                    <a:cubicBezTo>
                      <a:pt x="11144" y="76200"/>
                      <a:pt x="17812" y="83534"/>
                      <a:pt x="28956" y="83534"/>
                    </a:cubicBezTo>
                    <a:cubicBezTo>
                      <a:pt x="37529" y="83534"/>
                      <a:pt x="43244" y="78962"/>
                      <a:pt x="44958" y="70866"/>
                    </a:cubicBezTo>
                    <a:lnTo>
                      <a:pt x="55340" y="70866"/>
                    </a:lnTo>
                    <a:close/>
                    <a:moveTo>
                      <a:pt x="45149" y="54197"/>
                    </a:moveTo>
                    <a:cubicBezTo>
                      <a:pt x="45053" y="42386"/>
                      <a:pt x="38957" y="36005"/>
                      <a:pt x="28385" y="36005"/>
                    </a:cubicBezTo>
                    <a:cubicBezTo>
                      <a:pt x="17812" y="36005"/>
                      <a:pt x="11906" y="42291"/>
                      <a:pt x="10954" y="54197"/>
                    </a:cubicBezTo>
                    <a:lnTo>
                      <a:pt x="45149" y="54197"/>
                    </a:lnTo>
                    <a:close/>
                    <a:moveTo>
                      <a:pt x="31909" y="0"/>
                    </a:moveTo>
                    <a:lnTo>
                      <a:pt x="43625" y="0"/>
                    </a:lnTo>
                    <a:lnTo>
                      <a:pt x="27051" y="20288"/>
                    </a:lnTo>
                    <a:lnTo>
                      <a:pt x="20003" y="20288"/>
                    </a:lnTo>
                    <a:lnTo>
                      <a:pt x="3190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6" name="Forme libre : forme 25">
                <a:extLst>
                  <a:ext uri="{FF2B5EF4-FFF2-40B4-BE49-F238E27FC236}">
                    <a16:creationId xmlns:a16="http://schemas.microsoft.com/office/drawing/2014/main" id="{FA94B23D-FE19-47E7-B470-59EAA6E04641}"/>
                  </a:ext>
                </a:extLst>
              </p:cNvPr>
              <p:cNvSpPr/>
              <p:nvPr/>
            </p:nvSpPr>
            <p:spPr>
              <a:xfrm>
                <a:off x="1974913" y="6424705"/>
                <a:ext cx="57816" cy="89154"/>
              </a:xfrm>
              <a:custGeom>
                <a:avLst/>
                <a:gdLst>
                  <a:gd name="connsiteX0" fmla="*/ 0 w 57816"/>
                  <a:gd name="connsiteY0" fmla="*/ 2000 h 89154"/>
                  <a:gd name="connsiteX1" fmla="*/ 10287 w 57816"/>
                  <a:gd name="connsiteY1" fmla="*/ 2000 h 89154"/>
                  <a:gd name="connsiteX2" fmla="*/ 10287 w 57816"/>
                  <a:gd name="connsiteY2" fmla="*/ 10858 h 89154"/>
                  <a:gd name="connsiteX3" fmla="*/ 30575 w 57816"/>
                  <a:gd name="connsiteY3" fmla="*/ 0 h 89154"/>
                  <a:gd name="connsiteX4" fmla="*/ 57817 w 57816"/>
                  <a:gd name="connsiteY4" fmla="*/ 32956 h 89154"/>
                  <a:gd name="connsiteX5" fmla="*/ 30385 w 57816"/>
                  <a:gd name="connsiteY5" fmla="*/ 66199 h 89154"/>
                  <a:gd name="connsiteX6" fmla="*/ 10287 w 57816"/>
                  <a:gd name="connsiteY6" fmla="*/ 56674 h 89154"/>
                  <a:gd name="connsiteX7" fmla="*/ 10287 w 57816"/>
                  <a:gd name="connsiteY7" fmla="*/ 89154 h 89154"/>
                  <a:gd name="connsiteX8" fmla="*/ 0 w 57816"/>
                  <a:gd name="connsiteY8" fmla="*/ 89154 h 89154"/>
                  <a:gd name="connsiteX9" fmla="*/ 0 w 57816"/>
                  <a:gd name="connsiteY9" fmla="*/ 2000 h 89154"/>
                  <a:gd name="connsiteX10" fmla="*/ 28385 w 57816"/>
                  <a:gd name="connsiteY10" fmla="*/ 56959 h 89154"/>
                  <a:gd name="connsiteX11" fmla="*/ 46863 w 57816"/>
                  <a:gd name="connsiteY11" fmla="*/ 32290 h 89154"/>
                  <a:gd name="connsiteX12" fmla="*/ 28289 w 57816"/>
                  <a:gd name="connsiteY12" fmla="*/ 9430 h 89154"/>
                  <a:gd name="connsiteX13" fmla="*/ 9906 w 57816"/>
                  <a:gd name="connsiteY13" fmla="*/ 33623 h 89154"/>
                  <a:gd name="connsiteX14" fmla="*/ 28385 w 57816"/>
                  <a:gd name="connsiteY14" fmla="*/ 56959 h 89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816" h="89154">
                    <a:moveTo>
                      <a:pt x="0" y="2000"/>
                    </a:moveTo>
                    <a:lnTo>
                      <a:pt x="10287" y="2000"/>
                    </a:lnTo>
                    <a:lnTo>
                      <a:pt x="10287" y="10858"/>
                    </a:lnTo>
                    <a:cubicBezTo>
                      <a:pt x="15431" y="3334"/>
                      <a:pt x="21622" y="0"/>
                      <a:pt x="30575" y="0"/>
                    </a:cubicBezTo>
                    <a:cubicBezTo>
                      <a:pt x="46863" y="0"/>
                      <a:pt x="57817" y="12478"/>
                      <a:pt x="57817" y="32956"/>
                    </a:cubicBezTo>
                    <a:cubicBezTo>
                      <a:pt x="57817" y="53435"/>
                      <a:pt x="46577" y="66199"/>
                      <a:pt x="30385" y="66199"/>
                    </a:cubicBezTo>
                    <a:cubicBezTo>
                      <a:pt x="21717" y="66199"/>
                      <a:pt x="15145" y="63055"/>
                      <a:pt x="10287" y="56674"/>
                    </a:cubicBezTo>
                    <a:lnTo>
                      <a:pt x="10287" y="89154"/>
                    </a:lnTo>
                    <a:lnTo>
                      <a:pt x="0" y="89154"/>
                    </a:lnTo>
                    <a:lnTo>
                      <a:pt x="0" y="2000"/>
                    </a:lnTo>
                    <a:close/>
                    <a:moveTo>
                      <a:pt x="28385" y="56959"/>
                    </a:moveTo>
                    <a:cubicBezTo>
                      <a:pt x="39910" y="56959"/>
                      <a:pt x="46863" y="48387"/>
                      <a:pt x="46863" y="32290"/>
                    </a:cubicBezTo>
                    <a:cubicBezTo>
                      <a:pt x="46863" y="18002"/>
                      <a:pt x="39719" y="9430"/>
                      <a:pt x="28289" y="9430"/>
                    </a:cubicBezTo>
                    <a:cubicBezTo>
                      <a:pt x="16859" y="9430"/>
                      <a:pt x="9906" y="17907"/>
                      <a:pt x="9906" y="33623"/>
                    </a:cubicBezTo>
                    <a:cubicBezTo>
                      <a:pt x="9906" y="49340"/>
                      <a:pt x="16097" y="56959"/>
                      <a:pt x="28385" y="569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7" name="Forme libre : forme 26">
                <a:extLst>
                  <a:ext uri="{FF2B5EF4-FFF2-40B4-BE49-F238E27FC236}">
                    <a16:creationId xmlns:a16="http://schemas.microsoft.com/office/drawing/2014/main" id="{1A648B31-9A3C-493A-8852-E93AEAEAE165}"/>
                  </a:ext>
                </a:extLst>
              </p:cNvPr>
              <p:cNvSpPr/>
              <p:nvPr/>
            </p:nvSpPr>
            <p:spPr>
              <a:xfrm>
                <a:off x="2043207" y="6424705"/>
                <a:ext cx="58769" cy="66198"/>
              </a:xfrm>
              <a:custGeom>
                <a:avLst/>
                <a:gdLst>
                  <a:gd name="connsiteX0" fmla="*/ 20288 w 58769"/>
                  <a:gd name="connsiteY0" fmla="*/ 66199 h 66198"/>
                  <a:gd name="connsiteX1" fmla="*/ 0 w 58769"/>
                  <a:gd name="connsiteY1" fmla="*/ 47530 h 66198"/>
                  <a:gd name="connsiteX2" fmla="*/ 21336 w 58769"/>
                  <a:gd name="connsiteY2" fmla="*/ 28003 h 66198"/>
                  <a:gd name="connsiteX3" fmla="*/ 38481 w 58769"/>
                  <a:gd name="connsiteY3" fmla="*/ 25622 h 66198"/>
                  <a:gd name="connsiteX4" fmla="*/ 41434 w 58769"/>
                  <a:gd name="connsiteY4" fmla="*/ 18859 h 66198"/>
                  <a:gd name="connsiteX5" fmla="*/ 27432 w 58769"/>
                  <a:gd name="connsiteY5" fmla="*/ 9334 h 66198"/>
                  <a:gd name="connsiteX6" fmla="*/ 12764 w 58769"/>
                  <a:gd name="connsiteY6" fmla="*/ 20860 h 66198"/>
                  <a:gd name="connsiteX7" fmla="*/ 2858 w 58769"/>
                  <a:gd name="connsiteY7" fmla="*/ 20860 h 66198"/>
                  <a:gd name="connsiteX8" fmla="*/ 2858 w 58769"/>
                  <a:gd name="connsiteY8" fmla="*/ 20383 h 66198"/>
                  <a:gd name="connsiteX9" fmla="*/ 27718 w 58769"/>
                  <a:gd name="connsiteY9" fmla="*/ 0 h 66198"/>
                  <a:gd name="connsiteX10" fmla="*/ 52006 w 58769"/>
                  <a:gd name="connsiteY10" fmla="*/ 19241 h 66198"/>
                  <a:gd name="connsiteX11" fmla="*/ 52006 w 58769"/>
                  <a:gd name="connsiteY11" fmla="*/ 50482 h 66198"/>
                  <a:gd name="connsiteX12" fmla="*/ 56007 w 58769"/>
                  <a:gd name="connsiteY12" fmla="*/ 56769 h 66198"/>
                  <a:gd name="connsiteX13" fmla="*/ 58769 w 58769"/>
                  <a:gd name="connsiteY13" fmla="*/ 56388 h 66198"/>
                  <a:gd name="connsiteX14" fmla="*/ 58769 w 58769"/>
                  <a:gd name="connsiteY14" fmla="*/ 64484 h 66198"/>
                  <a:gd name="connsiteX15" fmla="*/ 52673 w 58769"/>
                  <a:gd name="connsiteY15" fmla="*/ 65437 h 66198"/>
                  <a:gd name="connsiteX16" fmla="*/ 42196 w 58769"/>
                  <a:gd name="connsiteY16" fmla="*/ 56293 h 66198"/>
                  <a:gd name="connsiteX17" fmla="*/ 42196 w 58769"/>
                  <a:gd name="connsiteY17" fmla="*/ 55912 h 66198"/>
                  <a:gd name="connsiteX18" fmla="*/ 20193 w 58769"/>
                  <a:gd name="connsiteY18" fmla="*/ 66103 h 66198"/>
                  <a:gd name="connsiteX19" fmla="*/ 21527 w 58769"/>
                  <a:gd name="connsiteY19" fmla="*/ 36767 h 66198"/>
                  <a:gd name="connsiteX20" fmla="*/ 10858 w 58769"/>
                  <a:gd name="connsiteY20" fmla="*/ 47244 h 66198"/>
                  <a:gd name="connsiteX21" fmla="*/ 22003 w 58769"/>
                  <a:gd name="connsiteY21" fmla="*/ 56864 h 66198"/>
                  <a:gd name="connsiteX22" fmla="*/ 41339 w 58769"/>
                  <a:gd name="connsiteY22" fmla="*/ 41719 h 66198"/>
                  <a:gd name="connsiteX23" fmla="*/ 41339 w 58769"/>
                  <a:gd name="connsiteY23" fmla="*/ 32385 h 66198"/>
                  <a:gd name="connsiteX24" fmla="*/ 21527 w 58769"/>
                  <a:gd name="connsiteY24" fmla="*/ 36671 h 66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769" h="66198">
                    <a:moveTo>
                      <a:pt x="20288" y="66199"/>
                    </a:moveTo>
                    <a:cubicBezTo>
                      <a:pt x="7429" y="66199"/>
                      <a:pt x="0" y="59055"/>
                      <a:pt x="0" y="47530"/>
                    </a:cubicBezTo>
                    <a:cubicBezTo>
                      <a:pt x="0" y="36004"/>
                      <a:pt x="7049" y="29813"/>
                      <a:pt x="21336" y="28003"/>
                    </a:cubicBezTo>
                    <a:cubicBezTo>
                      <a:pt x="30004" y="26956"/>
                      <a:pt x="35909" y="26670"/>
                      <a:pt x="38481" y="25622"/>
                    </a:cubicBezTo>
                    <a:cubicBezTo>
                      <a:pt x="41339" y="24479"/>
                      <a:pt x="41434" y="23050"/>
                      <a:pt x="41434" y="18859"/>
                    </a:cubicBezTo>
                    <a:cubicBezTo>
                      <a:pt x="41434" y="12573"/>
                      <a:pt x="36767" y="9334"/>
                      <a:pt x="27432" y="9334"/>
                    </a:cubicBezTo>
                    <a:cubicBezTo>
                      <a:pt x="18098" y="9334"/>
                      <a:pt x="12764" y="13430"/>
                      <a:pt x="12764" y="20860"/>
                    </a:cubicBezTo>
                    <a:lnTo>
                      <a:pt x="2858" y="20860"/>
                    </a:lnTo>
                    <a:lnTo>
                      <a:pt x="2858" y="20383"/>
                    </a:lnTo>
                    <a:cubicBezTo>
                      <a:pt x="2858" y="7906"/>
                      <a:pt x="12097" y="0"/>
                      <a:pt x="27718" y="0"/>
                    </a:cubicBezTo>
                    <a:cubicBezTo>
                      <a:pt x="44387" y="0"/>
                      <a:pt x="52006" y="6096"/>
                      <a:pt x="52006" y="19241"/>
                    </a:cubicBezTo>
                    <a:lnTo>
                      <a:pt x="52006" y="50482"/>
                    </a:lnTo>
                    <a:cubicBezTo>
                      <a:pt x="52006" y="54769"/>
                      <a:pt x="52388" y="56769"/>
                      <a:pt x="56007" y="56769"/>
                    </a:cubicBezTo>
                    <a:cubicBezTo>
                      <a:pt x="56769" y="56769"/>
                      <a:pt x="57531" y="56674"/>
                      <a:pt x="58769" y="56388"/>
                    </a:cubicBezTo>
                    <a:lnTo>
                      <a:pt x="58769" y="64484"/>
                    </a:lnTo>
                    <a:cubicBezTo>
                      <a:pt x="56483" y="65056"/>
                      <a:pt x="54578" y="65437"/>
                      <a:pt x="52673" y="65437"/>
                    </a:cubicBezTo>
                    <a:cubicBezTo>
                      <a:pt x="45625" y="65437"/>
                      <a:pt x="42196" y="62293"/>
                      <a:pt x="42196" y="56293"/>
                    </a:cubicBezTo>
                    <a:lnTo>
                      <a:pt x="42196" y="55912"/>
                    </a:lnTo>
                    <a:cubicBezTo>
                      <a:pt x="35814" y="62674"/>
                      <a:pt x="28480" y="66103"/>
                      <a:pt x="20193" y="66103"/>
                    </a:cubicBezTo>
                    <a:moveTo>
                      <a:pt x="21527" y="36767"/>
                    </a:moveTo>
                    <a:cubicBezTo>
                      <a:pt x="14002" y="37909"/>
                      <a:pt x="10858" y="40957"/>
                      <a:pt x="10858" y="47244"/>
                    </a:cubicBezTo>
                    <a:cubicBezTo>
                      <a:pt x="10858" y="53530"/>
                      <a:pt x="14764" y="56864"/>
                      <a:pt x="22003" y="56864"/>
                    </a:cubicBezTo>
                    <a:cubicBezTo>
                      <a:pt x="33433" y="56864"/>
                      <a:pt x="41339" y="50482"/>
                      <a:pt x="41339" y="41719"/>
                    </a:cubicBezTo>
                    <a:lnTo>
                      <a:pt x="41339" y="32385"/>
                    </a:lnTo>
                    <a:cubicBezTo>
                      <a:pt x="35719" y="35338"/>
                      <a:pt x="28956" y="35528"/>
                      <a:pt x="21527" y="3667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" name="Forme libre : forme 27">
                <a:extLst>
                  <a:ext uri="{FF2B5EF4-FFF2-40B4-BE49-F238E27FC236}">
                    <a16:creationId xmlns:a16="http://schemas.microsoft.com/office/drawing/2014/main" id="{F97C60D3-3F75-45E0-8690-DABB460AE270}"/>
                  </a:ext>
                </a:extLst>
              </p:cNvPr>
              <p:cNvSpPr/>
              <p:nvPr/>
            </p:nvSpPr>
            <p:spPr>
              <a:xfrm>
                <a:off x="2113216" y="6425563"/>
                <a:ext cx="30099" cy="63627"/>
              </a:xfrm>
              <a:custGeom>
                <a:avLst/>
                <a:gdLst>
                  <a:gd name="connsiteX0" fmla="*/ 0 w 30099"/>
                  <a:gd name="connsiteY0" fmla="*/ 1238 h 63627"/>
                  <a:gd name="connsiteX1" fmla="*/ 10096 w 30099"/>
                  <a:gd name="connsiteY1" fmla="*/ 1238 h 63627"/>
                  <a:gd name="connsiteX2" fmla="*/ 10096 w 30099"/>
                  <a:gd name="connsiteY2" fmla="*/ 12478 h 63627"/>
                  <a:gd name="connsiteX3" fmla="*/ 27337 w 30099"/>
                  <a:gd name="connsiteY3" fmla="*/ 0 h 63627"/>
                  <a:gd name="connsiteX4" fmla="*/ 30099 w 30099"/>
                  <a:gd name="connsiteY4" fmla="*/ 95 h 63627"/>
                  <a:gd name="connsiteX5" fmla="*/ 30099 w 30099"/>
                  <a:gd name="connsiteY5" fmla="*/ 11144 h 63627"/>
                  <a:gd name="connsiteX6" fmla="*/ 27622 w 30099"/>
                  <a:gd name="connsiteY6" fmla="*/ 11049 h 63627"/>
                  <a:gd name="connsiteX7" fmla="*/ 10477 w 30099"/>
                  <a:gd name="connsiteY7" fmla="*/ 28956 h 63627"/>
                  <a:gd name="connsiteX8" fmla="*/ 10477 w 30099"/>
                  <a:gd name="connsiteY8" fmla="*/ 63627 h 63627"/>
                  <a:gd name="connsiteX9" fmla="*/ 0 w 30099"/>
                  <a:gd name="connsiteY9" fmla="*/ 63627 h 63627"/>
                  <a:gd name="connsiteX10" fmla="*/ 0 w 30099"/>
                  <a:gd name="connsiteY10" fmla="*/ 1333 h 63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99" h="63627">
                    <a:moveTo>
                      <a:pt x="0" y="1238"/>
                    </a:moveTo>
                    <a:lnTo>
                      <a:pt x="10096" y="1238"/>
                    </a:lnTo>
                    <a:lnTo>
                      <a:pt x="10096" y="12478"/>
                    </a:lnTo>
                    <a:cubicBezTo>
                      <a:pt x="13430" y="4000"/>
                      <a:pt x="19145" y="0"/>
                      <a:pt x="27337" y="0"/>
                    </a:cubicBezTo>
                    <a:cubicBezTo>
                      <a:pt x="28289" y="0"/>
                      <a:pt x="29146" y="0"/>
                      <a:pt x="30099" y="95"/>
                    </a:cubicBezTo>
                    <a:lnTo>
                      <a:pt x="30099" y="11144"/>
                    </a:lnTo>
                    <a:cubicBezTo>
                      <a:pt x="29242" y="11049"/>
                      <a:pt x="28384" y="11049"/>
                      <a:pt x="27622" y="11049"/>
                    </a:cubicBezTo>
                    <a:cubicBezTo>
                      <a:pt x="16478" y="11049"/>
                      <a:pt x="10477" y="17240"/>
                      <a:pt x="10477" y="28956"/>
                    </a:cubicBezTo>
                    <a:lnTo>
                      <a:pt x="10477" y="63627"/>
                    </a:lnTo>
                    <a:lnTo>
                      <a:pt x="0" y="63627"/>
                    </a:lnTo>
                    <a:lnTo>
                      <a:pt x="0" y="1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9" name="Forme libre : forme 28">
                <a:extLst>
                  <a:ext uri="{FF2B5EF4-FFF2-40B4-BE49-F238E27FC236}">
                    <a16:creationId xmlns:a16="http://schemas.microsoft.com/office/drawing/2014/main" id="{99719D72-76EC-4785-8C2E-AE7FDA708E9D}"/>
                  </a:ext>
                </a:extLst>
              </p:cNvPr>
              <p:cNvSpPr/>
              <p:nvPr/>
            </p:nvSpPr>
            <p:spPr>
              <a:xfrm>
                <a:off x="2146934" y="6409370"/>
                <a:ext cx="30956" cy="80486"/>
              </a:xfrm>
              <a:custGeom>
                <a:avLst/>
                <a:gdLst>
                  <a:gd name="connsiteX0" fmla="*/ 25241 w 30956"/>
                  <a:gd name="connsiteY0" fmla="*/ 70961 h 80486"/>
                  <a:gd name="connsiteX1" fmla="*/ 30861 w 30956"/>
                  <a:gd name="connsiteY1" fmla="*/ 70580 h 80486"/>
                  <a:gd name="connsiteX2" fmla="*/ 30861 w 30956"/>
                  <a:gd name="connsiteY2" fmla="*/ 79534 h 80486"/>
                  <a:gd name="connsiteX3" fmla="*/ 22574 w 30956"/>
                  <a:gd name="connsiteY3" fmla="*/ 80486 h 80486"/>
                  <a:gd name="connsiteX4" fmla="*/ 9239 w 30956"/>
                  <a:gd name="connsiteY4" fmla="*/ 67532 h 80486"/>
                  <a:gd name="connsiteX5" fmla="*/ 9239 w 30956"/>
                  <a:gd name="connsiteY5" fmla="*/ 25718 h 80486"/>
                  <a:gd name="connsiteX6" fmla="*/ 0 w 30956"/>
                  <a:gd name="connsiteY6" fmla="*/ 25718 h 80486"/>
                  <a:gd name="connsiteX7" fmla="*/ 0 w 30956"/>
                  <a:gd name="connsiteY7" fmla="*/ 17431 h 80486"/>
                  <a:gd name="connsiteX8" fmla="*/ 9239 w 30956"/>
                  <a:gd name="connsiteY8" fmla="*/ 17431 h 80486"/>
                  <a:gd name="connsiteX9" fmla="*/ 9239 w 30956"/>
                  <a:gd name="connsiteY9" fmla="*/ 0 h 80486"/>
                  <a:gd name="connsiteX10" fmla="*/ 19717 w 30956"/>
                  <a:gd name="connsiteY10" fmla="*/ 0 h 80486"/>
                  <a:gd name="connsiteX11" fmla="*/ 19717 w 30956"/>
                  <a:gd name="connsiteY11" fmla="*/ 17431 h 80486"/>
                  <a:gd name="connsiteX12" fmla="*/ 30956 w 30956"/>
                  <a:gd name="connsiteY12" fmla="*/ 17431 h 80486"/>
                  <a:gd name="connsiteX13" fmla="*/ 30956 w 30956"/>
                  <a:gd name="connsiteY13" fmla="*/ 25718 h 80486"/>
                  <a:gd name="connsiteX14" fmla="*/ 19717 w 30956"/>
                  <a:gd name="connsiteY14" fmla="*/ 25718 h 80486"/>
                  <a:gd name="connsiteX15" fmla="*/ 19717 w 30956"/>
                  <a:gd name="connsiteY15" fmla="*/ 63913 h 80486"/>
                  <a:gd name="connsiteX16" fmla="*/ 25337 w 30956"/>
                  <a:gd name="connsiteY16" fmla="*/ 70961 h 8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956" h="80486">
                    <a:moveTo>
                      <a:pt x="25241" y="70961"/>
                    </a:moveTo>
                    <a:cubicBezTo>
                      <a:pt x="26384" y="70961"/>
                      <a:pt x="28194" y="70866"/>
                      <a:pt x="30861" y="70580"/>
                    </a:cubicBezTo>
                    <a:lnTo>
                      <a:pt x="30861" y="79534"/>
                    </a:lnTo>
                    <a:cubicBezTo>
                      <a:pt x="27623" y="80105"/>
                      <a:pt x="24765" y="80486"/>
                      <a:pt x="22574" y="80486"/>
                    </a:cubicBezTo>
                    <a:cubicBezTo>
                      <a:pt x="12573" y="80486"/>
                      <a:pt x="9239" y="77057"/>
                      <a:pt x="9239" y="67532"/>
                    </a:cubicBezTo>
                    <a:lnTo>
                      <a:pt x="9239" y="25718"/>
                    </a:lnTo>
                    <a:lnTo>
                      <a:pt x="0" y="25718"/>
                    </a:lnTo>
                    <a:lnTo>
                      <a:pt x="0" y="17431"/>
                    </a:lnTo>
                    <a:lnTo>
                      <a:pt x="9239" y="17431"/>
                    </a:lnTo>
                    <a:lnTo>
                      <a:pt x="9239" y="0"/>
                    </a:lnTo>
                    <a:lnTo>
                      <a:pt x="19717" y="0"/>
                    </a:lnTo>
                    <a:lnTo>
                      <a:pt x="19717" y="17431"/>
                    </a:lnTo>
                    <a:lnTo>
                      <a:pt x="30956" y="17431"/>
                    </a:lnTo>
                    <a:lnTo>
                      <a:pt x="30956" y="25718"/>
                    </a:lnTo>
                    <a:lnTo>
                      <a:pt x="19717" y="25718"/>
                    </a:lnTo>
                    <a:lnTo>
                      <a:pt x="19717" y="63913"/>
                    </a:lnTo>
                    <a:cubicBezTo>
                      <a:pt x="19717" y="69056"/>
                      <a:pt x="20669" y="70961"/>
                      <a:pt x="25337" y="7096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" name="Forme libre : forme 29">
                <a:extLst>
                  <a:ext uri="{FF2B5EF4-FFF2-40B4-BE49-F238E27FC236}">
                    <a16:creationId xmlns:a16="http://schemas.microsoft.com/office/drawing/2014/main" id="{DC03D331-1012-443A-8DA1-A5B44CCE0C95}"/>
                  </a:ext>
                </a:extLst>
              </p:cNvPr>
              <p:cNvSpPr/>
              <p:nvPr/>
            </p:nvSpPr>
            <p:spPr>
              <a:xfrm>
                <a:off x="2186368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9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9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9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144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9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9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" name="Forme libre : forme 30">
                <a:extLst>
                  <a:ext uri="{FF2B5EF4-FFF2-40B4-BE49-F238E27FC236}">
                    <a16:creationId xmlns:a16="http://schemas.microsoft.com/office/drawing/2014/main" id="{9B381E63-EB4C-421F-B163-902BF40C375F}"/>
                  </a:ext>
                </a:extLst>
              </p:cNvPr>
              <p:cNvSpPr/>
              <p:nvPr/>
            </p:nvSpPr>
            <p:spPr>
              <a:xfrm>
                <a:off x="2255996" y="6425182"/>
                <a:ext cx="86391" cy="63912"/>
              </a:xfrm>
              <a:custGeom>
                <a:avLst/>
                <a:gdLst>
                  <a:gd name="connsiteX0" fmla="*/ 75914 w 86391"/>
                  <a:gd name="connsiteY0" fmla="*/ 25527 h 63912"/>
                  <a:gd name="connsiteX1" fmla="*/ 64484 w 86391"/>
                  <a:gd name="connsiteY1" fmla="*/ 9239 h 63912"/>
                  <a:gd name="connsiteX2" fmla="*/ 48482 w 86391"/>
                  <a:gd name="connsiteY2" fmla="*/ 27146 h 63912"/>
                  <a:gd name="connsiteX3" fmla="*/ 48482 w 86391"/>
                  <a:gd name="connsiteY3" fmla="*/ 63913 h 63912"/>
                  <a:gd name="connsiteX4" fmla="*/ 37910 w 86391"/>
                  <a:gd name="connsiteY4" fmla="*/ 63913 h 63912"/>
                  <a:gd name="connsiteX5" fmla="*/ 37910 w 86391"/>
                  <a:gd name="connsiteY5" fmla="*/ 25527 h 63912"/>
                  <a:gd name="connsiteX6" fmla="*/ 26479 w 86391"/>
                  <a:gd name="connsiteY6" fmla="*/ 9239 h 63912"/>
                  <a:gd name="connsiteX7" fmla="*/ 10478 w 86391"/>
                  <a:gd name="connsiteY7" fmla="*/ 27146 h 63912"/>
                  <a:gd name="connsiteX8" fmla="*/ 10478 w 86391"/>
                  <a:gd name="connsiteY8" fmla="*/ 63913 h 63912"/>
                  <a:gd name="connsiteX9" fmla="*/ 0 w 86391"/>
                  <a:gd name="connsiteY9" fmla="*/ 63913 h 63912"/>
                  <a:gd name="connsiteX10" fmla="*/ 0 w 86391"/>
                  <a:gd name="connsiteY10" fmla="*/ 1619 h 63912"/>
                  <a:gd name="connsiteX11" fmla="*/ 10001 w 86391"/>
                  <a:gd name="connsiteY11" fmla="*/ 1619 h 63912"/>
                  <a:gd name="connsiteX12" fmla="*/ 10001 w 86391"/>
                  <a:gd name="connsiteY12" fmla="*/ 10382 h 63912"/>
                  <a:gd name="connsiteX13" fmla="*/ 29432 w 86391"/>
                  <a:gd name="connsiteY13" fmla="*/ 0 h 63912"/>
                  <a:gd name="connsiteX14" fmla="*/ 46482 w 86391"/>
                  <a:gd name="connsiteY14" fmla="*/ 9811 h 63912"/>
                  <a:gd name="connsiteX15" fmla="*/ 66485 w 86391"/>
                  <a:gd name="connsiteY15" fmla="*/ 0 h 63912"/>
                  <a:gd name="connsiteX16" fmla="*/ 83915 w 86391"/>
                  <a:gd name="connsiteY16" fmla="*/ 8477 h 63912"/>
                  <a:gd name="connsiteX17" fmla="*/ 86392 w 86391"/>
                  <a:gd name="connsiteY17" fmla="*/ 24670 h 63912"/>
                  <a:gd name="connsiteX18" fmla="*/ 86392 w 86391"/>
                  <a:gd name="connsiteY18" fmla="*/ 63818 h 63912"/>
                  <a:gd name="connsiteX19" fmla="*/ 75914 w 86391"/>
                  <a:gd name="connsiteY19" fmla="*/ 63818 h 63912"/>
                  <a:gd name="connsiteX20" fmla="*/ 75914 w 86391"/>
                  <a:gd name="connsiteY20" fmla="*/ 25432 h 63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6391" h="63912">
                    <a:moveTo>
                      <a:pt x="75914" y="25527"/>
                    </a:moveTo>
                    <a:cubicBezTo>
                      <a:pt x="75914" y="14478"/>
                      <a:pt x="73914" y="9239"/>
                      <a:pt x="64484" y="9239"/>
                    </a:cubicBezTo>
                    <a:cubicBezTo>
                      <a:pt x="54483" y="9239"/>
                      <a:pt x="48482" y="15716"/>
                      <a:pt x="48482" y="27146"/>
                    </a:cubicBezTo>
                    <a:lnTo>
                      <a:pt x="48482" y="63913"/>
                    </a:lnTo>
                    <a:lnTo>
                      <a:pt x="37910" y="63913"/>
                    </a:lnTo>
                    <a:lnTo>
                      <a:pt x="37910" y="25527"/>
                    </a:lnTo>
                    <a:cubicBezTo>
                      <a:pt x="37910" y="14478"/>
                      <a:pt x="35909" y="9239"/>
                      <a:pt x="26479" y="9239"/>
                    </a:cubicBezTo>
                    <a:cubicBezTo>
                      <a:pt x="16574" y="9239"/>
                      <a:pt x="10478" y="15811"/>
                      <a:pt x="10478" y="27146"/>
                    </a:cubicBezTo>
                    <a:lnTo>
                      <a:pt x="10478" y="63913"/>
                    </a:lnTo>
                    <a:lnTo>
                      <a:pt x="0" y="63913"/>
                    </a:lnTo>
                    <a:lnTo>
                      <a:pt x="0" y="1619"/>
                    </a:lnTo>
                    <a:lnTo>
                      <a:pt x="10001" y="1619"/>
                    </a:lnTo>
                    <a:lnTo>
                      <a:pt x="10001" y="10382"/>
                    </a:lnTo>
                    <a:cubicBezTo>
                      <a:pt x="14669" y="3334"/>
                      <a:pt x="20860" y="0"/>
                      <a:pt x="29432" y="0"/>
                    </a:cubicBezTo>
                    <a:cubicBezTo>
                      <a:pt x="37338" y="0"/>
                      <a:pt x="42577" y="3143"/>
                      <a:pt x="46482" y="9811"/>
                    </a:cubicBezTo>
                    <a:cubicBezTo>
                      <a:pt x="51816" y="3143"/>
                      <a:pt x="58007" y="0"/>
                      <a:pt x="66485" y="0"/>
                    </a:cubicBezTo>
                    <a:cubicBezTo>
                      <a:pt x="74962" y="0"/>
                      <a:pt x="80772" y="3143"/>
                      <a:pt x="83915" y="8477"/>
                    </a:cubicBezTo>
                    <a:cubicBezTo>
                      <a:pt x="86297" y="12764"/>
                      <a:pt x="86392" y="18002"/>
                      <a:pt x="86392" y="24670"/>
                    </a:cubicBezTo>
                    <a:lnTo>
                      <a:pt x="86392" y="63818"/>
                    </a:lnTo>
                    <a:lnTo>
                      <a:pt x="75914" y="63818"/>
                    </a:lnTo>
                    <a:lnTo>
                      <a:pt x="75914" y="25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" name="Forme libre : forme 31">
                <a:extLst>
                  <a:ext uri="{FF2B5EF4-FFF2-40B4-BE49-F238E27FC236}">
                    <a16:creationId xmlns:a16="http://schemas.microsoft.com/office/drawing/2014/main" id="{E420DA73-A5F9-4A6E-86AB-CE5A9D4030AA}"/>
                  </a:ext>
                </a:extLst>
              </p:cNvPr>
              <p:cNvSpPr/>
              <p:nvPr/>
            </p:nvSpPr>
            <p:spPr>
              <a:xfrm>
                <a:off x="2356770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9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9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9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240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9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9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" name="Forme libre : forme 32">
                <a:extLst>
                  <a:ext uri="{FF2B5EF4-FFF2-40B4-BE49-F238E27FC236}">
                    <a16:creationId xmlns:a16="http://schemas.microsoft.com/office/drawing/2014/main" id="{25E42188-AF1A-4558-87CB-07BDEC15D757}"/>
                  </a:ext>
                </a:extLst>
              </p:cNvPr>
              <p:cNvSpPr/>
              <p:nvPr/>
            </p:nvSpPr>
            <p:spPr>
              <a:xfrm>
                <a:off x="2426493" y="6425277"/>
                <a:ext cx="52006" cy="63912"/>
              </a:xfrm>
              <a:custGeom>
                <a:avLst/>
                <a:gdLst>
                  <a:gd name="connsiteX0" fmla="*/ 41434 w 52006"/>
                  <a:gd name="connsiteY0" fmla="*/ 25432 h 63912"/>
                  <a:gd name="connsiteX1" fmla="*/ 28956 w 52006"/>
                  <a:gd name="connsiteY1" fmla="*/ 9239 h 63912"/>
                  <a:gd name="connsiteX2" fmla="*/ 10477 w 52006"/>
                  <a:gd name="connsiteY2" fmla="*/ 28289 h 63912"/>
                  <a:gd name="connsiteX3" fmla="*/ 10477 w 52006"/>
                  <a:gd name="connsiteY3" fmla="*/ 63818 h 63912"/>
                  <a:gd name="connsiteX4" fmla="*/ 0 w 52006"/>
                  <a:gd name="connsiteY4" fmla="*/ 63818 h 63912"/>
                  <a:gd name="connsiteX5" fmla="*/ 0 w 52006"/>
                  <a:gd name="connsiteY5" fmla="*/ 1524 h 63912"/>
                  <a:gd name="connsiteX6" fmla="*/ 10001 w 52006"/>
                  <a:gd name="connsiteY6" fmla="*/ 1524 h 63912"/>
                  <a:gd name="connsiteX7" fmla="*/ 10001 w 52006"/>
                  <a:gd name="connsiteY7" fmla="*/ 10573 h 63912"/>
                  <a:gd name="connsiteX8" fmla="*/ 30004 w 52006"/>
                  <a:gd name="connsiteY8" fmla="*/ 0 h 63912"/>
                  <a:gd name="connsiteX9" fmla="*/ 49244 w 52006"/>
                  <a:gd name="connsiteY9" fmla="*/ 8477 h 63912"/>
                  <a:gd name="connsiteX10" fmla="*/ 52006 w 52006"/>
                  <a:gd name="connsiteY10" fmla="*/ 23527 h 63912"/>
                  <a:gd name="connsiteX11" fmla="*/ 52006 w 52006"/>
                  <a:gd name="connsiteY11" fmla="*/ 63913 h 63912"/>
                  <a:gd name="connsiteX12" fmla="*/ 41434 w 52006"/>
                  <a:gd name="connsiteY12" fmla="*/ 63913 h 63912"/>
                  <a:gd name="connsiteX13" fmla="*/ 41434 w 52006"/>
                  <a:gd name="connsiteY13" fmla="*/ 25527 h 63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2006" h="63912">
                    <a:moveTo>
                      <a:pt x="41434" y="25432"/>
                    </a:moveTo>
                    <a:cubicBezTo>
                      <a:pt x="41434" y="14383"/>
                      <a:pt x="38957" y="9239"/>
                      <a:pt x="28956" y="9239"/>
                    </a:cubicBezTo>
                    <a:cubicBezTo>
                      <a:pt x="17431" y="9239"/>
                      <a:pt x="10477" y="16002"/>
                      <a:pt x="10477" y="28289"/>
                    </a:cubicBezTo>
                    <a:lnTo>
                      <a:pt x="10477" y="63818"/>
                    </a:lnTo>
                    <a:lnTo>
                      <a:pt x="0" y="63818"/>
                    </a:lnTo>
                    <a:lnTo>
                      <a:pt x="0" y="1524"/>
                    </a:lnTo>
                    <a:lnTo>
                      <a:pt x="10001" y="1524"/>
                    </a:lnTo>
                    <a:lnTo>
                      <a:pt x="10001" y="10573"/>
                    </a:lnTo>
                    <a:cubicBezTo>
                      <a:pt x="14764" y="3429"/>
                      <a:pt x="21336" y="0"/>
                      <a:pt x="30004" y="0"/>
                    </a:cubicBezTo>
                    <a:cubicBezTo>
                      <a:pt x="39433" y="0"/>
                      <a:pt x="45815" y="2858"/>
                      <a:pt x="49244" y="8477"/>
                    </a:cubicBezTo>
                    <a:cubicBezTo>
                      <a:pt x="51911" y="12478"/>
                      <a:pt x="52006" y="17431"/>
                      <a:pt x="52006" y="23527"/>
                    </a:cubicBezTo>
                    <a:lnTo>
                      <a:pt x="52006" y="63913"/>
                    </a:lnTo>
                    <a:lnTo>
                      <a:pt x="41434" y="63913"/>
                    </a:lnTo>
                    <a:lnTo>
                      <a:pt x="41434" y="25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" name="Forme libre : forme 33">
                <a:extLst>
                  <a:ext uri="{FF2B5EF4-FFF2-40B4-BE49-F238E27FC236}">
                    <a16:creationId xmlns:a16="http://schemas.microsoft.com/office/drawing/2014/main" id="{D9DF7E76-DF88-4E38-96EE-B078145B4682}"/>
                  </a:ext>
                </a:extLst>
              </p:cNvPr>
              <p:cNvSpPr/>
              <p:nvPr/>
            </p:nvSpPr>
            <p:spPr>
              <a:xfrm>
                <a:off x="2488310" y="6409370"/>
                <a:ext cx="30956" cy="80486"/>
              </a:xfrm>
              <a:custGeom>
                <a:avLst/>
                <a:gdLst>
                  <a:gd name="connsiteX0" fmla="*/ 25337 w 30956"/>
                  <a:gd name="connsiteY0" fmla="*/ 70961 h 80486"/>
                  <a:gd name="connsiteX1" fmla="*/ 30956 w 30956"/>
                  <a:gd name="connsiteY1" fmla="*/ 70580 h 80486"/>
                  <a:gd name="connsiteX2" fmla="*/ 30956 w 30956"/>
                  <a:gd name="connsiteY2" fmla="*/ 79534 h 80486"/>
                  <a:gd name="connsiteX3" fmla="*/ 22574 w 30956"/>
                  <a:gd name="connsiteY3" fmla="*/ 80486 h 80486"/>
                  <a:gd name="connsiteX4" fmla="*/ 9239 w 30956"/>
                  <a:gd name="connsiteY4" fmla="*/ 67532 h 80486"/>
                  <a:gd name="connsiteX5" fmla="*/ 9239 w 30956"/>
                  <a:gd name="connsiteY5" fmla="*/ 25718 h 80486"/>
                  <a:gd name="connsiteX6" fmla="*/ 0 w 30956"/>
                  <a:gd name="connsiteY6" fmla="*/ 25718 h 80486"/>
                  <a:gd name="connsiteX7" fmla="*/ 0 w 30956"/>
                  <a:gd name="connsiteY7" fmla="*/ 17431 h 80486"/>
                  <a:gd name="connsiteX8" fmla="*/ 9239 w 30956"/>
                  <a:gd name="connsiteY8" fmla="*/ 17431 h 80486"/>
                  <a:gd name="connsiteX9" fmla="*/ 9239 w 30956"/>
                  <a:gd name="connsiteY9" fmla="*/ 0 h 80486"/>
                  <a:gd name="connsiteX10" fmla="*/ 19717 w 30956"/>
                  <a:gd name="connsiteY10" fmla="*/ 0 h 80486"/>
                  <a:gd name="connsiteX11" fmla="*/ 19717 w 30956"/>
                  <a:gd name="connsiteY11" fmla="*/ 17431 h 80486"/>
                  <a:gd name="connsiteX12" fmla="*/ 30956 w 30956"/>
                  <a:gd name="connsiteY12" fmla="*/ 17431 h 80486"/>
                  <a:gd name="connsiteX13" fmla="*/ 30956 w 30956"/>
                  <a:gd name="connsiteY13" fmla="*/ 25718 h 80486"/>
                  <a:gd name="connsiteX14" fmla="*/ 19717 w 30956"/>
                  <a:gd name="connsiteY14" fmla="*/ 25718 h 80486"/>
                  <a:gd name="connsiteX15" fmla="*/ 19717 w 30956"/>
                  <a:gd name="connsiteY15" fmla="*/ 63913 h 80486"/>
                  <a:gd name="connsiteX16" fmla="*/ 25337 w 30956"/>
                  <a:gd name="connsiteY16" fmla="*/ 70961 h 8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956" h="80486">
                    <a:moveTo>
                      <a:pt x="25337" y="70961"/>
                    </a:moveTo>
                    <a:cubicBezTo>
                      <a:pt x="26480" y="70961"/>
                      <a:pt x="28289" y="70866"/>
                      <a:pt x="30956" y="70580"/>
                    </a:cubicBezTo>
                    <a:lnTo>
                      <a:pt x="30956" y="79534"/>
                    </a:lnTo>
                    <a:cubicBezTo>
                      <a:pt x="27718" y="80105"/>
                      <a:pt x="24860" y="80486"/>
                      <a:pt x="22574" y="80486"/>
                    </a:cubicBezTo>
                    <a:cubicBezTo>
                      <a:pt x="12573" y="80486"/>
                      <a:pt x="9239" y="77057"/>
                      <a:pt x="9239" y="67532"/>
                    </a:cubicBezTo>
                    <a:lnTo>
                      <a:pt x="9239" y="25718"/>
                    </a:lnTo>
                    <a:lnTo>
                      <a:pt x="0" y="25718"/>
                    </a:lnTo>
                    <a:lnTo>
                      <a:pt x="0" y="17431"/>
                    </a:lnTo>
                    <a:lnTo>
                      <a:pt x="9239" y="17431"/>
                    </a:lnTo>
                    <a:lnTo>
                      <a:pt x="9239" y="0"/>
                    </a:lnTo>
                    <a:lnTo>
                      <a:pt x="19717" y="0"/>
                    </a:lnTo>
                    <a:lnTo>
                      <a:pt x="19717" y="17431"/>
                    </a:lnTo>
                    <a:lnTo>
                      <a:pt x="30956" y="17431"/>
                    </a:lnTo>
                    <a:lnTo>
                      <a:pt x="30956" y="25718"/>
                    </a:lnTo>
                    <a:lnTo>
                      <a:pt x="19717" y="25718"/>
                    </a:lnTo>
                    <a:lnTo>
                      <a:pt x="19717" y="63913"/>
                    </a:lnTo>
                    <a:cubicBezTo>
                      <a:pt x="19717" y="69056"/>
                      <a:pt x="20669" y="70961"/>
                      <a:pt x="25337" y="7096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" name="Forme libre : forme 34">
                <a:extLst>
                  <a:ext uri="{FF2B5EF4-FFF2-40B4-BE49-F238E27FC236}">
                    <a16:creationId xmlns:a16="http://schemas.microsoft.com/office/drawing/2014/main" id="{DED29E35-39C9-409C-9F99-DE7EF4D7D9B3}"/>
                  </a:ext>
                </a:extLst>
              </p:cNvPr>
              <p:cNvSpPr/>
              <p:nvPr/>
            </p:nvSpPr>
            <p:spPr>
              <a:xfrm>
                <a:off x="1523809" y="6061041"/>
                <a:ext cx="4476" cy="497967"/>
              </a:xfrm>
              <a:custGeom>
                <a:avLst/>
                <a:gdLst>
                  <a:gd name="connsiteX0" fmla="*/ 0 w 4476"/>
                  <a:gd name="connsiteY0" fmla="*/ 0 h 497967"/>
                  <a:gd name="connsiteX1" fmla="*/ 4477 w 4476"/>
                  <a:gd name="connsiteY1" fmla="*/ 0 h 497967"/>
                  <a:gd name="connsiteX2" fmla="*/ 4477 w 4476"/>
                  <a:gd name="connsiteY2" fmla="*/ 497967 h 497967"/>
                  <a:gd name="connsiteX3" fmla="*/ 0 w 4476"/>
                  <a:gd name="connsiteY3" fmla="*/ 497967 h 49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6" h="497967">
                    <a:moveTo>
                      <a:pt x="0" y="0"/>
                    </a:moveTo>
                    <a:lnTo>
                      <a:pt x="4477" y="0"/>
                    </a:lnTo>
                    <a:lnTo>
                      <a:pt x="4477" y="497967"/>
                    </a:lnTo>
                    <a:lnTo>
                      <a:pt x="0" y="4979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3131E405-1CA0-4E9D-8FC7-9ED21AE02D99}"/>
                </a:ext>
              </a:extLst>
            </p:cNvPr>
            <p:cNvSpPr/>
            <p:nvPr/>
          </p:nvSpPr>
          <p:spPr>
            <a:xfrm>
              <a:off x="1003649" y="6090092"/>
              <a:ext cx="404526" cy="469772"/>
            </a:xfrm>
            <a:custGeom>
              <a:avLst/>
              <a:gdLst>
                <a:gd name="connsiteX0" fmla="*/ 288227 w 404526"/>
                <a:gd name="connsiteY0" fmla="*/ 0 h 469772"/>
                <a:gd name="connsiteX1" fmla="*/ 250698 w 404526"/>
                <a:gd name="connsiteY1" fmla="*/ 0 h 469772"/>
                <a:gd name="connsiteX2" fmla="*/ 226981 w 404526"/>
                <a:gd name="connsiteY2" fmla="*/ 22860 h 469772"/>
                <a:gd name="connsiteX3" fmla="*/ 122015 w 404526"/>
                <a:gd name="connsiteY3" fmla="*/ 290417 h 469772"/>
                <a:gd name="connsiteX4" fmla="*/ 1905 w 404526"/>
                <a:gd name="connsiteY4" fmla="*/ 421767 h 469772"/>
                <a:gd name="connsiteX5" fmla="*/ 0 w 404526"/>
                <a:gd name="connsiteY5" fmla="*/ 421672 h 469772"/>
                <a:gd name="connsiteX6" fmla="*/ 149066 w 404526"/>
                <a:gd name="connsiteY6" fmla="*/ 469773 h 469772"/>
                <a:gd name="connsiteX7" fmla="*/ 404527 w 404526"/>
                <a:gd name="connsiteY7" fmla="*/ 214217 h 469772"/>
                <a:gd name="connsiteX8" fmla="*/ 288227 w 404526"/>
                <a:gd name="connsiteY8" fmla="*/ 0 h 469772"/>
                <a:gd name="connsiteX9" fmla="*/ 332327 w 404526"/>
                <a:gd name="connsiteY9" fmla="*/ 141542 h 469772"/>
                <a:gd name="connsiteX10" fmla="*/ 315468 w 404526"/>
                <a:gd name="connsiteY10" fmla="*/ 162306 h 469772"/>
                <a:gd name="connsiteX11" fmla="*/ 297180 w 404526"/>
                <a:gd name="connsiteY11" fmla="*/ 178689 h 469772"/>
                <a:gd name="connsiteX12" fmla="*/ 282607 w 404526"/>
                <a:gd name="connsiteY12" fmla="*/ 188119 h 469772"/>
                <a:gd name="connsiteX13" fmla="*/ 266891 w 404526"/>
                <a:gd name="connsiteY13" fmla="*/ 184880 h 469772"/>
                <a:gd name="connsiteX14" fmla="*/ 277273 w 404526"/>
                <a:gd name="connsiteY14" fmla="*/ 177451 h 469772"/>
                <a:gd name="connsiteX15" fmla="*/ 289751 w 404526"/>
                <a:gd name="connsiteY15" fmla="*/ 165735 h 469772"/>
                <a:gd name="connsiteX16" fmla="*/ 300895 w 404526"/>
                <a:gd name="connsiteY16" fmla="*/ 151257 h 469772"/>
                <a:gd name="connsiteX17" fmla="*/ 307467 w 404526"/>
                <a:gd name="connsiteY17" fmla="*/ 135350 h 469772"/>
                <a:gd name="connsiteX18" fmla="*/ 302133 w 404526"/>
                <a:gd name="connsiteY18" fmla="*/ 124873 h 469772"/>
                <a:gd name="connsiteX19" fmla="*/ 294989 w 404526"/>
                <a:gd name="connsiteY19" fmla="*/ 122015 h 469772"/>
                <a:gd name="connsiteX20" fmla="*/ 287941 w 404526"/>
                <a:gd name="connsiteY20" fmla="*/ 116872 h 469772"/>
                <a:gd name="connsiteX21" fmla="*/ 283083 w 404526"/>
                <a:gd name="connsiteY21" fmla="*/ 108680 h 469772"/>
                <a:gd name="connsiteX22" fmla="*/ 282797 w 404526"/>
                <a:gd name="connsiteY22" fmla="*/ 96679 h 469772"/>
                <a:gd name="connsiteX23" fmla="*/ 296037 w 404526"/>
                <a:gd name="connsiteY23" fmla="*/ 78581 h 469772"/>
                <a:gd name="connsiteX24" fmla="*/ 317278 w 404526"/>
                <a:gd name="connsiteY24" fmla="*/ 76200 h 469772"/>
                <a:gd name="connsiteX25" fmla="*/ 331565 w 404526"/>
                <a:gd name="connsiteY25" fmla="*/ 82582 h 469772"/>
                <a:gd name="connsiteX26" fmla="*/ 339662 w 404526"/>
                <a:gd name="connsiteY26" fmla="*/ 93155 h 469772"/>
                <a:gd name="connsiteX27" fmla="*/ 342995 w 404526"/>
                <a:gd name="connsiteY27" fmla="*/ 105727 h 469772"/>
                <a:gd name="connsiteX28" fmla="*/ 342233 w 404526"/>
                <a:gd name="connsiteY28" fmla="*/ 118681 h 469772"/>
                <a:gd name="connsiteX29" fmla="*/ 332327 w 404526"/>
                <a:gd name="connsiteY29" fmla="*/ 141637 h 46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04526" h="469772">
                  <a:moveTo>
                    <a:pt x="288227" y="0"/>
                  </a:moveTo>
                  <a:cubicBezTo>
                    <a:pt x="277654" y="0"/>
                    <a:pt x="258794" y="0"/>
                    <a:pt x="250698" y="0"/>
                  </a:cubicBezTo>
                  <a:cubicBezTo>
                    <a:pt x="234506" y="0"/>
                    <a:pt x="226981" y="22860"/>
                    <a:pt x="226981" y="22860"/>
                  </a:cubicBezTo>
                  <a:lnTo>
                    <a:pt x="122015" y="290417"/>
                  </a:lnTo>
                  <a:cubicBezTo>
                    <a:pt x="97155" y="358712"/>
                    <a:pt x="47434" y="421767"/>
                    <a:pt x="1905" y="421767"/>
                  </a:cubicBezTo>
                  <a:cubicBezTo>
                    <a:pt x="1334" y="421767"/>
                    <a:pt x="667" y="421767"/>
                    <a:pt x="0" y="421672"/>
                  </a:cubicBezTo>
                  <a:cubicBezTo>
                    <a:pt x="42005" y="451961"/>
                    <a:pt x="93440" y="469773"/>
                    <a:pt x="149066" y="469773"/>
                  </a:cubicBezTo>
                  <a:cubicBezTo>
                    <a:pt x="290132" y="469773"/>
                    <a:pt x="404527" y="355378"/>
                    <a:pt x="404527" y="214217"/>
                  </a:cubicBezTo>
                  <a:cubicBezTo>
                    <a:pt x="404527" y="124492"/>
                    <a:pt x="358235" y="45625"/>
                    <a:pt x="288227" y="0"/>
                  </a:cubicBezTo>
                  <a:moveTo>
                    <a:pt x="332327" y="141542"/>
                  </a:moveTo>
                  <a:cubicBezTo>
                    <a:pt x="327374" y="149066"/>
                    <a:pt x="321755" y="156019"/>
                    <a:pt x="315468" y="162306"/>
                  </a:cubicBezTo>
                  <a:cubicBezTo>
                    <a:pt x="309182" y="168593"/>
                    <a:pt x="303086" y="174117"/>
                    <a:pt x="297180" y="178689"/>
                  </a:cubicBezTo>
                  <a:cubicBezTo>
                    <a:pt x="291275" y="183261"/>
                    <a:pt x="286417" y="186404"/>
                    <a:pt x="282607" y="188119"/>
                  </a:cubicBezTo>
                  <a:lnTo>
                    <a:pt x="266891" y="184880"/>
                  </a:lnTo>
                  <a:cubicBezTo>
                    <a:pt x="269653" y="183261"/>
                    <a:pt x="273177" y="180785"/>
                    <a:pt x="277273" y="177451"/>
                  </a:cubicBezTo>
                  <a:cubicBezTo>
                    <a:pt x="281369" y="174117"/>
                    <a:pt x="285560" y="170212"/>
                    <a:pt x="289751" y="165735"/>
                  </a:cubicBezTo>
                  <a:cubicBezTo>
                    <a:pt x="293942" y="161354"/>
                    <a:pt x="297656" y="156496"/>
                    <a:pt x="300895" y="151257"/>
                  </a:cubicBezTo>
                  <a:cubicBezTo>
                    <a:pt x="304133" y="146018"/>
                    <a:pt x="306324" y="140684"/>
                    <a:pt x="307467" y="135350"/>
                  </a:cubicBezTo>
                  <a:cubicBezTo>
                    <a:pt x="308515" y="130302"/>
                    <a:pt x="306705" y="126778"/>
                    <a:pt x="302133" y="124873"/>
                  </a:cubicBezTo>
                  <a:cubicBezTo>
                    <a:pt x="300133" y="124206"/>
                    <a:pt x="297752" y="123254"/>
                    <a:pt x="294989" y="122015"/>
                  </a:cubicBezTo>
                  <a:cubicBezTo>
                    <a:pt x="292322" y="120777"/>
                    <a:pt x="289941" y="119063"/>
                    <a:pt x="287941" y="116872"/>
                  </a:cubicBezTo>
                  <a:cubicBezTo>
                    <a:pt x="285941" y="114586"/>
                    <a:pt x="284321" y="111824"/>
                    <a:pt x="283083" y="108680"/>
                  </a:cubicBezTo>
                  <a:cubicBezTo>
                    <a:pt x="281845" y="105442"/>
                    <a:pt x="281750" y="101441"/>
                    <a:pt x="282797" y="96679"/>
                  </a:cubicBezTo>
                  <a:cubicBezTo>
                    <a:pt x="284607" y="87725"/>
                    <a:pt x="289084" y="81725"/>
                    <a:pt x="296037" y="78581"/>
                  </a:cubicBezTo>
                  <a:cubicBezTo>
                    <a:pt x="302990" y="75533"/>
                    <a:pt x="310134" y="74676"/>
                    <a:pt x="317278" y="76200"/>
                  </a:cubicBezTo>
                  <a:cubicBezTo>
                    <a:pt x="323183" y="77438"/>
                    <a:pt x="328041" y="79534"/>
                    <a:pt x="331565" y="82582"/>
                  </a:cubicBezTo>
                  <a:cubicBezTo>
                    <a:pt x="335185" y="85630"/>
                    <a:pt x="337852" y="89154"/>
                    <a:pt x="339662" y="93155"/>
                  </a:cubicBezTo>
                  <a:cubicBezTo>
                    <a:pt x="341567" y="97060"/>
                    <a:pt x="342614" y="101251"/>
                    <a:pt x="342995" y="105727"/>
                  </a:cubicBezTo>
                  <a:cubicBezTo>
                    <a:pt x="343281" y="110204"/>
                    <a:pt x="342995" y="114491"/>
                    <a:pt x="342233" y="118681"/>
                  </a:cubicBezTo>
                  <a:cubicBezTo>
                    <a:pt x="340614" y="126397"/>
                    <a:pt x="337376" y="134112"/>
                    <a:pt x="332327" y="141637"/>
                  </a:cubicBezTo>
                </a:path>
              </a:pathLst>
            </a:custGeom>
            <a:solidFill>
              <a:srgbClr val="D803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98424D26-C7DC-444A-AB5B-3B9F5352D881}"/>
                </a:ext>
              </a:extLst>
            </p:cNvPr>
            <p:cNvSpPr/>
            <p:nvPr/>
          </p:nvSpPr>
          <p:spPr>
            <a:xfrm>
              <a:off x="967549" y="6048754"/>
              <a:ext cx="290226" cy="235077"/>
            </a:xfrm>
            <a:custGeom>
              <a:avLst/>
              <a:gdLst>
                <a:gd name="connsiteX0" fmla="*/ 95250 w 290226"/>
                <a:gd name="connsiteY0" fmla="*/ 95917 h 235077"/>
                <a:gd name="connsiteX1" fmla="*/ 95250 w 290226"/>
                <a:gd name="connsiteY1" fmla="*/ 95917 h 235077"/>
                <a:gd name="connsiteX2" fmla="*/ 160211 w 290226"/>
                <a:gd name="connsiteY2" fmla="*/ 235077 h 235077"/>
                <a:gd name="connsiteX3" fmla="*/ 237458 w 290226"/>
                <a:gd name="connsiteY3" fmla="*/ 38957 h 235077"/>
                <a:gd name="connsiteX4" fmla="*/ 243173 w 290226"/>
                <a:gd name="connsiteY4" fmla="*/ 22670 h 235077"/>
                <a:gd name="connsiteX5" fmla="*/ 290227 w 290226"/>
                <a:gd name="connsiteY5" fmla="*/ 22670 h 235077"/>
                <a:gd name="connsiteX6" fmla="*/ 185166 w 290226"/>
                <a:gd name="connsiteY6" fmla="*/ 0 h 235077"/>
                <a:gd name="connsiteX7" fmla="*/ 0 w 290226"/>
                <a:gd name="connsiteY7" fmla="*/ 79534 h 235077"/>
                <a:gd name="connsiteX8" fmla="*/ 88583 w 290226"/>
                <a:gd name="connsiteY8" fmla="*/ 79534 h 235077"/>
                <a:gd name="connsiteX9" fmla="*/ 95250 w 290226"/>
                <a:gd name="connsiteY9" fmla="*/ 95822 h 235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0226" h="235077">
                  <a:moveTo>
                    <a:pt x="95250" y="95917"/>
                  </a:moveTo>
                  <a:lnTo>
                    <a:pt x="95250" y="95917"/>
                  </a:lnTo>
                  <a:lnTo>
                    <a:pt x="160211" y="235077"/>
                  </a:lnTo>
                  <a:lnTo>
                    <a:pt x="237458" y="38957"/>
                  </a:lnTo>
                  <a:lnTo>
                    <a:pt x="243173" y="22670"/>
                  </a:lnTo>
                  <a:lnTo>
                    <a:pt x="290227" y="22670"/>
                  </a:lnTo>
                  <a:cubicBezTo>
                    <a:pt x="258128" y="8192"/>
                    <a:pt x="222599" y="0"/>
                    <a:pt x="185166" y="0"/>
                  </a:cubicBezTo>
                  <a:cubicBezTo>
                    <a:pt x="112300" y="0"/>
                    <a:pt x="46577" y="30575"/>
                    <a:pt x="0" y="79534"/>
                  </a:cubicBezTo>
                  <a:lnTo>
                    <a:pt x="88583" y="79534"/>
                  </a:lnTo>
                  <a:lnTo>
                    <a:pt x="95250" y="95822"/>
                  </a:lnTo>
                  <a:close/>
                </a:path>
              </a:pathLst>
            </a:custGeom>
            <a:solidFill>
              <a:srgbClr val="D803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2AD0121F-0CD8-467B-9659-91831B6D1777}"/>
                </a:ext>
              </a:extLst>
            </p:cNvPr>
            <p:cNvSpPr/>
            <p:nvPr/>
          </p:nvSpPr>
          <p:spPr>
            <a:xfrm>
              <a:off x="897255" y="6144670"/>
              <a:ext cx="204692" cy="340042"/>
            </a:xfrm>
            <a:custGeom>
              <a:avLst/>
              <a:gdLst>
                <a:gd name="connsiteX0" fmla="*/ 103251 w 204692"/>
                <a:gd name="connsiteY0" fmla="*/ 305276 h 340042"/>
                <a:gd name="connsiteX1" fmla="*/ 140208 w 204692"/>
                <a:gd name="connsiteY1" fmla="*/ 331565 h 340042"/>
                <a:gd name="connsiteX2" fmla="*/ 204692 w 204692"/>
                <a:gd name="connsiteY2" fmla="*/ 206312 h 340042"/>
                <a:gd name="connsiteX3" fmla="*/ 116110 w 204692"/>
                <a:gd name="connsiteY3" fmla="*/ 17240 h 340042"/>
                <a:gd name="connsiteX4" fmla="*/ 92583 w 204692"/>
                <a:gd name="connsiteY4" fmla="*/ 0 h 340042"/>
                <a:gd name="connsiteX5" fmla="*/ 56007 w 204692"/>
                <a:gd name="connsiteY5" fmla="*/ 0 h 340042"/>
                <a:gd name="connsiteX6" fmla="*/ 0 w 204692"/>
                <a:gd name="connsiteY6" fmla="*/ 159544 h 340042"/>
                <a:gd name="connsiteX7" fmla="*/ 74581 w 204692"/>
                <a:gd name="connsiteY7" fmla="*/ 340043 h 340042"/>
                <a:gd name="connsiteX8" fmla="*/ 74105 w 204692"/>
                <a:gd name="connsiteY8" fmla="*/ 335852 h 340042"/>
                <a:gd name="connsiteX9" fmla="*/ 103251 w 204692"/>
                <a:gd name="connsiteY9" fmla="*/ 305276 h 340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692" h="340042">
                  <a:moveTo>
                    <a:pt x="103251" y="305276"/>
                  </a:moveTo>
                  <a:cubicBezTo>
                    <a:pt x="131731" y="305276"/>
                    <a:pt x="132398" y="331565"/>
                    <a:pt x="140208" y="331565"/>
                  </a:cubicBezTo>
                  <a:cubicBezTo>
                    <a:pt x="150876" y="331565"/>
                    <a:pt x="188309" y="256032"/>
                    <a:pt x="204692" y="206312"/>
                  </a:cubicBezTo>
                  <a:lnTo>
                    <a:pt x="116110" y="17240"/>
                  </a:lnTo>
                  <a:cubicBezTo>
                    <a:pt x="116110" y="17240"/>
                    <a:pt x="109633" y="0"/>
                    <a:pt x="92583" y="0"/>
                  </a:cubicBezTo>
                  <a:lnTo>
                    <a:pt x="56007" y="0"/>
                  </a:lnTo>
                  <a:cubicBezTo>
                    <a:pt x="21050" y="43720"/>
                    <a:pt x="0" y="99155"/>
                    <a:pt x="0" y="159544"/>
                  </a:cubicBezTo>
                  <a:cubicBezTo>
                    <a:pt x="0" y="230029"/>
                    <a:pt x="28480" y="293751"/>
                    <a:pt x="74581" y="340043"/>
                  </a:cubicBezTo>
                  <a:cubicBezTo>
                    <a:pt x="74390" y="338709"/>
                    <a:pt x="74105" y="337280"/>
                    <a:pt x="74105" y="335852"/>
                  </a:cubicBezTo>
                  <a:cubicBezTo>
                    <a:pt x="74105" y="316611"/>
                    <a:pt x="87630" y="305276"/>
                    <a:pt x="103251" y="305276"/>
                  </a:cubicBezTo>
                </a:path>
              </a:pathLst>
            </a:custGeom>
            <a:solidFill>
              <a:srgbClr val="D803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00334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Forme libre : forme 82">
            <a:extLst>
              <a:ext uri="{FF2B5EF4-FFF2-40B4-BE49-F238E27FC236}">
                <a16:creationId xmlns:a16="http://schemas.microsoft.com/office/drawing/2014/main" id="{45B36D90-0CCE-D3A6-7246-700699E2C814}"/>
              </a:ext>
            </a:extLst>
          </p:cNvPr>
          <p:cNvSpPr/>
          <p:nvPr/>
        </p:nvSpPr>
        <p:spPr>
          <a:xfrm>
            <a:off x="0" y="1979004"/>
            <a:ext cx="12192000" cy="4878996"/>
          </a:xfrm>
          <a:custGeom>
            <a:avLst/>
            <a:gdLst>
              <a:gd name="connsiteX0" fmla="*/ 6096001 w 12192000"/>
              <a:gd name="connsiteY0" fmla="*/ 0 h 4878996"/>
              <a:gd name="connsiteX1" fmla="*/ 12107008 w 12192000"/>
              <a:gd name="connsiteY1" fmla="*/ 3196027 h 4878996"/>
              <a:gd name="connsiteX2" fmla="*/ 12192000 w 12192000"/>
              <a:gd name="connsiteY2" fmla="*/ 3328602 h 4878996"/>
              <a:gd name="connsiteX3" fmla="*/ 12192000 w 12192000"/>
              <a:gd name="connsiteY3" fmla="*/ 4878996 h 4878996"/>
              <a:gd name="connsiteX4" fmla="*/ 0 w 12192000"/>
              <a:gd name="connsiteY4" fmla="*/ 4878996 h 4878996"/>
              <a:gd name="connsiteX5" fmla="*/ 0 w 12192000"/>
              <a:gd name="connsiteY5" fmla="*/ 3328605 h 4878996"/>
              <a:gd name="connsiteX6" fmla="*/ 84994 w 12192000"/>
              <a:gd name="connsiteY6" fmla="*/ 3196027 h 4878996"/>
              <a:gd name="connsiteX7" fmla="*/ 6096001 w 12192000"/>
              <a:gd name="connsiteY7" fmla="*/ 0 h 4878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878996">
                <a:moveTo>
                  <a:pt x="6096001" y="0"/>
                </a:moveTo>
                <a:cubicBezTo>
                  <a:pt x="8598205" y="0"/>
                  <a:pt x="10804305" y="1267774"/>
                  <a:pt x="12107008" y="3196027"/>
                </a:cubicBezTo>
                <a:lnTo>
                  <a:pt x="12192000" y="3328602"/>
                </a:lnTo>
                <a:lnTo>
                  <a:pt x="12192000" y="4878996"/>
                </a:lnTo>
                <a:lnTo>
                  <a:pt x="0" y="4878996"/>
                </a:lnTo>
                <a:lnTo>
                  <a:pt x="0" y="3328605"/>
                </a:lnTo>
                <a:lnTo>
                  <a:pt x="84994" y="3196027"/>
                </a:lnTo>
                <a:cubicBezTo>
                  <a:pt x="1387697" y="1267774"/>
                  <a:pt x="3593797" y="0"/>
                  <a:pt x="60960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84" name="Arc 83">
            <a:extLst>
              <a:ext uri="{FF2B5EF4-FFF2-40B4-BE49-F238E27FC236}">
                <a16:creationId xmlns:a16="http://schemas.microsoft.com/office/drawing/2014/main" id="{C29C9BB2-2E3C-321D-5AE1-2B23EBEB60C7}"/>
              </a:ext>
            </a:extLst>
          </p:cNvPr>
          <p:cNvSpPr/>
          <p:nvPr/>
        </p:nvSpPr>
        <p:spPr>
          <a:xfrm flipH="1">
            <a:off x="-1363580" y="1965467"/>
            <a:ext cx="14903117" cy="15694065"/>
          </a:xfrm>
          <a:prstGeom prst="arc">
            <a:avLst>
              <a:gd name="adj1" fmla="val 19053064"/>
              <a:gd name="adj2" fmla="val 19430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5" name="Arc 84">
            <a:extLst>
              <a:ext uri="{FF2B5EF4-FFF2-40B4-BE49-F238E27FC236}">
                <a16:creationId xmlns:a16="http://schemas.microsoft.com/office/drawing/2014/main" id="{2D1CF19F-F97C-F6DA-B84F-E99831733C2B}"/>
              </a:ext>
            </a:extLst>
          </p:cNvPr>
          <p:cNvSpPr/>
          <p:nvPr/>
        </p:nvSpPr>
        <p:spPr>
          <a:xfrm flipH="1">
            <a:off x="-1342314" y="1944201"/>
            <a:ext cx="14903117" cy="15694065"/>
          </a:xfrm>
          <a:prstGeom prst="arc">
            <a:avLst>
              <a:gd name="adj1" fmla="val 12978098"/>
              <a:gd name="adj2" fmla="val 1387260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94E19B1-C6B4-2AB0-0527-57EAB966C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accent3"/>
                </a:solidFill>
              </a:rPr>
              <a:t>Le périmètre </a:t>
            </a:r>
            <a:r>
              <a:rPr lang="fr-FR"/>
              <a:t>du projet 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4DAB84E-332D-C0CE-4116-DC88420811F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F2C5EA2-ED0D-5BDA-F4A5-AC518205DC7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 dirty="0"/>
              <a:t>Rentrée 2023 - Présentation collèges publics</a:t>
            </a:r>
          </a:p>
        </p:txBody>
      </p:sp>
      <p:pic>
        <p:nvPicPr>
          <p:cNvPr id="8" name="Graphic 26">
            <a:extLst>
              <a:ext uri="{FF2B5EF4-FFF2-40B4-BE49-F238E27FC236}">
                <a16:creationId xmlns:a16="http://schemas.microsoft.com/office/drawing/2014/main" id="{5249065E-749B-4FF6-8DC9-70F698B6A51B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32488"/>
          <a:stretch/>
        </p:blipFill>
        <p:spPr>
          <a:xfrm>
            <a:off x="4898136" y="517956"/>
            <a:ext cx="891161" cy="311559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810C6543-C44B-8217-F208-85D1E27D83B6}"/>
              </a:ext>
            </a:extLst>
          </p:cNvPr>
          <p:cNvSpPr/>
          <p:nvPr/>
        </p:nvSpPr>
        <p:spPr>
          <a:xfrm>
            <a:off x="840915" y="1443043"/>
            <a:ext cx="2624576" cy="256887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5CD8A8B0-461A-B1F7-4E6D-EA6A41487C2D}"/>
              </a:ext>
            </a:extLst>
          </p:cNvPr>
          <p:cNvSpPr/>
          <p:nvPr/>
        </p:nvSpPr>
        <p:spPr>
          <a:xfrm rot="1922448" flipH="1">
            <a:off x="1103902" y="1689736"/>
            <a:ext cx="2098603" cy="2075485"/>
          </a:xfrm>
          <a:prstGeom prst="arc">
            <a:avLst>
              <a:gd name="adj1" fmla="val 7604057"/>
              <a:gd name="adj2" fmla="val 14287746"/>
            </a:avLst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4030CAE-6EBE-E145-131C-EE9D2AB02ACC}"/>
              </a:ext>
            </a:extLst>
          </p:cNvPr>
          <p:cNvSpPr txBox="1"/>
          <p:nvPr/>
        </p:nvSpPr>
        <p:spPr>
          <a:xfrm>
            <a:off x="592637" y="2127314"/>
            <a:ext cx="3121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>
                <a:solidFill>
                  <a:schemeClr val="bg1"/>
                </a:solidFill>
              </a:rPr>
              <a:t>113</a:t>
            </a:r>
          </a:p>
          <a:p>
            <a:pPr algn="ctr"/>
            <a:r>
              <a:rPr lang="fr-FR" sz="2000" b="1">
                <a:solidFill>
                  <a:schemeClr val="bg1"/>
                </a:solidFill>
              </a:rPr>
              <a:t>COLLÈGES</a:t>
            </a:r>
            <a:br>
              <a:rPr lang="fr-FR" sz="2000" b="1">
                <a:solidFill>
                  <a:schemeClr val="bg1"/>
                </a:solidFill>
              </a:rPr>
            </a:br>
            <a:r>
              <a:rPr lang="fr-FR" sz="2000" b="1">
                <a:solidFill>
                  <a:schemeClr val="bg1"/>
                </a:solidFill>
              </a:rPr>
              <a:t>PUBLICS</a:t>
            </a:r>
          </a:p>
        </p:txBody>
      </p:sp>
      <p:grpSp>
        <p:nvGrpSpPr>
          <p:cNvPr id="76" name="Groupe 75">
            <a:extLst>
              <a:ext uri="{FF2B5EF4-FFF2-40B4-BE49-F238E27FC236}">
                <a16:creationId xmlns:a16="http://schemas.microsoft.com/office/drawing/2014/main" id="{C03E5362-BDF8-455E-C92A-E2FBBC78749A}"/>
              </a:ext>
            </a:extLst>
          </p:cNvPr>
          <p:cNvGrpSpPr/>
          <p:nvPr/>
        </p:nvGrpSpPr>
        <p:grpSpPr>
          <a:xfrm>
            <a:off x="3864640" y="2762067"/>
            <a:ext cx="3564632" cy="3488973"/>
            <a:chOff x="4469015" y="2562789"/>
            <a:chExt cx="3564632" cy="3488973"/>
          </a:xfrm>
        </p:grpSpPr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C0DDAAC4-37A9-81DF-859F-5AB7DCE049DF}"/>
                </a:ext>
              </a:extLst>
            </p:cNvPr>
            <p:cNvSpPr/>
            <p:nvPr/>
          </p:nvSpPr>
          <p:spPr>
            <a:xfrm>
              <a:off x="4469015" y="2562789"/>
              <a:ext cx="3564632" cy="34889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6C99D197-51F0-DC55-C877-8AF8CC091A4D}"/>
                </a:ext>
              </a:extLst>
            </p:cNvPr>
            <p:cNvSpPr txBox="1"/>
            <p:nvPr/>
          </p:nvSpPr>
          <p:spPr>
            <a:xfrm>
              <a:off x="4593070" y="3060780"/>
              <a:ext cx="3316523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b="1">
                  <a:solidFill>
                    <a:schemeClr val="bg1"/>
                  </a:solidFill>
                </a:rPr>
                <a:t>23</a:t>
              </a:r>
            </a:p>
            <a:p>
              <a:pPr algn="ctr"/>
              <a:r>
                <a:rPr lang="fr-FR" sz="2000" b="1">
                  <a:solidFill>
                    <a:schemeClr val="bg1"/>
                  </a:solidFill>
                </a:rPr>
                <a:t>COLLÈGES PRIVÉS </a:t>
              </a:r>
              <a:r>
                <a:rPr lang="fr-FR" sz="2000">
                  <a:solidFill>
                    <a:schemeClr val="bg1"/>
                  </a:solidFill>
                </a:rPr>
                <a:t>SOUS CONTRAT</a:t>
              </a:r>
            </a:p>
            <a:p>
              <a:pPr algn="ctr">
                <a:spcBef>
                  <a:spcPts val="1200"/>
                </a:spcBef>
              </a:pPr>
              <a:r>
                <a:rPr lang="fr-FR" sz="1600" b="1">
                  <a:solidFill>
                    <a:schemeClr val="bg1"/>
                  </a:solidFill>
                </a:rPr>
                <a:t>Conduire une politique homogène </a:t>
              </a:r>
              <a:r>
                <a:rPr lang="fr-FR" sz="1600">
                  <a:solidFill>
                    <a:schemeClr val="bg1"/>
                  </a:solidFill>
                </a:rPr>
                <a:t>sur le territoire</a:t>
              </a:r>
            </a:p>
            <a:p>
              <a:pPr algn="ctr">
                <a:spcBef>
                  <a:spcPts val="1200"/>
                </a:spcBef>
              </a:pPr>
              <a:r>
                <a:rPr lang="fr-FR" sz="1600" b="1">
                  <a:solidFill>
                    <a:schemeClr val="bg1"/>
                  </a:solidFill>
                </a:rPr>
                <a:t>Des problématiques </a:t>
              </a:r>
              <a:br>
                <a:rPr lang="fr-FR" sz="1600">
                  <a:solidFill>
                    <a:schemeClr val="bg1"/>
                  </a:solidFill>
                </a:rPr>
              </a:br>
              <a:r>
                <a:rPr lang="fr-FR" sz="1600">
                  <a:solidFill>
                    <a:schemeClr val="bg1"/>
                  </a:solidFill>
                </a:rPr>
                <a:t>similaires</a:t>
              </a:r>
            </a:p>
          </p:txBody>
        </p:sp>
      </p:grpSp>
      <p:sp>
        <p:nvSpPr>
          <p:cNvPr id="25" name="Arc 24">
            <a:extLst>
              <a:ext uri="{FF2B5EF4-FFF2-40B4-BE49-F238E27FC236}">
                <a16:creationId xmlns:a16="http://schemas.microsoft.com/office/drawing/2014/main" id="{55620447-5562-8207-FCF9-C8334F78AA38}"/>
              </a:ext>
            </a:extLst>
          </p:cNvPr>
          <p:cNvSpPr/>
          <p:nvPr/>
        </p:nvSpPr>
        <p:spPr>
          <a:xfrm rot="1922448" flipH="1">
            <a:off x="4084498" y="2940158"/>
            <a:ext cx="3146183" cy="3111525"/>
          </a:xfrm>
          <a:prstGeom prst="arc">
            <a:avLst>
              <a:gd name="adj1" fmla="val 9938859"/>
              <a:gd name="adj2" fmla="val 20297094"/>
            </a:avLst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Ellipse 61">
            <a:extLst>
              <a:ext uri="{FF2B5EF4-FFF2-40B4-BE49-F238E27FC236}">
                <a16:creationId xmlns:a16="http://schemas.microsoft.com/office/drawing/2014/main" id="{E29A7BF7-D726-4E11-DF79-B6B9A820930C}"/>
              </a:ext>
            </a:extLst>
          </p:cNvPr>
          <p:cNvSpPr/>
          <p:nvPr/>
        </p:nvSpPr>
        <p:spPr>
          <a:xfrm>
            <a:off x="568799" y="1496185"/>
            <a:ext cx="1068506" cy="10685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63500" dir="2700000" algn="tl" rotWithShape="0">
              <a:schemeClr val="tx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F3136CB7-22EC-6307-E324-66CBCEBD4624}"/>
              </a:ext>
            </a:extLst>
          </p:cNvPr>
          <p:cNvGrpSpPr/>
          <p:nvPr/>
        </p:nvGrpSpPr>
        <p:grpSpPr>
          <a:xfrm>
            <a:off x="751525" y="1620025"/>
            <a:ext cx="703054" cy="714497"/>
            <a:chOff x="5793581" y="3121818"/>
            <a:chExt cx="602646" cy="612457"/>
          </a:xfrm>
        </p:grpSpPr>
        <p:sp>
          <p:nvSpPr>
            <p:cNvPr id="29" name="Forme libre : forme 28">
              <a:extLst>
                <a:ext uri="{FF2B5EF4-FFF2-40B4-BE49-F238E27FC236}">
                  <a16:creationId xmlns:a16="http://schemas.microsoft.com/office/drawing/2014/main" id="{9184C1DA-8572-655F-156A-8D2330101665}"/>
                </a:ext>
              </a:extLst>
            </p:cNvPr>
            <p:cNvSpPr/>
            <p:nvPr/>
          </p:nvSpPr>
          <p:spPr>
            <a:xfrm>
              <a:off x="6035135" y="3372516"/>
              <a:ext cx="119443" cy="119443"/>
            </a:xfrm>
            <a:custGeom>
              <a:avLst/>
              <a:gdLst>
                <a:gd name="connsiteX0" fmla="*/ 119444 w 119443"/>
                <a:gd name="connsiteY0" fmla="*/ 59722 h 119443"/>
                <a:gd name="connsiteX1" fmla="*/ 59722 w 119443"/>
                <a:gd name="connsiteY1" fmla="*/ 119444 h 119443"/>
                <a:gd name="connsiteX2" fmla="*/ 0 w 119443"/>
                <a:gd name="connsiteY2" fmla="*/ 59722 h 119443"/>
                <a:gd name="connsiteX3" fmla="*/ 59722 w 119443"/>
                <a:gd name="connsiteY3" fmla="*/ 0 h 119443"/>
                <a:gd name="connsiteX4" fmla="*/ 119444 w 119443"/>
                <a:gd name="connsiteY4" fmla="*/ 59722 h 11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443" h="119443">
                  <a:moveTo>
                    <a:pt x="119444" y="59722"/>
                  </a:moveTo>
                  <a:cubicBezTo>
                    <a:pt x="119444" y="92678"/>
                    <a:pt x="92678" y="119444"/>
                    <a:pt x="59722" y="119444"/>
                  </a:cubicBezTo>
                  <a:cubicBezTo>
                    <a:pt x="26765" y="119444"/>
                    <a:pt x="0" y="92678"/>
                    <a:pt x="0" y="59722"/>
                  </a:cubicBezTo>
                  <a:cubicBezTo>
                    <a:pt x="0" y="26765"/>
                    <a:pt x="26765" y="0"/>
                    <a:pt x="59722" y="0"/>
                  </a:cubicBezTo>
                  <a:cubicBezTo>
                    <a:pt x="92678" y="0"/>
                    <a:pt x="119444" y="26765"/>
                    <a:pt x="119444" y="59722"/>
                  </a:cubicBezTo>
                  <a:close/>
                </a:path>
              </a:pathLst>
            </a:custGeom>
            <a:noFill/>
            <a:ln w="1905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orme libre : forme 29">
              <a:extLst>
                <a:ext uri="{FF2B5EF4-FFF2-40B4-BE49-F238E27FC236}">
                  <a16:creationId xmlns:a16="http://schemas.microsoft.com/office/drawing/2014/main" id="{CF2DDBAE-8239-ACC6-BC5E-A7112F2FD98C}"/>
                </a:ext>
              </a:extLst>
            </p:cNvPr>
            <p:cNvSpPr/>
            <p:nvPr/>
          </p:nvSpPr>
          <p:spPr>
            <a:xfrm>
              <a:off x="6098190" y="3121818"/>
              <a:ext cx="105537" cy="139350"/>
            </a:xfrm>
            <a:custGeom>
              <a:avLst/>
              <a:gdLst>
                <a:gd name="connsiteX0" fmla="*/ 3620 w 105537"/>
                <a:gd name="connsiteY0" fmla="*/ 82868 h 139350"/>
                <a:gd name="connsiteX1" fmla="*/ 105537 w 105537"/>
                <a:gd name="connsiteY1" fmla="*/ 41720 h 139350"/>
                <a:gd name="connsiteX2" fmla="*/ 0 w 105537"/>
                <a:gd name="connsiteY2" fmla="*/ 0 h 139350"/>
                <a:gd name="connsiteX3" fmla="*/ 0 w 105537"/>
                <a:gd name="connsiteY3" fmla="*/ 139351 h 13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537" h="139350">
                  <a:moveTo>
                    <a:pt x="3620" y="82868"/>
                  </a:moveTo>
                  <a:lnTo>
                    <a:pt x="105537" y="41720"/>
                  </a:lnTo>
                  <a:lnTo>
                    <a:pt x="0" y="0"/>
                  </a:lnTo>
                  <a:lnTo>
                    <a:pt x="0" y="139351"/>
                  </a:lnTo>
                </a:path>
              </a:pathLst>
            </a:custGeom>
            <a:noFill/>
            <a:ln w="1905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orme libre : forme 30">
              <a:extLst>
                <a:ext uri="{FF2B5EF4-FFF2-40B4-BE49-F238E27FC236}">
                  <a16:creationId xmlns:a16="http://schemas.microsoft.com/office/drawing/2014/main" id="{00911A02-05ED-5ACA-4A14-DB97063D1036}"/>
                </a:ext>
              </a:extLst>
            </p:cNvPr>
            <p:cNvSpPr/>
            <p:nvPr/>
          </p:nvSpPr>
          <p:spPr>
            <a:xfrm>
              <a:off x="6049613" y="3624928"/>
              <a:ext cx="90487" cy="108775"/>
            </a:xfrm>
            <a:custGeom>
              <a:avLst/>
              <a:gdLst>
                <a:gd name="connsiteX0" fmla="*/ 90488 w 90487"/>
                <a:gd name="connsiteY0" fmla="*/ 108775 h 108775"/>
                <a:gd name="connsiteX1" fmla="*/ 90488 w 90487"/>
                <a:gd name="connsiteY1" fmla="*/ 0 h 108775"/>
                <a:gd name="connsiteX2" fmla="*/ 0 w 90487"/>
                <a:gd name="connsiteY2" fmla="*/ 0 h 108775"/>
                <a:gd name="connsiteX3" fmla="*/ 0 w 90487"/>
                <a:gd name="connsiteY3" fmla="*/ 108775 h 10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487" h="108775">
                  <a:moveTo>
                    <a:pt x="90488" y="108775"/>
                  </a:moveTo>
                  <a:lnTo>
                    <a:pt x="90488" y="0"/>
                  </a:lnTo>
                  <a:lnTo>
                    <a:pt x="0" y="0"/>
                  </a:lnTo>
                  <a:lnTo>
                    <a:pt x="0" y="108775"/>
                  </a:lnTo>
                </a:path>
              </a:pathLst>
            </a:custGeom>
            <a:noFill/>
            <a:ln w="1905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" name="Forme libre : forme 31">
              <a:extLst>
                <a:ext uri="{FF2B5EF4-FFF2-40B4-BE49-F238E27FC236}">
                  <a16:creationId xmlns:a16="http://schemas.microsoft.com/office/drawing/2014/main" id="{0AD69921-C2B7-7D48-35A0-189A414237ED}"/>
                </a:ext>
              </a:extLst>
            </p:cNvPr>
            <p:cNvSpPr/>
            <p:nvPr/>
          </p:nvSpPr>
          <p:spPr>
            <a:xfrm>
              <a:off x="5916167" y="3260978"/>
              <a:ext cx="357377" cy="94011"/>
            </a:xfrm>
            <a:custGeom>
              <a:avLst/>
              <a:gdLst>
                <a:gd name="connsiteX0" fmla="*/ 357378 w 357377"/>
                <a:gd name="connsiteY0" fmla="*/ 94012 h 94011"/>
                <a:gd name="connsiteX1" fmla="*/ 181832 w 357377"/>
                <a:gd name="connsiteY1" fmla="*/ 0 h 94011"/>
                <a:gd name="connsiteX2" fmla="*/ 0 w 357377"/>
                <a:gd name="connsiteY2" fmla="*/ 94012 h 9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377" h="94011">
                  <a:moveTo>
                    <a:pt x="357378" y="94012"/>
                  </a:moveTo>
                  <a:lnTo>
                    <a:pt x="181832" y="0"/>
                  </a:lnTo>
                  <a:lnTo>
                    <a:pt x="0" y="94012"/>
                  </a:lnTo>
                </a:path>
              </a:pathLst>
            </a:custGeom>
            <a:noFill/>
            <a:ln w="1905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grpSp>
          <p:nvGrpSpPr>
            <p:cNvPr id="33" name="Graphique 795">
              <a:extLst>
                <a:ext uri="{FF2B5EF4-FFF2-40B4-BE49-F238E27FC236}">
                  <a16:creationId xmlns:a16="http://schemas.microsoft.com/office/drawing/2014/main" id="{7E9524BF-BD2F-E908-B088-050FC2BEA023}"/>
                </a:ext>
              </a:extLst>
            </p:cNvPr>
            <p:cNvGrpSpPr/>
            <p:nvPr/>
          </p:nvGrpSpPr>
          <p:grpSpPr>
            <a:xfrm>
              <a:off x="5793581" y="3380136"/>
              <a:ext cx="602646" cy="354139"/>
              <a:chOff x="5793581" y="3380136"/>
              <a:chExt cx="602646" cy="354139"/>
            </a:xfrm>
            <a:noFill/>
          </p:grpSpPr>
          <p:grpSp>
            <p:nvGrpSpPr>
              <p:cNvPr id="34" name="Graphique 795">
                <a:extLst>
                  <a:ext uri="{FF2B5EF4-FFF2-40B4-BE49-F238E27FC236}">
                    <a16:creationId xmlns:a16="http://schemas.microsoft.com/office/drawing/2014/main" id="{21570033-05FC-46E1-E302-EC3CEE917933}"/>
                  </a:ext>
                </a:extLst>
              </p:cNvPr>
              <p:cNvGrpSpPr/>
              <p:nvPr/>
            </p:nvGrpSpPr>
            <p:grpSpPr>
              <a:xfrm>
                <a:off x="5793581" y="3380136"/>
                <a:ext cx="177260" cy="354139"/>
                <a:chOff x="5793581" y="3380136"/>
                <a:chExt cx="177260" cy="354139"/>
              </a:xfrm>
              <a:noFill/>
            </p:grpSpPr>
            <p:sp>
              <p:nvSpPr>
                <p:cNvPr id="43" name="Forme libre : forme 42">
                  <a:extLst>
                    <a:ext uri="{FF2B5EF4-FFF2-40B4-BE49-F238E27FC236}">
                      <a16:creationId xmlns:a16="http://schemas.microsoft.com/office/drawing/2014/main" id="{1A189769-E74D-03D9-BDAF-28BF5A6F96A7}"/>
                    </a:ext>
                  </a:extLst>
                </p:cNvPr>
                <p:cNvSpPr/>
                <p:nvPr/>
              </p:nvSpPr>
              <p:spPr>
                <a:xfrm>
                  <a:off x="5970841" y="3380136"/>
                  <a:ext cx="9525" cy="354139"/>
                </a:xfrm>
                <a:custGeom>
                  <a:avLst/>
                  <a:gdLst>
                    <a:gd name="connsiteX0" fmla="*/ 0 w 9525"/>
                    <a:gd name="connsiteY0" fmla="*/ 0 h 354139"/>
                    <a:gd name="connsiteX1" fmla="*/ 0 w 9525"/>
                    <a:gd name="connsiteY1" fmla="*/ 354140 h 354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354139">
                      <a:moveTo>
                        <a:pt x="0" y="0"/>
                      </a:moveTo>
                      <a:lnTo>
                        <a:pt x="0" y="354140"/>
                      </a:lnTo>
                    </a:path>
                  </a:pathLst>
                </a:custGeom>
                <a:noFill/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4" name="Forme libre : forme 43">
                  <a:extLst>
                    <a:ext uri="{FF2B5EF4-FFF2-40B4-BE49-F238E27FC236}">
                      <a16:creationId xmlns:a16="http://schemas.microsoft.com/office/drawing/2014/main" id="{1B82A86C-9BE9-A0B1-37B4-EE58D9F470B4}"/>
                    </a:ext>
                  </a:extLst>
                </p:cNvPr>
                <p:cNvSpPr/>
                <p:nvPr/>
              </p:nvSpPr>
              <p:spPr>
                <a:xfrm>
                  <a:off x="5829300" y="3594544"/>
                  <a:ext cx="9525" cy="139160"/>
                </a:xfrm>
                <a:custGeom>
                  <a:avLst/>
                  <a:gdLst>
                    <a:gd name="connsiteX0" fmla="*/ 0 w 9525"/>
                    <a:gd name="connsiteY0" fmla="*/ 0 h 139160"/>
                    <a:gd name="connsiteX1" fmla="*/ 0 w 9525"/>
                    <a:gd name="connsiteY1" fmla="*/ 139160 h 139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39160">
                      <a:moveTo>
                        <a:pt x="0" y="0"/>
                      </a:moveTo>
                      <a:lnTo>
                        <a:pt x="0" y="139160"/>
                      </a:lnTo>
                    </a:path>
                  </a:pathLst>
                </a:custGeom>
                <a:noFill/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5" name="Forme libre : forme 44">
                  <a:extLst>
                    <a:ext uri="{FF2B5EF4-FFF2-40B4-BE49-F238E27FC236}">
                      <a16:creationId xmlns:a16="http://schemas.microsoft.com/office/drawing/2014/main" id="{402B82BE-AF4D-ECE6-77AC-DE8E6FCB06AC}"/>
                    </a:ext>
                  </a:extLst>
                </p:cNvPr>
                <p:cNvSpPr/>
                <p:nvPr/>
              </p:nvSpPr>
              <p:spPr>
                <a:xfrm>
                  <a:off x="5829300" y="3556063"/>
                  <a:ext cx="9525" cy="142208"/>
                </a:xfrm>
                <a:custGeom>
                  <a:avLst/>
                  <a:gdLst>
                    <a:gd name="connsiteX0" fmla="*/ 0 w 9525"/>
                    <a:gd name="connsiteY0" fmla="*/ 0 h 142208"/>
                    <a:gd name="connsiteX1" fmla="*/ 0 w 9525"/>
                    <a:gd name="connsiteY1" fmla="*/ 142208 h 142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42208">
                      <a:moveTo>
                        <a:pt x="0" y="0"/>
                      </a:moveTo>
                      <a:lnTo>
                        <a:pt x="0" y="142208"/>
                      </a:lnTo>
                    </a:path>
                  </a:pathLst>
                </a:custGeom>
                <a:noFill/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6" name="Forme libre : forme 45">
                  <a:extLst>
                    <a:ext uri="{FF2B5EF4-FFF2-40B4-BE49-F238E27FC236}">
                      <a16:creationId xmlns:a16="http://schemas.microsoft.com/office/drawing/2014/main" id="{65017311-536E-1CD8-09F7-1456FC0131F3}"/>
                    </a:ext>
                  </a:extLst>
                </p:cNvPr>
                <p:cNvSpPr/>
                <p:nvPr/>
              </p:nvSpPr>
              <p:spPr>
                <a:xfrm>
                  <a:off x="5793581" y="3448049"/>
                  <a:ext cx="175069" cy="66865"/>
                </a:xfrm>
                <a:custGeom>
                  <a:avLst/>
                  <a:gdLst>
                    <a:gd name="connsiteX0" fmla="*/ 175069 w 175069"/>
                    <a:gd name="connsiteY0" fmla="*/ 66866 h 66865"/>
                    <a:gd name="connsiteX1" fmla="*/ 0 w 175069"/>
                    <a:gd name="connsiteY1" fmla="*/ 66866 h 66865"/>
                    <a:gd name="connsiteX2" fmla="*/ 0 w 175069"/>
                    <a:gd name="connsiteY2" fmla="*/ 0 h 66865"/>
                    <a:gd name="connsiteX3" fmla="*/ 175069 w 175069"/>
                    <a:gd name="connsiteY3" fmla="*/ 0 h 66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5069" h="66865">
                      <a:moveTo>
                        <a:pt x="175069" y="66866"/>
                      </a:moveTo>
                      <a:lnTo>
                        <a:pt x="0" y="66866"/>
                      </a:lnTo>
                      <a:lnTo>
                        <a:pt x="0" y="0"/>
                      </a:lnTo>
                      <a:lnTo>
                        <a:pt x="175069" y="0"/>
                      </a:lnTo>
                    </a:path>
                  </a:pathLst>
                </a:custGeom>
                <a:noFill/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7" name="Forme libre : forme 46">
                  <a:extLst>
                    <a:ext uri="{FF2B5EF4-FFF2-40B4-BE49-F238E27FC236}">
                      <a16:creationId xmlns:a16="http://schemas.microsoft.com/office/drawing/2014/main" id="{9467F1B1-FA58-00A8-7D82-2AB9A2D1F4DD}"/>
                    </a:ext>
                  </a:extLst>
                </p:cNvPr>
                <p:cNvSpPr/>
                <p:nvPr/>
              </p:nvSpPr>
              <p:spPr>
                <a:xfrm>
                  <a:off x="5897689" y="3556063"/>
                  <a:ext cx="9525" cy="49339"/>
                </a:xfrm>
                <a:custGeom>
                  <a:avLst/>
                  <a:gdLst>
                    <a:gd name="connsiteX0" fmla="*/ 0 w 9525"/>
                    <a:gd name="connsiteY0" fmla="*/ 0 h 49339"/>
                    <a:gd name="connsiteX1" fmla="*/ 0 w 9525"/>
                    <a:gd name="connsiteY1" fmla="*/ 49340 h 49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49339">
                      <a:moveTo>
                        <a:pt x="0" y="0"/>
                      </a:moveTo>
                      <a:lnTo>
                        <a:pt x="0" y="49340"/>
                      </a:lnTo>
                    </a:path>
                  </a:pathLst>
                </a:custGeom>
                <a:noFill/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8" name="Forme libre : forme 47">
                  <a:extLst>
                    <a:ext uri="{FF2B5EF4-FFF2-40B4-BE49-F238E27FC236}">
                      <a16:creationId xmlns:a16="http://schemas.microsoft.com/office/drawing/2014/main" id="{9FFF2F7E-838F-B091-CF1B-30D5F873E35C}"/>
                    </a:ext>
                  </a:extLst>
                </p:cNvPr>
                <p:cNvSpPr/>
                <p:nvPr/>
              </p:nvSpPr>
              <p:spPr>
                <a:xfrm>
                  <a:off x="5897689" y="3639406"/>
                  <a:ext cx="9525" cy="49339"/>
                </a:xfrm>
                <a:custGeom>
                  <a:avLst/>
                  <a:gdLst>
                    <a:gd name="connsiteX0" fmla="*/ 0 w 9525"/>
                    <a:gd name="connsiteY0" fmla="*/ 0 h 49339"/>
                    <a:gd name="connsiteX1" fmla="*/ 0 w 9525"/>
                    <a:gd name="connsiteY1" fmla="*/ 49340 h 49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49339">
                      <a:moveTo>
                        <a:pt x="0" y="0"/>
                      </a:moveTo>
                      <a:lnTo>
                        <a:pt x="0" y="49340"/>
                      </a:lnTo>
                    </a:path>
                  </a:pathLst>
                </a:custGeom>
                <a:noFill/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5" name="Graphique 795">
                <a:extLst>
                  <a:ext uri="{FF2B5EF4-FFF2-40B4-BE49-F238E27FC236}">
                    <a16:creationId xmlns:a16="http://schemas.microsoft.com/office/drawing/2014/main" id="{0D1C985D-94BA-BC4B-981C-9BA854939C60}"/>
                  </a:ext>
                </a:extLst>
              </p:cNvPr>
              <p:cNvGrpSpPr/>
              <p:nvPr/>
            </p:nvGrpSpPr>
            <p:grpSpPr>
              <a:xfrm>
                <a:off x="6220206" y="3383660"/>
                <a:ext cx="176021" cy="350615"/>
                <a:chOff x="6220206" y="3383660"/>
                <a:chExt cx="176021" cy="350615"/>
              </a:xfrm>
              <a:noFill/>
            </p:grpSpPr>
            <p:sp>
              <p:nvSpPr>
                <p:cNvPr id="36" name="Forme libre : forme 35">
                  <a:extLst>
                    <a:ext uri="{FF2B5EF4-FFF2-40B4-BE49-F238E27FC236}">
                      <a16:creationId xmlns:a16="http://schemas.microsoft.com/office/drawing/2014/main" id="{381B2E45-32AB-4FA5-C82E-2B59385B9ED4}"/>
                    </a:ext>
                  </a:extLst>
                </p:cNvPr>
                <p:cNvSpPr/>
                <p:nvPr/>
              </p:nvSpPr>
              <p:spPr>
                <a:xfrm>
                  <a:off x="6220206" y="3383660"/>
                  <a:ext cx="9525" cy="350615"/>
                </a:xfrm>
                <a:custGeom>
                  <a:avLst/>
                  <a:gdLst>
                    <a:gd name="connsiteX0" fmla="*/ 0 w 9525"/>
                    <a:gd name="connsiteY0" fmla="*/ 0 h 350615"/>
                    <a:gd name="connsiteX1" fmla="*/ 0 w 9525"/>
                    <a:gd name="connsiteY1" fmla="*/ 350615 h 350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350615">
                      <a:moveTo>
                        <a:pt x="0" y="0"/>
                      </a:moveTo>
                      <a:lnTo>
                        <a:pt x="0" y="350615"/>
                      </a:lnTo>
                    </a:path>
                  </a:pathLst>
                </a:custGeom>
                <a:noFill/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grpSp>
              <p:nvGrpSpPr>
                <p:cNvPr id="37" name="Graphique 795">
                  <a:extLst>
                    <a:ext uri="{FF2B5EF4-FFF2-40B4-BE49-F238E27FC236}">
                      <a16:creationId xmlns:a16="http://schemas.microsoft.com/office/drawing/2014/main" id="{DF139356-F40F-6D9F-9BF2-A76F434595E7}"/>
                    </a:ext>
                  </a:extLst>
                </p:cNvPr>
                <p:cNvGrpSpPr/>
                <p:nvPr/>
              </p:nvGrpSpPr>
              <p:grpSpPr>
                <a:xfrm>
                  <a:off x="6221063" y="3448049"/>
                  <a:ext cx="175164" cy="285654"/>
                  <a:chOff x="6221063" y="3448049"/>
                  <a:chExt cx="175164" cy="285654"/>
                </a:xfrm>
                <a:noFill/>
              </p:grpSpPr>
              <p:sp>
                <p:nvSpPr>
                  <p:cNvPr id="38" name="Forme libre : forme 37">
                    <a:extLst>
                      <a:ext uri="{FF2B5EF4-FFF2-40B4-BE49-F238E27FC236}">
                        <a16:creationId xmlns:a16="http://schemas.microsoft.com/office/drawing/2014/main" id="{8CED3FD0-053F-0AB4-CD97-199CEFFB5518}"/>
                      </a:ext>
                    </a:extLst>
                  </p:cNvPr>
                  <p:cNvSpPr/>
                  <p:nvPr/>
                </p:nvSpPr>
                <p:spPr>
                  <a:xfrm>
                    <a:off x="6360509" y="3594544"/>
                    <a:ext cx="9525" cy="139160"/>
                  </a:xfrm>
                  <a:custGeom>
                    <a:avLst/>
                    <a:gdLst>
                      <a:gd name="connsiteX0" fmla="*/ 0 w 9525"/>
                      <a:gd name="connsiteY0" fmla="*/ 0 h 139160"/>
                      <a:gd name="connsiteX1" fmla="*/ 0 w 9525"/>
                      <a:gd name="connsiteY1" fmla="*/ 139160 h 139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39160">
                        <a:moveTo>
                          <a:pt x="0" y="0"/>
                        </a:moveTo>
                        <a:lnTo>
                          <a:pt x="0" y="139160"/>
                        </a:lnTo>
                      </a:path>
                    </a:pathLst>
                  </a:custGeom>
                  <a:noFill/>
                  <a:ln w="19050" cap="flat">
                    <a:solidFill>
                      <a:schemeClr val="tx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39" name="Forme libre : forme 38">
                    <a:extLst>
                      <a:ext uri="{FF2B5EF4-FFF2-40B4-BE49-F238E27FC236}">
                        <a16:creationId xmlns:a16="http://schemas.microsoft.com/office/drawing/2014/main" id="{3CB3D1C1-B491-DA16-C3A8-41C30B58A13F}"/>
                      </a:ext>
                    </a:extLst>
                  </p:cNvPr>
                  <p:cNvSpPr/>
                  <p:nvPr/>
                </p:nvSpPr>
                <p:spPr>
                  <a:xfrm>
                    <a:off x="6360509" y="3556063"/>
                    <a:ext cx="9525" cy="142208"/>
                  </a:xfrm>
                  <a:custGeom>
                    <a:avLst/>
                    <a:gdLst>
                      <a:gd name="connsiteX0" fmla="*/ 0 w 9525"/>
                      <a:gd name="connsiteY0" fmla="*/ 0 h 142208"/>
                      <a:gd name="connsiteX1" fmla="*/ 0 w 9525"/>
                      <a:gd name="connsiteY1" fmla="*/ 142208 h 142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2208">
                        <a:moveTo>
                          <a:pt x="0" y="0"/>
                        </a:moveTo>
                        <a:lnTo>
                          <a:pt x="0" y="142208"/>
                        </a:lnTo>
                      </a:path>
                    </a:pathLst>
                  </a:custGeom>
                  <a:noFill/>
                  <a:ln w="19050" cap="flat">
                    <a:solidFill>
                      <a:schemeClr val="tx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40" name="Forme libre : forme 39">
                    <a:extLst>
                      <a:ext uri="{FF2B5EF4-FFF2-40B4-BE49-F238E27FC236}">
                        <a16:creationId xmlns:a16="http://schemas.microsoft.com/office/drawing/2014/main" id="{B6D9A453-CD97-381D-E0EB-622366419F4F}"/>
                      </a:ext>
                    </a:extLst>
                  </p:cNvPr>
                  <p:cNvSpPr/>
                  <p:nvPr/>
                </p:nvSpPr>
                <p:spPr>
                  <a:xfrm>
                    <a:off x="6221063" y="3448049"/>
                    <a:ext cx="175164" cy="66865"/>
                  </a:xfrm>
                  <a:custGeom>
                    <a:avLst/>
                    <a:gdLst>
                      <a:gd name="connsiteX0" fmla="*/ 0 w 175164"/>
                      <a:gd name="connsiteY0" fmla="*/ 66866 h 66865"/>
                      <a:gd name="connsiteX1" fmla="*/ 175165 w 175164"/>
                      <a:gd name="connsiteY1" fmla="*/ 66866 h 66865"/>
                      <a:gd name="connsiteX2" fmla="*/ 175165 w 175164"/>
                      <a:gd name="connsiteY2" fmla="*/ 0 h 66865"/>
                      <a:gd name="connsiteX3" fmla="*/ 0 w 175164"/>
                      <a:gd name="connsiteY3" fmla="*/ 0 h 66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5164" h="66865">
                        <a:moveTo>
                          <a:pt x="0" y="66866"/>
                        </a:moveTo>
                        <a:lnTo>
                          <a:pt x="175165" y="66866"/>
                        </a:lnTo>
                        <a:lnTo>
                          <a:pt x="175165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>
                    <a:solidFill>
                      <a:schemeClr val="tx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41" name="Forme libre : forme 40">
                    <a:extLst>
                      <a:ext uri="{FF2B5EF4-FFF2-40B4-BE49-F238E27FC236}">
                        <a16:creationId xmlns:a16="http://schemas.microsoft.com/office/drawing/2014/main" id="{7AFEE921-A510-2E13-198D-11EA0CC7D6C4}"/>
                      </a:ext>
                    </a:extLst>
                  </p:cNvPr>
                  <p:cNvSpPr/>
                  <p:nvPr/>
                </p:nvSpPr>
                <p:spPr>
                  <a:xfrm>
                    <a:off x="6292119" y="3556063"/>
                    <a:ext cx="9525" cy="49339"/>
                  </a:xfrm>
                  <a:custGeom>
                    <a:avLst/>
                    <a:gdLst>
                      <a:gd name="connsiteX0" fmla="*/ 0 w 9525"/>
                      <a:gd name="connsiteY0" fmla="*/ 0 h 49339"/>
                      <a:gd name="connsiteX1" fmla="*/ 0 w 9525"/>
                      <a:gd name="connsiteY1" fmla="*/ 49340 h 49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49339">
                        <a:moveTo>
                          <a:pt x="0" y="0"/>
                        </a:moveTo>
                        <a:lnTo>
                          <a:pt x="0" y="49340"/>
                        </a:lnTo>
                      </a:path>
                    </a:pathLst>
                  </a:custGeom>
                  <a:noFill/>
                  <a:ln w="19050" cap="flat">
                    <a:solidFill>
                      <a:schemeClr val="tx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42" name="Forme libre : forme 41">
                    <a:extLst>
                      <a:ext uri="{FF2B5EF4-FFF2-40B4-BE49-F238E27FC236}">
                        <a16:creationId xmlns:a16="http://schemas.microsoft.com/office/drawing/2014/main" id="{FCE6ACAE-5AFE-DF36-CB66-6FD43DC25DF8}"/>
                      </a:ext>
                    </a:extLst>
                  </p:cNvPr>
                  <p:cNvSpPr/>
                  <p:nvPr/>
                </p:nvSpPr>
                <p:spPr>
                  <a:xfrm>
                    <a:off x="6292119" y="3639406"/>
                    <a:ext cx="9525" cy="49339"/>
                  </a:xfrm>
                  <a:custGeom>
                    <a:avLst/>
                    <a:gdLst>
                      <a:gd name="connsiteX0" fmla="*/ 0 w 9525"/>
                      <a:gd name="connsiteY0" fmla="*/ 0 h 49339"/>
                      <a:gd name="connsiteX1" fmla="*/ 0 w 9525"/>
                      <a:gd name="connsiteY1" fmla="*/ 49340 h 49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49339">
                        <a:moveTo>
                          <a:pt x="0" y="0"/>
                        </a:moveTo>
                        <a:lnTo>
                          <a:pt x="0" y="49340"/>
                        </a:lnTo>
                      </a:path>
                    </a:pathLst>
                  </a:custGeom>
                  <a:noFill/>
                  <a:ln w="19050" cap="flat">
                    <a:solidFill>
                      <a:schemeClr val="tx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</p:grpSp>
          </p:grpSp>
        </p:grpSp>
      </p:grpSp>
      <p:sp>
        <p:nvSpPr>
          <p:cNvPr id="63" name="Ellipse 62">
            <a:extLst>
              <a:ext uri="{FF2B5EF4-FFF2-40B4-BE49-F238E27FC236}">
                <a16:creationId xmlns:a16="http://schemas.microsoft.com/office/drawing/2014/main" id="{F45A3D30-7CDA-0214-0375-06C7F56EC020}"/>
              </a:ext>
            </a:extLst>
          </p:cNvPr>
          <p:cNvSpPr/>
          <p:nvPr/>
        </p:nvSpPr>
        <p:spPr>
          <a:xfrm>
            <a:off x="3492486" y="4994759"/>
            <a:ext cx="1068506" cy="10685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63500" dir="2700000" algn="tl" rotWithShape="0">
              <a:schemeClr val="tx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6B3C1305-4433-E3C2-7052-EB61E306A39D}"/>
              </a:ext>
            </a:extLst>
          </p:cNvPr>
          <p:cNvGrpSpPr/>
          <p:nvPr/>
        </p:nvGrpSpPr>
        <p:grpSpPr>
          <a:xfrm>
            <a:off x="3669851" y="5118959"/>
            <a:ext cx="713776" cy="713776"/>
            <a:chOff x="5800725" y="3133725"/>
            <a:chExt cx="590550" cy="590550"/>
          </a:xfrm>
        </p:grpSpPr>
        <p:sp>
          <p:nvSpPr>
            <p:cNvPr id="50" name="Forme libre : forme 49">
              <a:extLst>
                <a:ext uri="{FF2B5EF4-FFF2-40B4-BE49-F238E27FC236}">
                  <a16:creationId xmlns:a16="http://schemas.microsoft.com/office/drawing/2014/main" id="{FE89B2C2-0EA6-9EFE-FC02-FD3620566C04}"/>
                </a:ext>
              </a:extLst>
            </p:cNvPr>
            <p:cNvSpPr/>
            <p:nvPr/>
          </p:nvSpPr>
          <p:spPr>
            <a:xfrm>
              <a:off x="5876925" y="3514725"/>
              <a:ext cx="438150" cy="209550"/>
            </a:xfrm>
            <a:custGeom>
              <a:avLst/>
              <a:gdLst>
                <a:gd name="connsiteX0" fmla="*/ 0 w 438150"/>
                <a:gd name="connsiteY0" fmla="*/ 0 h 209550"/>
                <a:gd name="connsiteX1" fmla="*/ 0 w 438150"/>
                <a:gd name="connsiteY1" fmla="*/ 209550 h 209550"/>
                <a:gd name="connsiteX2" fmla="*/ 76200 w 438150"/>
                <a:gd name="connsiteY2" fmla="*/ 209550 h 209550"/>
                <a:gd name="connsiteX3" fmla="*/ 76200 w 438150"/>
                <a:gd name="connsiteY3" fmla="*/ 28575 h 209550"/>
                <a:gd name="connsiteX4" fmla="*/ 104775 w 438150"/>
                <a:gd name="connsiteY4" fmla="*/ 0 h 209550"/>
                <a:gd name="connsiteX5" fmla="*/ 104775 w 438150"/>
                <a:gd name="connsiteY5" fmla="*/ 0 h 209550"/>
                <a:gd name="connsiteX6" fmla="*/ 133350 w 438150"/>
                <a:gd name="connsiteY6" fmla="*/ 28575 h 209550"/>
                <a:gd name="connsiteX7" fmla="*/ 133350 w 438150"/>
                <a:gd name="connsiteY7" fmla="*/ 209550 h 209550"/>
                <a:gd name="connsiteX8" fmla="*/ 190500 w 438150"/>
                <a:gd name="connsiteY8" fmla="*/ 209550 h 209550"/>
                <a:gd name="connsiteX9" fmla="*/ 190500 w 438150"/>
                <a:gd name="connsiteY9" fmla="*/ 28575 h 209550"/>
                <a:gd name="connsiteX10" fmla="*/ 219075 w 438150"/>
                <a:gd name="connsiteY10" fmla="*/ 0 h 209550"/>
                <a:gd name="connsiteX11" fmla="*/ 219075 w 438150"/>
                <a:gd name="connsiteY11" fmla="*/ 0 h 209550"/>
                <a:gd name="connsiteX12" fmla="*/ 247650 w 438150"/>
                <a:gd name="connsiteY12" fmla="*/ 28575 h 209550"/>
                <a:gd name="connsiteX13" fmla="*/ 247650 w 438150"/>
                <a:gd name="connsiteY13" fmla="*/ 209550 h 209550"/>
                <a:gd name="connsiteX14" fmla="*/ 304800 w 438150"/>
                <a:gd name="connsiteY14" fmla="*/ 209550 h 209550"/>
                <a:gd name="connsiteX15" fmla="*/ 304800 w 438150"/>
                <a:gd name="connsiteY15" fmla="*/ 28575 h 209550"/>
                <a:gd name="connsiteX16" fmla="*/ 333375 w 438150"/>
                <a:gd name="connsiteY16" fmla="*/ 0 h 209550"/>
                <a:gd name="connsiteX17" fmla="*/ 333375 w 438150"/>
                <a:gd name="connsiteY17" fmla="*/ 0 h 209550"/>
                <a:gd name="connsiteX18" fmla="*/ 361950 w 438150"/>
                <a:gd name="connsiteY18" fmla="*/ 28575 h 209550"/>
                <a:gd name="connsiteX19" fmla="*/ 361950 w 438150"/>
                <a:gd name="connsiteY19" fmla="*/ 209550 h 209550"/>
                <a:gd name="connsiteX20" fmla="*/ 438150 w 438150"/>
                <a:gd name="connsiteY20" fmla="*/ 209550 h 209550"/>
                <a:gd name="connsiteX21" fmla="*/ 438150 w 438150"/>
                <a:gd name="connsiteY21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38150" h="209550">
                  <a:moveTo>
                    <a:pt x="0" y="0"/>
                  </a:moveTo>
                  <a:lnTo>
                    <a:pt x="0" y="209550"/>
                  </a:lnTo>
                  <a:lnTo>
                    <a:pt x="76200" y="209550"/>
                  </a:lnTo>
                  <a:lnTo>
                    <a:pt x="76200" y="28575"/>
                  </a:lnTo>
                  <a:cubicBezTo>
                    <a:pt x="76200" y="12859"/>
                    <a:pt x="89059" y="0"/>
                    <a:pt x="104775" y="0"/>
                  </a:cubicBezTo>
                  <a:lnTo>
                    <a:pt x="104775" y="0"/>
                  </a:lnTo>
                  <a:cubicBezTo>
                    <a:pt x="120491" y="0"/>
                    <a:pt x="133350" y="12859"/>
                    <a:pt x="133350" y="28575"/>
                  </a:cubicBezTo>
                  <a:lnTo>
                    <a:pt x="133350" y="209550"/>
                  </a:lnTo>
                  <a:lnTo>
                    <a:pt x="190500" y="209550"/>
                  </a:lnTo>
                  <a:lnTo>
                    <a:pt x="190500" y="28575"/>
                  </a:lnTo>
                  <a:cubicBezTo>
                    <a:pt x="190500" y="12859"/>
                    <a:pt x="203359" y="0"/>
                    <a:pt x="219075" y="0"/>
                  </a:cubicBezTo>
                  <a:lnTo>
                    <a:pt x="219075" y="0"/>
                  </a:lnTo>
                  <a:cubicBezTo>
                    <a:pt x="234791" y="0"/>
                    <a:pt x="247650" y="12859"/>
                    <a:pt x="247650" y="28575"/>
                  </a:cubicBezTo>
                  <a:lnTo>
                    <a:pt x="247650" y="209550"/>
                  </a:lnTo>
                  <a:lnTo>
                    <a:pt x="304800" y="209550"/>
                  </a:lnTo>
                  <a:lnTo>
                    <a:pt x="304800" y="28575"/>
                  </a:lnTo>
                  <a:cubicBezTo>
                    <a:pt x="304800" y="12859"/>
                    <a:pt x="317659" y="0"/>
                    <a:pt x="333375" y="0"/>
                  </a:cubicBezTo>
                  <a:lnTo>
                    <a:pt x="333375" y="0"/>
                  </a:lnTo>
                  <a:cubicBezTo>
                    <a:pt x="349091" y="0"/>
                    <a:pt x="361950" y="12859"/>
                    <a:pt x="361950" y="28575"/>
                  </a:cubicBezTo>
                  <a:lnTo>
                    <a:pt x="361950" y="209550"/>
                  </a:lnTo>
                  <a:lnTo>
                    <a:pt x="438150" y="209550"/>
                  </a:lnTo>
                  <a:lnTo>
                    <a:pt x="438150" y="0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1" name="Forme libre : forme 50">
              <a:extLst>
                <a:ext uri="{FF2B5EF4-FFF2-40B4-BE49-F238E27FC236}">
                  <a16:creationId xmlns:a16="http://schemas.microsoft.com/office/drawing/2014/main" id="{D061769F-325B-CC03-A0F6-A0D0E7D9DA18}"/>
                </a:ext>
              </a:extLst>
            </p:cNvPr>
            <p:cNvSpPr/>
            <p:nvPr/>
          </p:nvSpPr>
          <p:spPr>
            <a:xfrm>
              <a:off x="5876925" y="3267075"/>
              <a:ext cx="438150" cy="171450"/>
            </a:xfrm>
            <a:custGeom>
              <a:avLst/>
              <a:gdLst>
                <a:gd name="connsiteX0" fmla="*/ 0 w 438150"/>
                <a:gd name="connsiteY0" fmla="*/ 171450 h 171450"/>
                <a:gd name="connsiteX1" fmla="*/ 219075 w 438150"/>
                <a:gd name="connsiteY1" fmla="*/ 0 h 171450"/>
                <a:gd name="connsiteX2" fmla="*/ 438150 w 438150"/>
                <a:gd name="connsiteY2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150" h="171450">
                  <a:moveTo>
                    <a:pt x="0" y="171450"/>
                  </a:moveTo>
                  <a:lnTo>
                    <a:pt x="219075" y="0"/>
                  </a:lnTo>
                  <a:lnTo>
                    <a:pt x="438150" y="171450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2" name="Forme libre : forme 51">
              <a:extLst>
                <a:ext uri="{FF2B5EF4-FFF2-40B4-BE49-F238E27FC236}">
                  <a16:creationId xmlns:a16="http://schemas.microsoft.com/office/drawing/2014/main" id="{8E0EA220-81FD-76FA-0D90-9EEB9A788B07}"/>
                </a:ext>
              </a:extLst>
            </p:cNvPr>
            <p:cNvSpPr/>
            <p:nvPr/>
          </p:nvSpPr>
          <p:spPr>
            <a:xfrm>
              <a:off x="6067425" y="3362325"/>
              <a:ext cx="57150" cy="66675"/>
            </a:xfrm>
            <a:custGeom>
              <a:avLst/>
              <a:gdLst>
                <a:gd name="connsiteX0" fmla="*/ 0 w 57150"/>
                <a:gd name="connsiteY0" fmla="*/ 0 h 66675"/>
                <a:gd name="connsiteX1" fmla="*/ 0 w 57150"/>
                <a:gd name="connsiteY1" fmla="*/ 38100 h 66675"/>
                <a:gd name="connsiteX2" fmla="*/ 28575 w 57150"/>
                <a:gd name="connsiteY2" fmla="*/ 66675 h 66675"/>
                <a:gd name="connsiteX3" fmla="*/ 57150 w 57150"/>
                <a:gd name="connsiteY3" fmla="*/ 38100 h 66675"/>
                <a:gd name="connsiteX4" fmla="*/ 57150 w 57150"/>
                <a:gd name="connsiteY4" fmla="*/ 0 h 66675"/>
                <a:gd name="connsiteX5" fmla="*/ 0 w 57150"/>
                <a:gd name="connsiteY5" fmla="*/ 0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" h="66675">
                  <a:moveTo>
                    <a:pt x="0" y="0"/>
                  </a:moveTo>
                  <a:lnTo>
                    <a:pt x="0" y="38100"/>
                  </a:lnTo>
                  <a:cubicBezTo>
                    <a:pt x="0" y="53816"/>
                    <a:pt x="28575" y="66675"/>
                    <a:pt x="28575" y="66675"/>
                  </a:cubicBezTo>
                  <a:cubicBezTo>
                    <a:pt x="28575" y="66675"/>
                    <a:pt x="57150" y="53816"/>
                    <a:pt x="57150" y="38100"/>
                  </a:cubicBezTo>
                  <a:lnTo>
                    <a:pt x="5715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3" name="Forme libre : forme 52">
              <a:extLst>
                <a:ext uri="{FF2B5EF4-FFF2-40B4-BE49-F238E27FC236}">
                  <a16:creationId xmlns:a16="http://schemas.microsoft.com/office/drawing/2014/main" id="{5B56C8E0-6A93-42AE-FE86-8940120CE616}"/>
                </a:ext>
              </a:extLst>
            </p:cNvPr>
            <p:cNvSpPr/>
            <p:nvPr/>
          </p:nvSpPr>
          <p:spPr>
            <a:xfrm>
              <a:off x="6248400" y="3343275"/>
              <a:ext cx="142875" cy="352425"/>
            </a:xfrm>
            <a:custGeom>
              <a:avLst/>
              <a:gdLst>
                <a:gd name="connsiteX0" fmla="*/ 0 w 142875"/>
                <a:gd name="connsiteY0" fmla="*/ 0 h 352425"/>
                <a:gd name="connsiteX1" fmla="*/ 142875 w 142875"/>
                <a:gd name="connsiteY1" fmla="*/ 0 h 352425"/>
                <a:gd name="connsiteX2" fmla="*/ 142875 w 142875"/>
                <a:gd name="connsiteY2" fmla="*/ 352425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875" h="352425">
                  <a:moveTo>
                    <a:pt x="0" y="0"/>
                  </a:moveTo>
                  <a:lnTo>
                    <a:pt x="142875" y="0"/>
                  </a:lnTo>
                  <a:lnTo>
                    <a:pt x="142875" y="352425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4" name="Forme libre : forme 53">
              <a:extLst>
                <a:ext uri="{FF2B5EF4-FFF2-40B4-BE49-F238E27FC236}">
                  <a16:creationId xmlns:a16="http://schemas.microsoft.com/office/drawing/2014/main" id="{8CD1C103-E22C-A250-4C38-1BB591948544}"/>
                </a:ext>
              </a:extLst>
            </p:cNvPr>
            <p:cNvSpPr/>
            <p:nvPr/>
          </p:nvSpPr>
          <p:spPr>
            <a:xfrm>
              <a:off x="5800725" y="3343275"/>
              <a:ext cx="152400" cy="352425"/>
            </a:xfrm>
            <a:custGeom>
              <a:avLst/>
              <a:gdLst>
                <a:gd name="connsiteX0" fmla="*/ 0 w 152400"/>
                <a:gd name="connsiteY0" fmla="*/ 352425 h 352425"/>
                <a:gd name="connsiteX1" fmla="*/ 0 w 152400"/>
                <a:gd name="connsiteY1" fmla="*/ 0 h 352425"/>
                <a:gd name="connsiteX2" fmla="*/ 152400 w 152400"/>
                <a:gd name="connsiteY2" fmla="*/ 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352425">
                  <a:moveTo>
                    <a:pt x="0" y="352425"/>
                  </a:moveTo>
                  <a:lnTo>
                    <a:pt x="0" y="0"/>
                  </a:lnTo>
                  <a:lnTo>
                    <a:pt x="152400" y="0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5" name="Forme libre : forme 54">
              <a:extLst>
                <a:ext uri="{FF2B5EF4-FFF2-40B4-BE49-F238E27FC236}">
                  <a16:creationId xmlns:a16="http://schemas.microsoft.com/office/drawing/2014/main" id="{9CDE3B32-5AE5-33AC-1881-8E5AB9BB6A36}"/>
                </a:ext>
              </a:extLst>
            </p:cNvPr>
            <p:cNvSpPr/>
            <p:nvPr/>
          </p:nvSpPr>
          <p:spPr>
            <a:xfrm>
              <a:off x="5880068" y="3181350"/>
              <a:ext cx="431863" cy="161925"/>
            </a:xfrm>
            <a:custGeom>
              <a:avLst/>
              <a:gdLst>
                <a:gd name="connsiteX0" fmla="*/ 0 w 431863"/>
                <a:gd name="connsiteY0" fmla="*/ 161925 h 161925"/>
                <a:gd name="connsiteX1" fmla="*/ 215932 w 431863"/>
                <a:gd name="connsiteY1" fmla="*/ 0 h 161925"/>
                <a:gd name="connsiteX2" fmla="*/ 431863 w 431863"/>
                <a:gd name="connsiteY2" fmla="*/ 161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1863" h="161925">
                  <a:moveTo>
                    <a:pt x="0" y="161925"/>
                  </a:moveTo>
                  <a:cubicBezTo>
                    <a:pt x="17716" y="70009"/>
                    <a:pt x="107632" y="0"/>
                    <a:pt x="215932" y="0"/>
                  </a:cubicBezTo>
                  <a:cubicBezTo>
                    <a:pt x="324231" y="0"/>
                    <a:pt x="414052" y="70009"/>
                    <a:pt x="431863" y="161925"/>
                  </a:cubicBez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6" name="Forme libre : forme 55">
              <a:extLst>
                <a:ext uri="{FF2B5EF4-FFF2-40B4-BE49-F238E27FC236}">
                  <a16:creationId xmlns:a16="http://schemas.microsoft.com/office/drawing/2014/main" id="{F90A1678-5B23-32BE-1B22-5B40656811C7}"/>
                </a:ext>
              </a:extLst>
            </p:cNvPr>
            <p:cNvSpPr/>
            <p:nvPr/>
          </p:nvSpPr>
          <p:spPr>
            <a:xfrm>
              <a:off x="6038850" y="3133725"/>
              <a:ext cx="114300" cy="47625"/>
            </a:xfrm>
            <a:custGeom>
              <a:avLst/>
              <a:gdLst>
                <a:gd name="connsiteX0" fmla="*/ 0 w 114300"/>
                <a:gd name="connsiteY0" fmla="*/ 47625 h 47625"/>
                <a:gd name="connsiteX1" fmla="*/ 57150 w 114300"/>
                <a:gd name="connsiteY1" fmla="*/ 0 h 47625"/>
                <a:gd name="connsiteX2" fmla="*/ 114300 w 114300"/>
                <a:gd name="connsiteY2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47625">
                  <a:moveTo>
                    <a:pt x="0" y="47625"/>
                  </a:moveTo>
                  <a:cubicBezTo>
                    <a:pt x="0" y="21336"/>
                    <a:pt x="25622" y="0"/>
                    <a:pt x="57150" y="0"/>
                  </a:cubicBezTo>
                  <a:cubicBezTo>
                    <a:pt x="88678" y="0"/>
                    <a:pt x="114300" y="21336"/>
                    <a:pt x="114300" y="47625"/>
                  </a:cubicBez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7" name="Forme libre : forme 56">
              <a:extLst>
                <a:ext uri="{FF2B5EF4-FFF2-40B4-BE49-F238E27FC236}">
                  <a16:creationId xmlns:a16="http://schemas.microsoft.com/office/drawing/2014/main" id="{728B9367-634E-F174-4C3B-BCF1AEEDD3E3}"/>
                </a:ext>
              </a:extLst>
            </p:cNvPr>
            <p:cNvSpPr/>
            <p:nvPr/>
          </p:nvSpPr>
          <p:spPr>
            <a:xfrm>
              <a:off x="5848350" y="3476625"/>
              <a:ext cx="495300" cy="9525"/>
            </a:xfrm>
            <a:custGeom>
              <a:avLst/>
              <a:gdLst>
                <a:gd name="connsiteX0" fmla="*/ 0 w 495300"/>
                <a:gd name="connsiteY0" fmla="*/ 0 h 9525"/>
                <a:gd name="connsiteX1" fmla="*/ 495300 w 4953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5300" h="9525">
                  <a:moveTo>
                    <a:pt x="0" y="0"/>
                  </a:moveTo>
                  <a:lnTo>
                    <a:pt x="495300" y="0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8" name="Forme libre : forme 57">
              <a:extLst>
                <a:ext uri="{FF2B5EF4-FFF2-40B4-BE49-F238E27FC236}">
                  <a16:creationId xmlns:a16="http://schemas.microsoft.com/office/drawing/2014/main" id="{256FDB3E-F9C3-6CFA-F2C7-5ADE1703F3D4}"/>
                </a:ext>
              </a:extLst>
            </p:cNvPr>
            <p:cNvSpPr/>
            <p:nvPr/>
          </p:nvSpPr>
          <p:spPr>
            <a:xfrm>
              <a:off x="5800725" y="3390900"/>
              <a:ext cx="57150" cy="9525"/>
            </a:xfrm>
            <a:custGeom>
              <a:avLst/>
              <a:gdLst>
                <a:gd name="connsiteX0" fmla="*/ 0 w 57150"/>
                <a:gd name="connsiteY0" fmla="*/ 0 h 9525"/>
                <a:gd name="connsiteX1" fmla="*/ 57150 w 571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150" h="9525">
                  <a:moveTo>
                    <a:pt x="0" y="0"/>
                  </a:moveTo>
                  <a:lnTo>
                    <a:pt x="57150" y="0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9" name="Forme libre : forme 58">
              <a:extLst>
                <a:ext uri="{FF2B5EF4-FFF2-40B4-BE49-F238E27FC236}">
                  <a16:creationId xmlns:a16="http://schemas.microsoft.com/office/drawing/2014/main" id="{891EDC0A-3D8D-8D51-26D2-396A485EDA03}"/>
                </a:ext>
              </a:extLst>
            </p:cNvPr>
            <p:cNvSpPr/>
            <p:nvPr/>
          </p:nvSpPr>
          <p:spPr>
            <a:xfrm>
              <a:off x="6334125" y="3390900"/>
              <a:ext cx="57150" cy="9525"/>
            </a:xfrm>
            <a:custGeom>
              <a:avLst/>
              <a:gdLst>
                <a:gd name="connsiteX0" fmla="*/ 0 w 57150"/>
                <a:gd name="connsiteY0" fmla="*/ 0 h 9525"/>
                <a:gd name="connsiteX1" fmla="*/ 57150 w 571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150" h="9525">
                  <a:moveTo>
                    <a:pt x="0" y="0"/>
                  </a:moveTo>
                  <a:lnTo>
                    <a:pt x="57150" y="0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23" name="Ellipse 22">
            <a:extLst>
              <a:ext uri="{FF2B5EF4-FFF2-40B4-BE49-F238E27FC236}">
                <a16:creationId xmlns:a16="http://schemas.microsoft.com/office/drawing/2014/main" id="{9861CE16-DD1B-43D1-06E0-BCBDB12300E7}"/>
              </a:ext>
            </a:extLst>
          </p:cNvPr>
          <p:cNvSpPr/>
          <p:nvPr/>
        </p:nvSpPr>
        <p:spPr>
          <a:xfrm>
            <a:off x="7553321" y="726340"/>
            <a:ext cx="3564632" cy="348897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B17AFB75-B734-D468-A749-A4DAC04290B4}"/>
              </a:ext>
            </a:extLst>
          </p:cNvPr>
          <p:cNvSpPr txBox="1"/>
          <p:nvPr/>
        </p:nvSpPr>
        <p:spPr>
          <a:xfrm>
            <a:off x="7677376" y="1224331"/>
            <a:ext cx="331652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>
                <a:solidFill>
                  <a:schemeClr val="bg1"/>
                </a:solidFill>
              </a:rPr>
              <a:t>CM1 &amp; CM2</a:t>
            </a:r>
          </a:p>
          <a:p>
            <a:pPr algn="ctr"/>
            <a:r>
              <a:rPr lang="fr-FR" sz="2000">
                <a:solidFill>
                  <a:schemeClr val="bg1"/>
                </a:solidFill>
              </a:rPr>
              <a:t>DES</a:t>
            </a:r>
            <a:r>
              <a:rPr lang="fr-FR" sz="2000" b="1">
                <a:solidFill>
                  <a:schemeClr val="bg1"/>
                </a:solidFill>
              </a:rPr>
              <a:t> 537 </a:t>
            </a:r>
            <a:r>
              <a:rPr lang="fr-FR" sz="2000">
                <a:solidFill>
                  <a:schemeClr val="bg1"/>
                </a:solidFill>
              </a:rPr>
              <a:t>ÉCOLES PUBLIQUES</a:t>
            </a:r>
          </a:p>
          <a:p>
            <a:pPr algn="ctr">
              <a:spcBef>
                <a:spcPts val="1200"/>
              </a:spcBef>
            </a:pPr>
            <a:r>
              <a:rPr lang="fr-FR" sz="1600" b="1">
                <a:solidFill>
                  <a:schemeClr val="bg1"/>
                </a:solidFill>
              </a:rPr>
              <a:t>Une meilleure continuité </a:t>
            </a:r>
            <a:br>
              <a:rPr lang="fr-FR" sz="1600" b="1">
                <a:solidFill>
                  <a:schemeClr val="bg1"/>
                </a:solidFill>
              </a:rPr>
            </a:br>
            <a:r>
              <a:rPr lang="fr-FR" sz="1600">
                <a:solidFill>
                  <a:schemeClr val="bg1"/>
                </a:solidFill>
              </a:rPr>
              <a:t>école / collège</a:t>
            </a:r>
          </a:p>
          <a:p>
            <a:pPr algn="ctr">
              <a:spcBef>
                <a:spcPts val="1200"/>
              </a:spcBef>
            </a:pPr>
            <a:r>
              <a:rPr lang="fr-FR" sz="1600">
                <a:solidFill>
                  <a:schemeClr val="bg1"/>
                </a:solidFill>
              </a:rPr>
              <a:t>Une durée de vie </a:t>
            </a:r>
            <a:br>
              <a:rPr lang="fr-FR" sz="1600">
                <a:solidFill>
                  <a:schemeClr val="bg1"/>
                </a:solidFill>
              </a:rPr>
            </a:br>
            <a:r>
              <a:rPr lang="fr-FR" sz="1600">
                <a:solidFill>
                  <a:schemeClr val="bg1"/>
                </a:solidFill>
              </a:rPr>
              <a:t>du matériel </a:t>
            </a:r>
            <a:r>
              <a:rPr lang="fr-FR" sz="1600" b="1">
                <a:solidFill>
                  <a:schemeClr val="bg1"/>
                </a:solidFill>
              </a:rPr>
              <a:t>de 6 ans</a:t>
            </a:r>
          </a:p>
        </p:txBody>
      </p:sp>
      <p:sp>
        <p:nvSpPr>
          <p:cNvPr id="27" name="Arc 26">
            <a:extLst>
              <a:ext uri="{FF2B5EF4-FFF2-40B4-BE49-F238E27FC236}">
                <a16:creationId xmlns:a16="http://schemas.microsoft.com/office/drawing/2014/main" id="{CE511946-03EB-2CC5-DDBB-9179A62D9816}"/>
              </a:ext>
            </a:extLst>
          </p:cNvPr>
          <p:cNvSpPr/>
          <p:nvPr/>
        </p:nvSpPr>
        <p:spPr>
          <a:xfrm rot="1922448" flipH="1">
            <a:off x="7762546" y="915064"/>
            <a:ext cx="3146183" cy="3111525"/>
          </a:xfrm>
          <a:prstGeom prst="arc">
            <a:avLst>
              <a:gd name="adj1" fmla="val 370609"/>
              <a:gd name="adj2" fmla="val 8686988"/>
            </a:avLst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0E3B5BAC-638D-6F99-63E7-58F122C71118}"/>
              </a:ext>
            </a:extLst>
          </p:cNvPr>
          <p:cNvSpPr/>
          <p:nvPr/>
        </p:nvSpPr>
        <p:spPr>
          <a:xfrm>
            <a:off x="10554696" y="1559892"/>
            <a:ext cx="1068506" cy="10685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63500" dir="2700000" algn="tl" rotWithShape="0">
              <a:schemeClr val="tx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6" name="Arc 85">
            <a:extLst>
              <a:ext uri="{FF2B5EF4-FFF2-40B4-BE49-F238E27FC236}">
                <a16:creationId xmlns:a16="http://schemas.microsoft.com/office/drawing/2014/main" id="{33AF6D0D-6F60-4AA3-6704-80A67D203456}"/>
              </a:ext>
            </a:extLst>
          </p:cNvPr>
          <p:cNvSpPr/>
          <p:nvPr/>
        </p:nvSpPr>
        <p:spPr>
          <a:xfrm flipH="1">
            <a:off x="-1363580" y="1965467"/>
            <a:ext cx="14903117" cy="15694065"/>
          </a:xfrm>
          <a:prstGeom prst="arc">
            <a:avLst>
              <a:gd name="adj1" fmla="val 15690104"/>
              <a:gd name="adj2" fmla="val 1721991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7" name="Ellipse 86">
            <a:extLst>
              <a:ext uri="{FF2B5EF4-FFF2-40B4-BE49-F238E27FC236}">
                <a16:creationId xmlns:a16="http://schemas.microsoft.com/office/drawing/2014/main" id="{B2F2DA33-DC41-6C5F-96E2-089B4B7A81D9}"/>
              </a:ext>
            </a:extLst>
          </p:cNvPr>
          <p:cNvSpPr/>
          <p:nvPr/>
        </p:nvSpPr>
        <p:spPr>
          <a:xfrm>
            <a:off x="451086" y="3842060"/>
            <a:ext cx="676970" cy="67697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9" name="Arc 88">
            <a:extLst>
              <a:ext uri="{FF2B5EF4-FFF2-40B4-BE49-F238E27FC236}">
                <a16:creationId xmlns:a16="http://schemas.microsoft.com/office/drawing/2014/main" id="{02233896-A7F2-4C9B-A269-9C3B698D979F}"/>
              </a:ext>
            </a:extLst>
          </p:cNvPr>
          <p:cNvSpPr/>
          <p:nvPr/>
        </p:nvSpPr>
        <p:spPr>
          <a:xfrm rot="1311610" flipH="1">
            <a:off x="10450989" y="1446860"/>
            <a:ext cx="1304950" cy="1294571"/>
          </a:xfrm>
          <a:prstGeom prst="arc">
            <a:avLst>
              <a:gd name="adj1" fmla="val 9449945"/>
              <a:gd name="adj2" fmla="val 17894853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0" name="Ellipse 89">
            <a:extLst>
              <a:ext uri="{FF2B5EF4-FFF2-40B4-BE49-F238E27FC236}">
                <a16:creationId xmlns:a16="http://schemas.microsoft.com/office/drawing/2014/main" id="{F396D73B-4742-C0CB-FCCC-A6131563A929}"/>
              </a:ext>
            </a:extLst>
          </p:cNvPr>
          <p:cNvSpPr/>
          <p:nvPr/>
        </p:nvSpPr>
        <p:spPr>
          <a:xfrm>
            <a:off x="681863" y="6512814"/>
            <a:ext cx="54864" cy="548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4" name="Graphique 93">
            <a:extLst>
              <a:ext uri="{FF2B5EF4-FFF2-40B4-BE49-F238E27FC236}">
                <a16:creationId xmlns:a16="http://schemas.microsoft.com/office/drawing/2014/main" id="{31AE5779-5CA9-1FCB-C8E8-2AFDE22626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3863" y="1807794"/>
            <a:ext cx="870173" cy="529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58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Forme libre : forme 79">
            <a:extLst>
              <a:ext uri="{FF2B5EF4-FFF2-40B4-BE49-F238E27FC236}">
                <a16:creationId xmlns:a16="http://schemas.microsoft.com/office/drawing/2014/main" id="{1B34C2D7-4B2D-ED90-D418-565AEA5B86CC}"/>
              </a:ext>
            </a:extLst>
          </p:cNvPr>
          <p:cNvSpPr/>
          <p:nvPr/>
        </p:nvSpPr>
        <p:spPr>
          <a:xfrm>
            <a:off x="0" y="0"/>
            <a:ext cx="4888162" cy="6858000"/>
          </a:xfrm>
          <a:custGeom>
            <a:avLst/>
            <a:gdLst>
              <a:gd name="connsiteX0" fmla="*/ 0 w 4888162"/>
              <a:gd name="connsiteY0" fmla="*/ 0 h 6858000"/>
              <a:gd name="connsiteX1" fmla="*/ 3244032 w 4888162"/>
              <a:gd name="connsiteY1" fmla="*/ 0 h 6858000"/>
              <a:gd name="connsiteX2" fmla="*/ 3381114 w 4888162"/>
              <a:gd name="connsiteY2" fmla="*/ 118905 h 6858000"/>
              <a:gd name="connsiteX3" fmla="*/ 4888162 w 4888162"/>
              <a:gd name="connsiteY3" fmla="*/ 3429000 h 6858000"/>
              <a:gd name="connsiteX4" fmla="*/ 3381114 w 4888162"/>
              <a:gd name="connsiteY4" fmla="*/ 6739096 h 6858000"/>
              <a:gd name="connsiteX5" fmla="*/ 3244032 w 4888162"/>
              <a:gd name="connsiteY5" fmla="*/ 6858000 h 6858000"/>
              <a:gd name="connsiteX6" fmla="*/ 0 w 488816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88162" h="6858000">
                <a:moveTo>
                  <a:pt x="0" y="0"/>
                </a:moveTo>
                <a:lnTo>
                  <a:pt x="3244032" y="0"/>
                </a:lnTo>
                <a:lnTo>
                  <a:pt x="3381114" y="118905"/>
                </a:lnTo>
                <a:cubicBezTo>
                  <a:pt x="4312245" y="966032"/>
                  <a:pt x="4888162" y="2136328"/>
                  <a:pt x="4888162" y="3429000"/>
                </a:cubicBezTo>
                <a:cubicBezTo>
                  <a:pt x="4888162" y="4721673"/>
                  <a:pt x="4312245" y="5891968"/>
                  <a:pt x="3381114" y="6739096"/>
                </a:cubicBezTo>
                <a:lnTo>
                  <a:pt x="324403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1" name="Ellipse 80">
            <a:extLst>
              <a:ext uri="{FF2B5EF4-FFF2-40B4-BE49-F238E27FC236}">
                <a16:creationId xmlns:a16="http://schemas.microsoft.com/office/drawing/2014/main" id="{E71D5E4E-F428-99D7-749A-029754276D18}"/>
              </a:ext>
            </a:extLst>
          </p:cNvPr>
          <p:cNvSpPr/>
          <p:nvPr/>
        </p:nvSpPr>
        <p:spPr>
          <a:xfrm>
            <a:off x="681863" y="6512814"/>
            <a:ext cx="54864" cy="548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2" name="Arc 81">
            <a:extLst>
              <a:ext uri="{FF2B5EF4-FFF2-40B4-BE49-F238E27FC236}">
                <a16:creationId xmlns:a16="http://schemas.microsoft.com/office/drawing/2014/main" id="{8641C5E5-5915-D582-C4C5-04A4AF98825F}"/>
              </a:ext>
            </a:extLst>
          </p:cNvPr>
          <p:cNvSpPr/>
          <p:nvPr/>
        </p:nvSpPr>
        <p:spPr>
          <a:xfrm flipH="1">
            <a:off x="-3624961" y="-764327"/>
            <a:ext cx="8501091" cy="8501091"/>
          </a:xfrm>
          <a:prstGeom prst="arc">
            <a:avLst>
              <a:gd name="adj1" fmla="val 9106345"/>
              <a:gd name="adj2" fmla="val 1134547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3" name="Arc 82">
            <a:extLst>
              <a:ext uri="{FF2B5EF4-FFF2-40B4-BE49-F238E27FC236}">
                <a16:creationId xmlns:a16="http://schemas.microsoft.com/office/drawing/2014/main" id="{B8EAA581-6404-5E5F-4C4B-A7AE6A37323E}"/>
              </a:ext>
            </a:extLst>
          </p:cNvPr>
          <p:cNvSpPr/>
          <p:nvPr/>
        </p:nvSpPr>
        <p:spPr>
          <a:xfrm flipH="1">
            <a:off x="-3624961" y="-836519"/>
            <a:ext cx="8501091" cy="8501091"/>
          </a:xfrm>
          <a:prstGeom prst="arc">
            <a:avLst>
              <a:gd name="adj1" fmla="val 11663197"/>
              <a:gd name="adj2" fmla="val 12560675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4" name="Ellipse 83">
            <a:extLst>
              <a:ext uri="{FF2B5EF4-FFF2-40B4-BE49-F238E27FC236}">
                <a16:creationId xmlns:a16="http://schemas.microsoft.com/office/drawing/2014/main" id="{103BB9D7-2868-44FE-6AB7-5B662617B8F0}"/>
              </a:ext>
            </a:extLst>
          </p:cNvPr>
          <p:cNvSpPr/>
          <p:nvPr/>
        </p:nvSpPr>
        <p:spPr>
          <a:xfrm>
            <a:off x="3603456" y="5672991"/>
            <a:ext cx="685800" cy="685800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5" name="Arc 84">
            <a:extLst>
              <a:ext uri="{FF2B5EF4-FFF2-40B4-BE49-F238E27FC236}">
                <a16:creationId xmlns:a16="http://schemas.microsoft.com/office/drawing/2014/main" id="{FD0C8346-70DD-C6FD-DDB4-8F3CF6E52342}"/>
              </a:ext>
            </a:extLst>
          </p:cNvPr>
          <p:cNvSpPr/>
          <p:nvPr/>
        </p:nvSpPr>
        <p:spPr>
          <a:xfrm flipH="1">
            <a:off x="-3624961" y="-764327"/>
            <a:ext cx="8501091" cy="8501091"/>
          </a:xfrm>
          <a:prstGeom prst="arc">
            <a:avLst>
              <a:gd name="adj1" fmla="val 7628693"/>
              <a:gd name="adj2" fmla="val 805027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0B37BE61-6F04-B4A8-AE37-62CA0E035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accent3"/>
                </a:solidFill>
              </a:rPr>
              <a:t>La formation </a:t>
            </a:r>
            <a:r>
              <a:rPr lang="fr-FR"/>
              <a:t>des enseignants </a:t>
            </a:r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838055EF-04DF-30DF-F6C8-5DAE3B538B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4AABC3-C58D-4D5E-986E-A88134C01C41}" type="slidenum">
              <a:rPr kumimoji="0" lang="fr-FR" sz="1000" b="1" i="0" u="none" strike="noStrike" kern="1200" cap="none" spc="0" normalizeH="0" baseline="0" noProof="0" smtClean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fr-FR" sz="1000" b="1" i="0" u="none" strike="noStrike" kern="1200" cap="none" spc="0" normalizeH="0" baseline="0" noProof="0">
              <a:ln>
                <a:noFill/>
              </a:ln>
              <a:solidFill>
                <a:srgbClr val="3F1E6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053E3379-63B7-97BD-996C-E4E60B71DCB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8710" y="932920"/>
            <a:ext cx="11434579" cy="338554"/>
          </a:xfrm>
        </p:spPr>
        <p:txBody>
          <a:bodyPr vert="horz" wrap="square" lIns="0" tIns="45720" rIns="0" bIns="45720" rtlCol="0" anchor="t">
            <a:spAutoFit/>
          </a:bodyPr>
          <a:lstStyle/>
          <a:p>
            <a:pPr marL="90170" indent="-90170"/>
            <a:r>
              <a:rPr lang="fr-FR" dirty="0"/>
              <a:t>DES 37</a:t>
            </a:r>
            <a:r>
              <a:rPr lang="fr-FR" b="1" dirty="0">
                <a:solidFill>
                  <a:schemeClr val="accent3"/>
                </a:solidFill>
              </a:rPr>
              <a:t> COLLÈGES </a:t>
            </a:r>
            <a:r>
              <a:rPr lang="fr-FR" dirty="0"/>
              <a:t>PUBLICS</a:t>
            </a: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C6095F9F-8C6C-6CC4-AA8F-23DD1D01BF3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Rentrée </a:t>
            </a:r>
            <a:r>
              <a:rPr lang="fr-FR" dirty="0">
                <a:solidFill>
                  <a:srgbClr val="3F1E69"/>
                </a:solidFill>
                <a:latin typeface="Arial"/>
              </a:rPr>
              <a:t>2023</a:t>
            </a: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- Présentation collèges publics</a:t>
            </a:r>
          </a:p>
        </p:txBody>
      </p:sp>
      <p:sp>
        <p:nvSpPr>
          <p:cNvPr id="97" name="Ellipse 96">
            <a:extLst>
              <a:ext uri="{FF2B5EF4-FFF2-40B4-BE49-F238E27FC236}">
                <a16:creationId xmlns:a16="http://schemas.microsoft.com/office/drawing/2014/main" id="{DF6A5E45-1E8B-E09E-C3E0-F31A508F1272}"/>
              </a:ext>
            </a:extLst>
          </p:cNvPr>
          <p:cNvSpPr/>
          <p:nvPr/>
        </p:nvSpPr>
        <p:spPr>
          <a:xfrm>
            <a:off x="681863" y="6512814"/>
            <a:ext cx="54864" cy="548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842F0AA-991E-817A-EBA8-234670566236}"/>
              </a:ext>
            </a:extLst>
          </p:cNvPr>
          <p:cNvSpPr txBox="1"/>
          <p:nvPr/>
        </p:nvSpPr>
        <p:spPr>
          <a:xfrm>
            <a:off x="1325481" y="2440979"/>
            <a:ext cx="3406783" cy="238526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E4006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100% des enseignants </a:t>
            </a:r>
            <a:br>
              <a:rPr lang="fr-F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rPr>
            </a:b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E4006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des collèges équipés </a:t>
            </a:r>
            <a:br>
              <a:rPr lang="fr-F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rPr>
            </a:b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E4006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et formés </a:t>
            </a:r>
            <a:br>
              <a:rPr lang="fr-FR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rPr>
            </a:b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à partir </a:t>
            </a:r>
            <a:r>
              <a:rPr lang="fr-FR" dirty="0">
                <a:solidFill>
                  <a:srgbClr val="3F1E69"/>
                </a:solidFill>
                <a:latin typeface="Arial"/>
              </a:rPr>
              <a:t>de mai 2023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</a:t>
            </a:r>
            <a:br>
              <a:rPr lang="fr-FR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rPr>
            </a:b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soit environ </a:t>
            </a:r>
            <a:r>
              <a:rPr lang="fr-FR" dirty="0">
                <a:solidFill>
                  <a:srgbClr val="3F1E69"/>
                </a:solidFill>
                <a:latin typeface="Arial"/>
              </a:rPr>
              <a:t>1400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enseignants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E4006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Une durée de formation </a:t>
            </a:r>
            <a:br>
              <a:rPr lang="fr-FR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rPr>
            </a:b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totale prévue de 21h.</a:t>
            </a:r>
            <a:endParaRPr lang="fr-FR" sz="1800" b="0" i="0" u="none" strike="noStrike" kern="1200" cap="none" spc="0" normalizeH="0" baseline="0" noProof="0" dirty="0">
              <a:ln>
                <a:noFill/>
              </a:ln>
              <a:solidFill>
                <a:srgbClr val="3F1E69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FA22D067-C735-7F41-3AC1-9C5D2DE17C72}"/>
              </a:ext>
            </a:extLst>
          </p:cNvPr>
          <p:cNvSpPr/>
          <p:nvPr/>
        </p:nvSpPr>
        <p:spPr>
          <a:xfrm>
            <a:off x="337093" y="1820005"/>
            <a:ext cx="958892" cy="958892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4000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6C4CF36B-E19F-B687-2637-037FD279868C}"/>
              </a:ext>
            </a:extLst>
          </p:cNvPr>
          <p:cNvSpPr/>
          <p:nvPr/>
        </p:nvSpPr>
        <p:spPr>
          <a:xfrm>
            <a:off x="499133" y="2079014"/>
            <a:ext cx="455062" cy="45506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63" name="Graphique 571">
            <a:extLst>
              <a:ext uri="{FF2B5EF4-FFF2-40B4-BE49-F238E27FC236}">
                <a16:creationId xmlns:a16="http://schemas.microsoft.com/office/drawing/2014/main" id="{1416FBD0-0385-A33A-8DB8-897C434684C2}"/>
              </a:ext>
            </a:extLst>
          </p:cNvPr>
          <p:cNvGrpSpPr/>
          <p:nvPr/>
        </p:nvGrpSpPr>
        <p:grpSpPr>
          <a:xfrm>
            <a:off x="546371" y="2040194"/>
            <a:ext cx="540335" cy="518514"/>
            <a:chOff x="8305535" y="3568506"/>
            <a:chExt cx="481203" cy="461771"/>
          </a:xfrm>
          <a:noFill/>
        </p:grpSpPr>
        <p:sp>
          <p:nvSpPr>
            <p:cNvPr id="64" name="Forme libre : forme 63">
              <a:extLst>
                <a:ext uri="{FF2B5EF4-FFF2-40B4-BE49-F238E27FC236}">
                  <a16:creationId xmlns:a16="http://schemas.microsoft.com/office/drawing/2014/main" id="{934ADE9C-2B44-97F9-3BD1-63B4D0B8BB94}"/>
                </a:ext>
              </a:extLst>
            </p:cNvPr>
            <p:cNvSpPr/>
            <p:nvPr/>
          </p:nvSpPr>
          <p:spPr>
            <a:xfrm>
              <a:off x="8305535" y="3568506"/>
              <a:ext cx="481203" cy="345186"/>
            </a:xfrm>
            <a:custGeom>
              <a:avLst/>
              <a:gdLst>
                <a:gd name="connsiteX0" fmla="*/ 324041 w 481203"/>
                <a:gd name="connsiteY0" fmla="*/ 345186 h 345186"/>
                <a:gd name="connsiteX1" fmla="*/ 481203 w 481203"/>
                <a:gd name="connsiteY1" fmla="*/ 345186 h 345186"/>
                <a:gd name="connsiteX2" fmla="*/ 481203 w 481203"/>
                <a:gd name="connsiteY2" fmla="*/ 0 h 345186"/>
                <a:gd name="connsiteX3" fmla="*/ 0 w 481203"/>
                <a:gd name="connsiteY3" fmla="*/ 0 h 345186"/>
                <a:gd name="connsiteX4" fmla="*/ 0 w 481203"/>
                <a:gd name="connsiteY4" fmla="*/ 293084 h 34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203" h="345186">
                  <a:moveTo>
                    <a:pt x="324041" y="345186"/>
                  </a:moveTo>
                  <a:lnTo>
                    <a:pt x="481203" y="345186"/>
                  </a:lnTo>
                  <a:lnTo>
                    <a:pt x="481203" y="0"/>
                  </a:lnTo>
                  <a:lnTo>
                    <a:pt x="0" y="0"/>
                  </a:lnTo>
                  <a:lnTo>
                    <a:pt x="0" y="293084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" name="Forme libre : forme 64">
              <a:extLst>
                <a:ext uri="{FF2B5EF4-FFF2-40B4-BE49-F238E27FC236}">
                  <a16:creationId xmlns:a16="http://schemas.microsoft.com/office/drawing/2014/main" id="{FECDA782-1DB5-05C1-93C0-F13AD48EDA82}"/>
                </a:ext>
              </a:extLst>
            </p:cNvPr>
            <p:cNvSpPr/>
            <p:nvPr/>
          </p:nvSpPr>
          <p:spPr>
            <a:xfrm>
              <a:off x="8419823" y="3631371"/>
              <a:ext cx="83462" cy="105155"/>
            </a:xfrm>
            <a:custGeom>
              <a:avLst/>
              <a:gdLst>
                <a:gd name="connsiteX0" fmla="*/ 41731 w 83462"/>
                <a:gd name="connsiteY0" fmla="*/ 105156 h 105155"/>
                <a:gd name="connsiteX1" fmla="*/ 83451 w 83462"/>
                <a:gd name="connsiteY1" fmla="*/ 60484 h 105155"/>
                <a:gd name="connsiteX2" fmla="*/ 83451 w 83462"/>
                <a:gd name="connsiteY2" fmla="*/ 44672 h 105155"/>
                <a:gd name="connsiteX3" fmla="*/ 41731 w 83462"/>
                <a:gd name="connsiteY3" fmla="*/ 0 h 105155"/>
                <a:gd name="connsiteX4" fmla="*/ 12 w 83462"/>
                <a:gd name="connsiteY4" fmla="*/ 44672 h 105155"/>
                <a:gd name="connsiteX5" fmla="*/ 12 w 83462"/>
                <a:gd name="connsiteY5" fmla="*/ 60484 h 105155"/>
                <a:gd name="connsiteX6" fmla="*/ 41731 w 83462"/>
                <a:gd name="connsiteY6" fmla="*/ 105156 h 105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462" h="105155">
                  <a:moveTo>
                    <a:pt x="41731" y="105156"/>
                  </a:moveTo>
                  <a:cubicBezTo>
                    <a:pt x="65465" y="104075"/>
                    <a:pt x="83993" y="84237"/>
                    <a:pt x="83451" y="60484"/>
                  </a:cubicBezTo>
                  <a:lnTo>
                    <a:pt x="83451" y="44672"/>
                  </a:lnTo>
                  <a:cubicBezTo>
                    <a:pt x="83993" y="20919"/>
                    <a:pt x="65465" y="1081"/>
                    <a:pt x="41731" y="0"/>
                  </a:cubicBezTo>
                  <a:cubicBezTo>
                    <a:pt x="17997" y="1081"/>
                    <a:pt x="-530" y="20919"/>
                    <a:pt x="12" y="44672"/>
                  </a:cubicBezTo>
                  <a:lnTo>
                    <a:pt x="12" y="60484"/>
                  </a:lnTo>
                  <a:cubicBezTo>
                    <a:pt x="-530" y="84237"/>
                    <a:pt x="17997" y="104075"/>
                    <a:pt x="41731" y="105156"/>
                  </a:cubicBez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" name="Forme libre : forme 65">
              <a:extLst>
                <a:ext uri="{FF2B5EF4-FFF2-40B4-BE49-F238E27FC236}">
                  <a16:creationId xmlns:a16="http://schemas.microsoft.com/office/drawing/2014/main" id="{5221ABD4-C902-65E4-5900-87A82DF7FD13}"/>
                </a:ext>
              </a:extLst>
            </p:cNvPr>
            <p:cNvSpPr/>
            <p:nvPr/>
          </p:nvSpPr>
          <p:spPr>
            <a:xfrm>
              <a:off x="8388974" y="3767388"/>
              <a:ext cx="230885" cy="94869"/>
            </a:xfrm>
            <a:custGeom>
              <a:avLst/>
              <a:gdLst>
                <a:gd name="connsiteX0" fmla="*/ 125920 w 230885"/>
                <a:gd name="connsiteY0" fmla="*/ 94869 h 94869"/>
                <a:gd name="connsiteX1" fmla="*/ 125920 w 230885"/>
                <a:gd name="connsiteY1" fmla="*/ 42196 h 94869"/>
                <a:gd name="connsiteX2" fmla="*/ 188881 w 230885"/>
                <a:gd name="connsiteY2" fmla="*/ 42196 h 94869"/>
                <a:gd name="connsiteX3" fmla="*/ 230886 w 230885"/>
                <a:gd name="connsiteY3" fmla="*/ 0 h 94869"/>
                <a:gd name="connsiteX4" fmla="*/ 52483 w 230885"/>
                <a:gd name="connsiteY4" fmla="*/ 0 h 94869"/>
                <a:gd name="connsiteX5" fmla="*/ 0 w 230885"/>
                <a:gd name="connsiteY5" fmla="*/ 63056 h 94869"/>
                <a:gd name="connsiteX6" fmla="*/ 0 w 230885"/>
                <a:gd name="connsiteY6" fmla="*/ 94679 h 94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885" h="94869">
                  <a:moveTo>
                    <a:pt x="125920" y="94869"/>
                  </a:moveTo>
                  <a:lnTo>
                    <a:pt x="125920" y="42196"/>
                  </a:lnTo>
                  <a:lnTo>
                    <a:pt x="188881" y="42196"/>
                  </a:lnTo>
                  <a:cubicBezTo>
                    <a:pt x="220409" y="42196"/>
                    <a:pt x="230886" y="23717"/>
                    <a:pt x="230886" y="0"/>
                  </a:cubicBezTo>
                  <a:lnTo>
                    <a:pt x="52483" y="0"/>
                  </a:lnTo>
                  <a:cubicBezTo>
                    <a:pt x="15716" y="0"/>
                    <a:pt x="0" y="15431"/>
                    <a:pt x="0" y="63056"/>
                  </a:cubicBezTo>
                  <a:lnTo>
                    <a:pt x="0" y="94679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" name="Forme libre : forme 66">
              <a:extLst>
                <a:ext uri="{FF2B5EF4-FFF2-40B4-BE49-F238E27FC236}">
                  <a16:creationId xmlns:a16="http://schemas.microsoft.com/office/drawing/2014/main" id="{17F64A7A-1FF4-0693-56B0-A9606042C502}"/>
                </a:ext>
              </a:extLst>
            </p:cNvPr>
            <p:cNvSpPr/>
            <p:nvPr/>
          </p:nvSpPr>
          <p:spPr>
            <a:xfrm>
              <a:off x="8305535" y="3882831"/>
              <a:ext cx="292607" cy="147446"/>
            </a:xfrm>
            <a:custGeom>
              <a:avLst/>
              <a:gdLst>
                <a:gd name="connsiteX0" fmla="*/ 229743 w 292607"/>
                <a:gd name="connsiteY0" fmla="*/ 147447 h 147446"/>
                <a:gd name="connsiteX1" fmla="*/ 229743 w 292607"/>
                <a:gd name="connsiteY1" fmla="*/ 53150 h 147446"/>
                <a:gd name="connsiteX2" fmla="*/ 229743 w 292607"/>
                <a:gd name="connsiteY2" fmla="*/ 84582 h 147446"/>
                <a:gd name="connsiteX3" fmla="*/ 261176 w 292607"/>
                <a:gd name="connsiteY3" fmla="*/ 84582 h 147446"/>
                <a:gd name="connsiteX4" fmla="*/ 292608 w 292607"/>
                <a:gd name="connsiteY4" fmla="*/ 31432 h 147446"/>
                <a:gd name="connsiteX5" fmla="*/ 292608 w 292607"/>
                <a:gd name="connsiteY5" fmla="*/ 0 h 147446"/>
                <a:gd name="connsiteX6" fmla="*/ 0 w 292607"/>
                <a:gd name="connsiteY6" fmla="*/ 0 h 147446"/>
                <a:gd name="connsiteX7" fmla="*/ 0 w 292607"/>
                <a:gd name="connsiteY7" fmla="*/ 31432 h 147446"/>
                <a:gd name="connsiteX8" fmla="*/ 31433 w 292607"/>
                <a:gd name="connsiteY8" fmla="*/ 84582 h 147446"/>
                <a:gd name="connsiteX9" fmla="*/ 62865 w 292607"/>
                <a:gd name="connsiteY9" fmla="*/ 84582 h 147446"/>
                <a:gd name="connsiteX10" fmla="*/ 62865 w 292607"/>
                <a:gd name="connsiteY10" fmla="*/ 53150 h 147446"/>
                <a:gd name="connsiteX11" fmla="*/ 62865 w 292607"/>
                <a:gd name="connsiteY11" fmla="*/ 147447 h 147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2607" h="147446">
                  <a:moveTo>
                    <a:pt x="229743" y="147447"/>
                  </a:moveTo>
                  <a:lnTo>
                    <a:pt x="229743" y="53150"/>
                  </a:lnTo>
                  <a:lnTo>
                    <a:pt x="229743" y="84582"/>
                  </a:lnTo>
                  <a:lnTo>
                    <a:pt x="261176" y="84582"/>
                  </a:lnTo>
                  <a:lnTo>
                    <a:pt x="292608" y="31432"/>
                  </a:lnTo>
                  <a:lnTo>
                    <a:pt x="292608" y="0"/>
                  </a:lnTo>
                  <a:lnTo>
                    <a:pt x="0" y="0"/>
                  </a:lnTo>
                  <a:lnTo>
                    <a:pt x="0" y="31432"/>
                  </a:lnTo>
                  <a:lnTo>
                    <a:pt x="31433" y="84582"/>
                  </a:lnTo>
                  <a:lnTo>
                    <a:pt x="62865" y="84582"/>
                  </a:lnTo>
                  <a:lnTo>
                    <a:pt x="62865" y="53150"/>
                  </a:lnTo>
                  <a:lnTo>
                    <a:pt x="62865" y="147447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6" name="Groupe 85">
            <a:extLst>
              <a:ext uri="{FF2B5EF4-FFF2-40B4-BE49-F238E27FC236}">
                <a16:creationId xmlns:a16="http://schemas.microsoft.com/office/drawing/2014/main" id="{2C9D2451-6A26-652B-53DF-187FBD6E4CB2}"/>
              </a:ext>
            </a:extLst>
          </p:cNvPr>
          <p:cNvGrpSpPr/>
          <p:nvPr/>
        </p:nvGrpSpPr>
        <p:grpSpPr>
          <a:xfrm rot="20094771">
            <a:off x="1000640" y="2496229"/>
            <a:ext cx="245783" cy="245783"/>
            <a:chOff x="479945" y="2699399"/>
            <a:chExt cx="277941" cy="277941"/>
          </a:xfrm>
        </p:grpSpPr>
        <p:sp>
          <p:nvSpPr>
            <p:cNvPr id="87" name="Larme 86">
              <a:extLst>
                <a:ext uri="{FF2B5EF4-FFF2-40B4-BE49-F238E27FC236}">
                  <a16:creationId xmlns:a16="http://schemas.microsoft.com/office/drawing/2014/main" id="{34254ED1-A0B6-9856-2C22-396304E14D42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8" name="Ellipse 87">
              <a:extLst>
                <a:ext uri="{FF2B5EF4-FFF2-40B4-BE49-F238E27FC236}">
                  <a16:creationId xmlns:a16="http://schemas.microsoft.com/office/drawing/2014/main" id="{5C5499B4-E53F-1999-0B30-D1E07293ACCA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9" name="Groupe 88">
            <a:extLst>
              <a:ext uri="{FF2B5EF4-FFF2-40B4-BE49-F238E27FC236}">
                <a16:creationId xmlns:a16="http://schemas.microsoft.com/office/drawing/2014/main" id="{163B76E8-EE42-2FEE-B072-7D90E17E5069}"/>
              </a:ext>
            </a:extLst>
          </p:cNvPr>
          <p:cNvGrpSpPr/>
          <p:nvPr/>
        </p:nvGrpSpPr>
        <p:grpSpPr>
          <a:xfrm rot="20094771">
            <a:off x="1024436" y="4204598"/>
            <a:ext cx="245783" cy="245783"/>
            <a:chOff x="479945" y="2699399"/>
            <a:chExt cx="277941" cy="277941"/>
          </a:xfrm>
        </p:grpSpPr>
        <p:sp>
          <p:nvSpPr>
            <p:cNvPr id="91" name="Larme 90">
              <a:extLst>
                <a:ext uri="{FF2B5EF4-FFF2-40B4-BE49-F238E27FC236}">
                  <a16:creationId xmlns:a16="http://schemas.microsoft.com/office/drawing/2014/main" id="{E740A093-BC5D-3EB2-2678-2AE599CD1BA9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2" name="Ellipse 91">
              <a:extLst>
                <a:ext uri="{FF2B5EF4-FFF2-40B4-BE49-F238E27FC236}">
                  <a16:creationId xmlns:a16="http://schemas.microsoft.com/office/drawing/2014/main" id="{D16A307B-87DD-2A9F-F0A2-B21DEAEF2566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98" name="ZoneTexte 97">
            <a:extLst>
              <a:ext uri="{FF2B5EF4-FFF2-40B4-BE49-F238E27FC236}">
                <a16:creationId xmlns:a16="http://schemas.microsoft.com/office/drawing/2014/main" id="{7CAB8C2C-513B-5558-FDCC-106E702C1C91}"/>
              </a:ext>
            </a:extLst>
          </p:cNvPr>
          <p:cNvSpPr txBox="1"/>
          <p:nvPr/>
        </p:nvSpPr>
        <p:spPr>
          <a:xfrm>
            <a:off x="5747415" y="1057725"/>
            <a:ext cx="5749168" cy="81560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defRPr/>
            </a:pPr>
            <a:r>
              <a:rPr lang="fr-FR" sz="1400" b="1" dirty="0">
                <a:solidFill>
                  <a:srgbClr val="3EA3DC"/>
                </a:solidFill>
                <a:latin typeface="Arial"/>
              </a:rPr>
              <a:t>MAI À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3EA3D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lang="fr-FR" sz="1400" b="1" dirty="0">
                <a:solidFill>
                  <a:srgbClr val="3EA3DC"/>
                </a:solidFill>
                <a:latin typeface="Arial"/>
              </a:rPr>
              <a:t>JUILLET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3EA3D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lang="fr-FR" sz="1400" b="1" dirty="0">
                <a:solidFill>
                  <a:srgbClr val="3EA3DC"/>
                </a:solidFill>
                <a:latin typeface="Arial"/>
              </a:rPr>
              <a:t>2023 </a:t>
            </a:r>
            <a:br>
              <a:rPr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rPr>
            </a:br>
            <a:r>
              <a:rPr kumimoji="0" lang="fr-FR" sz="110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Une</a:t>
            </a: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prise en main du matériel 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au travers de notre partenaire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Sophiae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et de l’académie de Versailles </a:t>
            </a: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par l’accompagnement des conseillers 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 bassin pour le numérique.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100" b="1" i="0" u="none" strike="noStrike" kern="1200" cap="none" spc="0" normalizeH="0" baseline="0" noProof="0">
              <a:ln>
                <a:noFill/>
              </a:ln>
              <a:solidFill>
                <a:srgbClr val="3F1E6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0" name="Ellipse 99">
            <a:extLst>
              <a:ext uri="{FF2B5EF4-FFF2-40B4-BE49-F238E27FC236}">
                <a16:creationId xmlns:a16="http://schemas.microsoft.com/office/drawing/2014/main" id="{D53AA0B1-6A2E-4311-1C57-195311CF5CFF}"/>
              </a:ext>
            </a:extLst>
          </p:cNvPr>
          <p:cNvSpPr/>
          <p:nvPr/>
        </p:nvSpPr>
        <p:spPr>
          <a:xfrm>
            <a:off x="5149375" y="1263404"/>
            <a:ext cx="400110" cy="400110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1" name="ZoneTexte 100">
            <a:extLst>
              <a:ext uri="{FF2B5EF4-FFF2-40B4-BE49-F238E27FC236}">
                <a16:creationId xmlns:a16="http://schemas.microsoft.com/office/drawing/2014/main" id="{74C8E4B9-424B-7329-C3C8-FFF7DF7AEFEB}"/>
              </a:ext>
            </a:extLst>
          </p:cNvPr>
          <p:cNvSpPr txBox="1"/>
          <p:nvPr/>
        </p:nvSpPr>
        <p:spPr>
          <a:xfrm>
            <a:off x="6060301" y="1740923"/>
            <a:ext cx="32612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Session de 2 heures</a:t>
            </a:r>
            <a:br>
              <a:rPr kumimoji="0" lang="fr-FR" sz="10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avec remise des tablettes</a:t>
            </a:r>
          </a:p>
        </p:txBody>
      </p:sp>
      <p:grpSp>
        <p:nvGrpSpPr>
          <p:cNvPr id="108" name="Groupe 107">
            <a:extLst>
              <a:ext uri="{FF2B5EF4-FFF2-40B4-BE49-F238E27FC236}">
                <a16:creationId xmlns:a16="http://schemas.microsoft.com/office/drawing/2014/main" id="{FDC6B0B1-08CF-7E8A-7415-CE0B014C4398}"/>
              </a:ext>
            </a:extLst>
          </p:cNvPr>
          <p:cNvGrpSpPr/>
          <p:nvPr/>
        </p:nvGrpSpPr>
        <p:grpSpPr>
          <a:xfrm>
            <a:off x="5280828" y="1315698"/>
            <a:ext cx="362332" cy="338555"/>
            <a:chOff x="4453185" y="4857166"/>
            <a:chExt cx="438340" cy="409575"/>
          </a:xfrm>
        </p:grpSpPr>
        <p:sp>
          <p:nvSpPr>
            <p:cNvPr id="110" name="Forme libre : forme 109">
              <a:extLst>
                <a:ext uri="{FF2B5EF4-FFF2-40B4-BE49-F238E27FC236}">
                  <a16:creationId xmlns:a16="http://schemas.microsoft.com/office/drawing/2014/main" id="{1A57DAA3-554A-7A8B-FA8D-C1DFC6E82678}"/>
                </a:ext>
              </a:extLst>
            </p:cNvPr>
            <p:cNvSpPr/>
            <p:nvPr/>
          </p:nvSpPr>
          <p:spPr>
            <a:xfrm>
              <a:off x="4453185" y="4857166"/>
              <a:ext cx="438150" cy="361950"/>
            </a:xfrm>
            <a:custGeom>
              <a:avLst/>
              <a:gdLst>
                <a:gd name="connsiteX0" fmla="*/ 438150 w 438150"/>
                <a:gd name="connsiteY0" fmla="*/ 200025 h 361950"/>
                <a:gd name="connsiteX1" fmla="*/ 438150 w 438150"/>
                <a:gd name="connsiteY1" fmla="*/ 38100 h 361950"/>
                <a:gd name="connsiteX2" fmla="*/ 400050 w 438150"/>
                <a:gd name="connsiteY2" fmla="*/ 0 h 361950"/>
                <a:gd name="connsiteX3" fmla="*/ 38100 w 438150"/>
                <a:gd name="connsiteY3" fmla="*/ 0 h 361950"/>
                <a:gd name="connsiteX4" fmla="*/ 0 w 438150"/>
                <a:gd name="connsiteY4" fmla="*/ 38100 h 361950"/>
                <a:gd name="connsiteX5" fmla="*/ 0 w 438150"/>
                <a:gd name="connsiteY5" fmla="*/ 323850 h 361950"/>
                <a:gd name="connsiteX6" fmla="*/ 38100 w 438150"/>
                <a:gd name="connsiteY6" fmla="*/ 361950 h 361950"/>
                <a:gd name="connsiteX7" fmla="*/ 266700 w 438150"/>
                <a:gd name="connsiteY7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8150" h="361950">
                  <a:moveTo>
                    <a:pt x="438150" y="200025"/>
                  </a:moveTo>
                  <a:lnTo>
                    <a:pt x="438150" y="38100"/>
                  </a:lnTo>
                  <a:cubicBezTo>
                    <a:pt x="438150" y="17050"/>
                    <a:pt x="421100" y="0"/>
                    <a:pt x="400050" y="0"/>
                  </a:cubicBezTo>
                  <a:lnTo>
                    <a:pt x="38100" y="0"/>
                  </a:lnTo>
                  <a:cubicBezTo>
                    <a:pt x="17050" y="0"/>
                    <a:pt x="0" y="17050"/>
                    <a:pt x="0" y="38100"/>
                  </a:cubicBezTo>
                  <a:lnTo>
                    <a:pt x="0" y="323850"/>
                  </a:lnTo>
                  <a:cubicBezTo>
                    <a:pt x="0" y="344900"/>
                    <a:pt x="17050" y="361950"/>
                    <a:pt x="38100" y="361950"/>
                  </a:cubicBezTo>
                  <a:lnTo>
                    <a:pt x="266700" y="36195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1" name="Forme libre : forme 110">
              <a:extLst>
                <a:ext uri="{FF2B5EF4-FFF2-40B4-BE49-F238E27FC236}">
                  <a16:creationId xmlns:a16="http://schemas.microsoft.com/office/drawing/2014/main" id="{F281FA2A-ED02-F439-4289-049F794274A1}"/>
                </a:ext>
              </a:extLst>
            </p:cNvPr>
            <p:cNvSpPr/>
            <p:nvPr/>
          </p:nvSpPr>
          <p:spPr>
            <a:xfrm>
              <a:off x="4510335" y="4885741"/>
              <a:ext cx="333375" cy="295275"/>
            </a:xfrm>
            <a:custGeom>
              <a:avLst/>
              <a:gdLst>
                <a:gd name="connsiteX0" fmla="*/ 333375 w 333375"/>
                <a:gd name="connsiteY0" fmla="*/ 161925 h 295275"/>
                <a:gd name="connsiteX1" fmla="*/ 333375 w 333375"/>
                <a:gd name="connsiteY1" fmla="*/ 9525 h 295275"/>
                <a:gd name="connsiteX2" fmla="*/ 104775 w 333375"/>
                <a:gd name="connsiteY2" fmla="*/ 9525 h 295275"/>
                <a:gd name="connsiteX3" fmla="*/ 95250 w 333375"/>
                <a:gd name="connsiteY3" fmla="*/ 0 h 295275"/>
                <a:gd name="connsiteX4" fmla="*/ 57150 w 333375"/>
                <a:gd name="connsiteY4" fmla="*/ 0 h 295275"/>
                <a:gd name="connsiteX5" fmla="*/ 47625 w 333375"/>
                <a:gd name="connsiteY5" fmla="*/ 9525 h 295275"/>
                <a:gd name="connsiteX6" fmla="*/ 0 w 333375"/>
                <a:gd name="connsiteY6" fmla="*/ 9525 h 295275"/>
                <a:gd name="connsiteX7" fmla="*/ 0 w 333375"/>
                <a:gd name="connsiteY7" fmla="*/ 295275 h 295275"/>
                <a:gd name="connsiteX8" fmla="*/ 200025 w 333375"/>
                <a:gd name="connsiteY8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3375" h="295275">
                  <a:moveTo>
                    <a:pt x="333375" y="161925"/>
                  </a:moveTo>
                  <a:lnTo>
                    <a:pt x="333375" y="9525"/>
                  </a:lnTo>
                  <a:lnTo>
                    <a:pt x="104775" y="9525"/>
                  </a:lnTo>
                  <a:lnTo>
                    <a:pt x="95250" y="0"/>
                  </a:lnTo>
                  <a:lnTo>
                    <a:pt x="57150" y="0"/>
                  </a:lnTo>
                  <a:lnTo>
                    <a:pt x="47625" y="9525"/>
                  </a:lnTo>
                  <a:lnTo>
                    <a:pt x="0" y="9525"/>
                  </a:lnTo>
                  <a:lnTo>
                    <a:pt x="0" y="295275"/>
                  </a:lnTo>
                  <a:lnTo>
                    <a:pt x="200025" y="29527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2" name="Forme libre : forme 111">
              <a:extLst>
                <a:ext uri="{FF2B5EF4-FFF2-40B4-BE49-F238E27FC236}">
                  <a16:creationId xmlns:a16="http://schemas.microsoft.com/office/drawing/2014/main" id="{18ED2E90-D470-025B-0952-FCF17751D6F6}"/>
                </a:ext>
              </a:extLst>
            </p:cNvPr>
            <p:cNvSpPr/>
            <p:nvPr/>
          </p:nvSpPr>
          <p:spPr>
            <a:xfrm>
              <a:off x="4557960" y="4895266"/>
              <a:ext cx="57150" cy="104775"/>
            </a:xfrm>
            <a:custGeom>
              <a:avLst/>
              <a:gdLst>
                <a:gd name="connsiteX0" fmla="*/ 57150 w 57150"/>
                <a:gd name="connsiteY0" fmla="*/ 0 h 104775"/>
                <a:gd name="connsiteX1" fmla="*/ 57150 w 57150"/>
                <a:gd name="connsiteY1" fmla="*/ 104775 h 104775"/>
                <a:gd name="connsiteX2" fmla="*/ 28575 w 57150"/>
                <a:gd name="connsiteY2" fmla="*/ 85725 h 104775"/>
                <a:gd name="connsiteX3" fmla="*/ 0 w 57150"/>
                <a:gd name="connsiteY3" fmla="*/ 104775 h 104775"/>
                <a:gd name="connsiteX4" fmla="*/ 0 w 57150"/>
                <a:gd name="connsiteY4" fmla="*/ 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04775">
                  <a:moveTo>
                    <a:pt x="57150" y="0"/>
                  </a:moveTo>
                  <a:lnTo>
                    <a:pt x="57150" y="104775"/>
                  </a:lnTo>
                  <a:lnTo>
                    <a:pt x="28575" y="85725"/>
                  </a:lnTo>
                  <a:lnTo>
                    <a:pt x="0" y="104775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3" name="Forme libre : forme 112">
              <a:extLst>
                <a:ext uri="{FF2B5EF4-FFF2-40B4-BE49-F238E27FC236}">
                  <a16:creationId xmlns:a16="http://schemas.microsoft.com/office/drawing/2014/main" id="{ABB34F0E-33E9-5304-2963-A97722CD9538}"/>
                </a:ext>
              </a:extLst>
            </p:cNvPr>
            <p:cNvSpPr/>
            <p:nvPr/>
          </p:nvSpPr>
          <p:spPr>
            <a:xfrm>
              <a:off x="4481760" y="5019091"/>
              <a:ext cx="9525" cy="38100"/>
            </a:xfrm>
            <a:custGeom>
              <a:avLst/>
              <a:gdLst>
                <a:gd name="connsiteX0" fmla="*/ 0 w 9525"/>
                <a:gd name="connsiteY0" fmla="*/ 0 h 38100"/>
                <a:gd name="connsiteX1" fmla="*/ 0 w 9525"/>
                <a:gd name="connsiteY1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8100">
                  <a:moveTo>
                    <a:pt x="0" y="0"/>
                  </a:moveTo>
                  <a:lnTo>
                    <a:pt x="0" y="3810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4" name="Forme libre : forme 113">
              <a:extLst>
                <a:ext uri="{FF2B5EF4-FFF2-40B4-BE49-F238E27FC236}">
                  <a16:creationId xmlns:a16="http://schemas.microsoft.com/office/drawing/2014/main" id="{31730EB8-2EB9-03C0-D847-41304DCDDCE3}"/>
                </a:ext>
              </a:extLst>
            </p:cNvPr>
            <p:cNvSpPr/>
            <p:nvPr/>
          </p:nvSpPr>
          <p:spPr>
            <a:xfrm>
              <a:off x="4700835" y="4971466"/>
              <a:ext cx="190690" cy="247650"/>
            </a:xfrm>
            <a:custGeom>
              <a:avLst/>
              <a:gdLst>
                <a:gd name="connsiteX0" fmla="*/ 57150 w 190690"/>
                <a:gd name="connsiteY0" fmla="*/ 247650 h 247650"/>
                <a:gd name="connsiteX1" fmla="*/ 57150 w 190690"/>
                <a:gd name="connsiteY1" fmla="*/ 219075 h 247650"/>
                <a:gd name="connsiteX2" fmla="*/ 19050 w 190690"/>
                <a:gd name="connsiteY2" fmla="*/ 161925 h 247650"/>
                <a:gd name="connsiteX3" fmla="*/ 0 w 190690"/>
                <a:gd name="connsiteY3" fmla="*/ 123825 h 247650"/>
                <a:gd name="connsiteX4" fmla="*/ 29432 w 190690"/>
                <a:gd name="connsiteY4" fmla="*/ 114300 h 247650"/>
                <a:gd name="connsiteX5" fmla="*/ 48101 w 190690"/>
                <a:gd name="connsiteY5" fmla="*/ 133350 h 247650"/>
                <a:gd name="connsiteX6" fmla="*/ 57245 w 190690"/>
                <a:gd name="connsiteY6" fmla="*/ 133350 h 247650"/>
                <a:gd name="connsiteX7" fmla="*/ 57245 w 190690"/>
                <a:gd name="connsiteY7" fmla="*/ 19050 h 247650"/>
                <a:gd name="connsiteX8" fmla="*/ 76772 w 190690"/>
                <a:gd name="connsiteY8" fmla="*/ 0 h 247650"/>
                <a:gd name="connsiteX9" fmla="*/ 76581 w 190690"/>
                <a:gd name="connsiteY9" fmla="*/ 0 h 247650"/>
                <a:gd name="connsiteX10" fmla="*/ 95441 w 190690"/>
                <a:gd name="connsiteY10" fmla="*/ 19050 h 247650"/>
                <a:gd name="connsiteX11" fmla="*/ 95441 w 190690"/>
                <a:gd name="connsiteY11" fmla="*/ 95250 h 247650"/>
                <a:gd name="connsiteX12" fmla="*/ 161639 w 190690"/>
                <a:gd name="connsiteY12" fmla="*/ 108966 h 247650"/>
                <a:gd name="connsiteX13" fmla="*/ 190691 w 190690"/>
                <a:gd name="connsiteY13" fmla="*/ 142875 h 247650"/>
                <a:gd name="connsiteX14" fmla="*/ 190691 w 190690"/>
                <a:gd name="connsiteY14" fmla="*/ 190500 h 247650"/>
                <a:gd name="connsiteX15" fmla="*/ 181166 w 190690"/>
                <a:gd name="connsiteY15" fmla="*/ 219075 h 247650"/>
                <a:gd name="connsiteX16" fmla="*/ 181166 w 190690"/>
                <a:gd name="connsiteY16" fmla="*/ 247650 h 247650"/>
                <a:gd name="connsiteX17" fmla="*/ 57341 w 190690"/>
                <a:gd name="connsiteY17" fmla="*/ 247650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0690" h="247650">
                  <a:moveTo>
                    <a:pt x="57150" y="247650"/>
                  </a:moveTo>
                  <a:lnTo>
                    <a:pt x="57150" y="219075"/>
                  </a:lnTo>
                  <a:cubicBezTo>
                    <a:pt x="33719" y="200787"/>
                    <a:pt x="26575" y="176975"/>
                    <a:pt x="19050" y="161925"/>
                  </a:cubicBezTo>
                  <a:cubicBezTo>
                    <a:pt x="11525" y="146876"/>
                    <a:pt x="0" y="123825"/>
                    <a:pt x="0" y="123825"/>
                  </a:cubicBezTo>
                  <a:cubicBezTo>
                    <a:pt x="0" y="114586"/>
                    <a:pt x="19526" y="104584"/>
                    <a:pt x="29432" y="114300"/>
                  </a:cubicBezTo>
                  <a:cubicBezTo>
                    <a:pt x="39338" y="124016"/>
                    <a:pt x="48101" y="133350"/>
                    <a:pt x="48101" y="133350"/>
                  </a:cubicBezTo>
                  <a:lnTo>
                    <a:pt x="57245" y="133350"/>
                  </a:lnTo>
                  <a:lnTo>
                    <a:pt x="57245" y="19050"/>
                  </a:lnTo>
                  <a:cubicBezTo>
                    <a:pt x="57245" y="8572"/>
                    <a:pt x="66199" y="0"/>
                    <a:pt x="76772" y="0"/>
                  </a:cubicBezTo>
                  <a:lnTo>
                    <a:pt x="76581" y="0"/>
                  </a:lnTo>
                  <a:cubicBezTo>
                    <a:pt x="87058" y="0"/>
                    <a:pt x="95441" y="8572"/>
                    <a:pt x="95441" y="19050"/>
                  </a:cubicBezTo>
                  <a:lnTo>
                    <a:pt x="95441" y="95250"/>
                  </a:lnTo>
                  <a:lnTo>
                    <a:pt x="161639" y="108966"/>
                  </a:lnTo>
                  <a:cubicBezTo>
                    <a:pt x="177737" y="112205"/>
                    <a:pt x="190691" y="123825"/>
                    <a:pt x="190691" y="142875"/>
                  </a:cubicBezTo>
                  <a:lnTo>
                    <a:pt x="190691" y="190500"/>
                  </a:lnTo>
                  <a:cubicBezTo>
                    <a:pt x="190691" y="201168"/>
                    <a:pt x="181166" y="209169"/>
                    <a:pt x="181166" y="219075"/>
                  </a:cubicBezTo>
                  <a:lnTo>
                    <a:pt x="181166" y="247650"/>
                  </a:lnTo>
                  <a:lnTo>
                    <a:pt x="57341" y="247650"/>
                  </a:lnTo>
                  <a:close/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5" name="Forme libre : forme 114">
              <a:extLst>
                <a:ext uri="{FF2B5EF4-FFF2-40B4-BE49-F238E27FC236}">
                  <a16:creationId xmlns:a16="http://schemas.microsoft.com/office/drawing/2014/main" id="{44F0CAE4-CD8C-6CED-9BE3-DC9474837D00}"/>
                </a:ext>
              </a:extLst>
            </p:cNvPr>
            <p:cNvSpPr/>
            <p:nvPr/>
          </p:nvSpPr>
          <p:spPr>
            <a:xfrm>
              <a:off x="4738935" y="5219116"/>
              <a:ext cx="152400" cy="47625"/>
            </a:xfrm>
            <a:custGeom>
              <a:avLst/>
              <a:gdLst>
                <a:gd name="connsiteX0" fmla="*/ 0 w 152400"/>
                <a:gd name="connsiteY0" fmla="*/ 0 h 47625"/>
                <a:gd name="connsiteX1" fmla="*/ 152400 w 152400"/>
                <a:gd name="connsiteY1" fmla="*/ 0 h 47625"/>
                <a:gd name="connsiteX2" fmla="*/ 152400 w 152400"/>
                <a:gd name="connsiteY2" fmla="*/ 47625 h 47625"/>
                <a:gd name="connsiteX3" fmla="*/ 0 w 15240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47625">
                  <a:moveTo>
                    <a:pt x="0" y="0"/>
                  </a:moveTo>
                  <a:lnTo>
                    <a:pt x="152400" y="0"/>
                  </a:lnTo>
                  <a:lnTo>
                    <a:pt x="152400" y="47625"/>
                  </a:lnTo>
                  <a:lnTo>
                    <a:pt x="0" y="47625"/>
                  </a:lnTo>
                  <a:close/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16" name="Groupe 115">
            <a:extLst>
              <a:ext uri="{FF2B5EF4-FFF2-40B4-BE49-F238E27FC236}">
                <a16:creationId xmlns:a16="http://schemas.microsoft.com/office/drawing/2014/main" id="{EC374B5F-88AC-F94A-6F14-FECEEC844A31}"/>
              </a:ext>
            </a:extLst>
          </p:cNvPr>
          <p:cNvGrpSpPr/>
          <p:nvPr/>
        </p:nvGrpSpPr>
        <p:grpSpPr>
          <a:xfrm rot="20094771">
            <a:off x="5900263" y="1765700"/>
            <a:ext cx="192807" cy="192807"/>
            <a:chOff x="479945" y="2699399"/>
            <a:chExt cx="277941" cy="277941"/>
          </a:xfrm>
        </p:grpSpPr>
        <p:sp>
          <p:nvSpPr>
            <p:cNvPr id="117" name="Larme 116">
              <a:extLst>
                <a:ext uri="{FF2B5EF4-FFF2-40B4-BE49-F238E27FC236}">
                  <a16:creationId xmlns:a16="http://schemas.microsoft.com/office/drawing/2014/main" id="{2676AF55-64F1-CDF2-CE79-D05B53B2BB87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8" name="Ellipse 117">
              <a:extLst>
                <a:ext uri="{FF2B5EF4-FFF2-40B4-BE49-F238E27FC236}">
                  <a16:creationId xmlns:a16="http://schemas.microsoft.com/office/drawing/2014/main" id="{D24B31EA-1CD4-675B-D334-A231D7DC817C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58" name="ZoneTexte 157">
            <a:extLst>
              <a:ext uri="{FF2B5EF4-FFF2-40B4-BE49-F238E27FC236}">
                <a16:creationId xmlns:a16="http://schemas.microsoft.com/office/drawing/2014/main" id="{2D2A0992-25DB-1A36-5F40-3697D464A6C5}"/>
              </a:ext>
            </a:extLst>
          </p:cNvPr>
          <p:cNvSpPr txBox="1"/>
          <p:nvPr/>
        </p:nvSpPr>
        <p:spPr>
          <a:xfrm>
            <a:off x="5801499" y="2258720"/>
            <a:ext cx="5749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3EA3D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 CONTINU</a:t>
            </a:r>
            <a:b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3EA3D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fr-FR" sz="11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Une </a:t>
            </a:r>
            <a:r>
              <a:rPr kumimoji="0" lang="fr-FR" sz="11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formation numérique transversale </a:t>
            </a:r>
            <a:r>
              <a:rPr kumimoji="0" lang="fr-FR" sz="11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pour la découverte de l’écosystème et la prise en main de la tablette </a:t>
            </a:r>
          </a:p>
        </p:txBody>
      </p:sp>
      <p:sp>
        <p:nvSpPr>
          <p:cNvPr id="159" name="Ellipse 158">
            <a:extLst>
              <a:ext uri="{FF2B5EF4-FFF2-40B4-BE49-F238E27FC236}">
                <a16:creationId xmlns:a16="http://schemas.microsoft.com/office/drawing/2014/main" id="{E6BF37A5-94D7-2EF0-F9F4-70BD05B88CE5}"/>
              </a:ext>
            </a:extLst>
          </p:cNvPr>
          <p:cNvSpPr/>
          <p:nvPr/>
        </p:nvSpPr>
        <p:spPr>
          <a:xfrm>
            <a:off x="5138841" y="2508310"/>
            <a:ext cx="400110" cy="400110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2" name="ZoneTexte 211">
            <a:extLst>
              <a:ext uri="{FF2B5EF4-FFF2-40B4-BE49-F238E27FC236}">
                <a16:creationId xmlns:a16="http://schemas.microsoft.com/office/drawing/2014/main" id="{1DBB157C-05E7-B435-346C-61FF2F17D6E1}"/>
              </a:ext>
            </a:extLst>
          </p:cNvPr>
          <p:cNvSpPr txBox="1"/>
          <p:nvPr/>
        </p:nvSpPr>
        <p:spPr>
          <a:xfrm>
            <a:off x="5768970" y="3478525"/>
            <a:ext cx="5749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3EA3D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APRÈS LA REMISE DES ÉQUIPEMENTS </a:t>
            </a:r>
            <a:b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3EA3D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fr-FR" sz="11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Une</a:t>
            </a:r>
            <a:r>
              <a:rPr kumimoji="0" lang="fr-FR" sz="11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formation numérique transversale </a:t>
            </a:r>
            <a:r>
              <a:rPr kumimoji="0" lang="fr-FR" sz="11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du matériel et de l’écosystème dispensée par la DANE</a:t>
            </a:r>
          </a:p>
        </p:txBody>
      </p:sp>
      <p:sp>
        <p:nvSpPr>
          <p:cNvPr id="213" name="Ellipse 212">
            <a:extLst>
              <a:ext uri="{FF2B5EF4-FFF2-40B4-BE49-F238E27FC236}">
                <a16:creationId xmlns:a16="http://schemas.microsoft.com/office/drawing/2014/main" id="{29338EC9-ED44-099E-ACB9-E31373EE15C5}"/>
              </a:ext>
            </a:extLst>
          </p:cNvPr>
          <p:cNvSpPr/>
          <p:nvPr/>
        </p:nvSpPr>
        <p:spPr>
          <a:xfrm>
            <a:off x="5138841" y="3722568"/>
            <a:ext cx="400110" cy="400110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4" name="ZoneTexte 213">
            <a:extLst>
              <a:ext uri="{FF2B5EF4-FFF2-40B4-BE49-F238E27FC236}">
                <a16:creationId xmlns:a16="http://schemas.microsoft.com/office/drawing/2014/main" id="{084C50CB-5A16-E5C8-00DB-C49423F223C2}"/>
              </a:ext>
            </a:extLst>
          </p:cNvPr>
          <p:cNvSpPr txBox="1"/>
          <p:nvPr/>
        </p:nvSpPr>
        <p:spPr>
          <a:xfrm>
            <a:off x="6060302" y="4151167"/>
            <a:ext cx="19568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Usage de la tablette </a:t>
            </a:r>
            <a:br>
              <a:rPr kumimoji="0" lang="fr-FR" sz="10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avec les élèves en classe et hors classe.</a:t>
            </a:r>
          </a:p>
        </p:txBody>
      </p:sp>
      <p:sp>
        <p:nvSpPr>
          <p:cNvPr id="215" name="ZoneTexte 214">
            <a:extLst>
              <a:ext uri="{FF2B5EF4-FFF2-40B4-BE49-F238E27FC236}">
                <a16:creationId xmlns:a16="http://schemas.microsoft.com/office/drawing/2014/main" id="{DD58FA57-0B91-D585-BDCA-6CE7CEC19312}"/>
              </a:ext>
            </a:extLst>
          </p:cNvPr>
          <p:cNvSpPr txBox="1"/>
          <p:nvPr/>
        </p:nvSpPr>
        <p:spPr>
          <a:xfrm>
            <a:off x="8643554" y="4151167"/>
            <a:ext cx="265935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defRPr/>
            </a:pPr>
            <a:r>
              <a:rPr lang="fr-FR" sz="1000" b="1" dirty="0">
                <a:solidFill>
                  <a:srgbClr val="3F1E69"/>
                </a:solidFill>
                <a:latin typeface="Arial"/>
              </a:rPr>
              <a:t>Les modalités seront</a:t>
            </a:r>
            <a:r>
              <a:rPr kumimoji="0" lang="fr-FR" sz="1000" b="1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lang="fr-FR" sz="1000" b="1" dirty="0">
                <a:solidFill>
                  <a:srgbClr val="3F1E69"/>
                </a:solidFill>
                <a:latin typeface="Arial"/>
              </a:rPr>
              <a:t>construites</a:t>
            </a:r>
            <a:r>
              <a:rPr kumimoji="0" lang="fr-FR" sz="1000" b="1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br>
              <a:rPr lang="fr-FR" sz="1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rPr>
            </a:b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 concertation avec les </a:t>
            </a:r>
            <a:r>
              <a:rPr lang="fr-FR" sz="1000" dirty="0">
                <a:solidFill>
                  <a:srgbClr val="3F1E69"/>
                </a:solidFill>
                <a:latin typeface="Arial"/>
              </a:rPr>
              <a:t>établissements.</a:t>
            </a:r>
            <a:endParaRPr lang="fr-FR" sz="1000" b="0" i="0" u="none" strike="noStrike" kern="1200" cap="none" spc="0" normalizeH="0" baseline="0" noProof="0" dirty="0">
              <a:ln>
                <a:noFill/>
              </a:ln>
              <a:solidFill>
                <a:srgbClr val="3F1E69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217" name="Groupe 216">
            <a:extLst>
              <a:ext uri="{FF2B5EF4-FFF2-40B4-BE49-F238E27FC236}">
                <a16:creationId xmlns:a16="http://schemas.microsoft.com/office/drawing/2014/main" id="{3CE0B662-6545-90AA-AEA3-56A8E9F6F260}"/>
              </a:ext>
            </a:extLst>
          </p:cNvPr>
          <p:cNvGrpSpPr/>
          <p:nvPr/>
        </p:nvGrpSpPr>
        <p:grpSpPr>
          <a:xfrm rot="20094771">
            <a:off x="5900263" y="4186961"/>
            <a:ext cx="192807" cy="192807"/>
            <a:chOff x="479945" y="2699399"/>
            <a:chExt cx="277941" cy="277941"/>
          </a:xfrm>
        </p:grpSpPr>
        <p:sp>
          <p:nvSpPr>
            <p:cNvPr id="221" name="Larme 220">
              <a:extLst>
                <a:ext uri="{FF2B5EF4-FFF2-40B4-BE49-F238E27FC236}">
                  <a16:creationId xmlns:a16="http://schemas.microsoft.com/office/drawing/2014/main" id="{C55663E8-7AF0-EE40-DCE9-7DDB02ED64AF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id="{13FF20AB-234E-6802-9ED7-455D3D608CB7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18" name="Groupe 217">
            <a:extLst>
              <a:ext uri="{FF2B5EF4-FFF2-40B4-BE49-F238E27FC236}">
                <a16:creationId xmlns:a16="http://schemas.microsoft.com/office/drawing/2014/main" id="{1D1DEBA4-426A-89AA-6925-6BE45499A485}"/>
              </a:ext>
            </a:extLst>
          </p:cNvPr>
          <p:cNvGrpSpPr/>
          <p:nvPr/>
        </p:nvGrpSpPr>
        <p:grpSpPr>
          <a:xfrm rot="20094771">
            <a:off x="8461665" y="4186961"/>
            <a:ext cx="192807" cy="192807"/>
            <a:chOff x="479946" y="2699399"/>
            <a:chExt cx="277941" cy="277941"/>
          </a:xfrm>
        </p:grpSpPr>
        <p:sp>
          <p:nvSpPr>
            <p:cNvPr id="219" name="Larme 218">
              <a:extLst>
                <a:ext uri="{FF2B5EF4-FFF2-40B4-BE49-F238E27FC236}">
                  <a16:creationId xmlns:a16="http://schemas.microsoft.com/office/drawing/2014/main" id="{BB9FD00C-0FB8-B806-40F2-470C15043BC4}"/>
                </a:ext>
              </a:extLst>
            </p:cNvPr>
            <p:cNvSpPr/>
            <p:nvPr/>
          </p:nvSpPr>
          <p:spPr>
            <a:xfrm rot="8004877">
              <a:off x="479946" y="2699399"/>
              <a:ext cx="277941" cy="277941"/>
            </a:xfrm>
            <a:prstGeom prst="teardrop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0" name="Ellipse 219">
              <a:extLst>
                <a:ext uri="{FF2B5EF4-FFF2-40B4-BE49-F238E27FC236}">
                  <a16:creationId xmlns:a16="http://schemas.microsoft.com/office/drawing/2014/main" id="{8F026240-700A-5A30-D29F-D2850CAF39AC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29" name="ZoneTexte 228">
            <a:extLst>
              <a:ext uri="{FF2B5EF4-FFF2-40B4-BE49-F238E27FC236}">
                <a16:creationId xmlns:a16="http://schemas.microsoft.com/office/drawing/2014/main" id="{3B3C5BBB-9CD8-E02B-A1F0-47EDBEBAE9E9}"/>
              </a:ext>
            </a:extLst>
          </p:cNvPr>
          <p:cNvSpPr txBox="1"/>
          <p:nvPr/>
        </p:nvSpPr>
        <p:spPr>
          <a:xfrm>
            <a:off x="6061699" y="4727199"/>
            <a:ext cx="195689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Durée </a:t>
            </a:r>
            <a:r>
              <a:rPr lang="fr-FR" sz="1000" b="1">
                <a:solidFill>
                  <a:srgbClr val="3F1E69"/>
                </a:solidFill>
                <a:latin typeface="Arial"/>
              </a:rPr>
              <a:t>2 x 3 </a:t>
            </a:r>
            <a:r>
              <a:rPr kumimoji="0" lang="fr-FR" sz="10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heures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srgbClr val="3F1E6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30" name="Groupe 229">
            <a:extLst>
              <a:ext uri="{FF2B5EF4-FFF2-40B4-BE49-F238E27FC236}">
                <a16:creationId xmlns:a16="http://schemas.microsoft.com/office/drawing/2014/main" id="{14DEA66D-3B54-C2EB-2F72-E78D9FE7FD48}"/>
              </a:ext>
            </a:extLst>
          </p:cNvPr>
          <p:cNvGrpSpPr/>
          <p:nvPr/>
        </p:nvGrpSpPr>
        <p:grpSpPr>
          <a:xfrm rot="20094771">
            <a:off x="5901660" y="4718925"/>
            <a:ext cx="192807" cy="192807"/>
            <a:chOff x="479945" y="2699399"/>
            <a:chExt cx="277941" cy="277941"/>
          </a:xfrm>
        </p:grpSpPr>
        <p:sp>
          <p:nvSpPr>
            <p:cNvPr id="231" name="Larme 230">
              <a:extLst>
                <a:ext uri="{FF2B5EF4-FFF2-40B4-BE49-F238E27FC236}">
                  <a16:creationId xmlns:a16="http://schemas.microsoft.com/office/drawing/2014/main" id="{32FEA8AC-60F0-F48E-BEE4-394480386390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2" name="Ellipse 231">
              <a:extLst>
                <a:ext uri="{FF2B5EF4-FFF2-40B4-BE49-F238E27FC236}">
                  <a16:creationId xmlns:a16="http://schemas.microsoft.com/office/drawing/2014/main" id="{FE705203-A8A7-9C0D-F197-E96340094012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34" name="ZoneTexte 233">
            <a:extLst>
              <a:ext uri="{FF2B5EF4-FFF2-40B4-BE49-F238E27FC236}">
                <a16:creationId xmlns:a16="http://schemas.microsoft.com/office/drawing/2014/main" id="{E9E2D33C-4DEA-55E3-35E1-39EA99EB6CA9}"/>
              </a:ext>
            </a:extLst>
          </p:cNvPr>
          <p:cNvSpPr txBox="1"/>
          <p:nvPr/>
        </p:nvSpPr>
        <p:spPr>
          <a:xfrm>
            <a:off x="5747415" y="5126796"/>
            <a:ext cx="5370029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3EA3D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JANVIER À JUIN </a:t>
            </a:r>
            <a:r>
              <a:rPr lang="fr-FR" sz="1400" b="1" dirty="0">
                <a:solidFill>
                  <a:srgbClr val="3EA3DC"/>
                </a:solidFill>
                <a:latin typeface="Arial"/>
              </a:rPr>
              <a:t>2024 </a:t>
            </a:r>
            <a:br>
              <a:rPr lang="fr-FR" sz="1400" b="1" dirty="0">
                <a:latin typeface="Arial"/>
              </a:rPr>
            </a:b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Une formation numérique disciplinaire</a:t>
            </a:r>
            <a:r>
              <a:rPr lang="fr-FR" sz="1100" b="1" dirty="0">
                <a:solidFill>
                  <a:srgbClr val="3F1E69"/>
                </a:solidFill>
                <a:latin typeface="Arial"/>
              </a:rPr>
              <a:t> </a:t>
            </a:r>
            <a:endParaRPr kumimoji="0" lang="fr-FR" sz="1100" b="0" i="0" u="none" strike="noStrike" kern="1200" cap="none" spc="0" normalizeH="0" baseline="0" noProof="0">
              <a:ln>
                <a:noFill/>
              </a:ln>
              <a:solidFill>
                <a:srgbClr val="3F1E6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5" name="Ellipse 234">
            <a:extLst>
              <a:ext uri="{FF2B5EF4-FFF2-40B4-BE49-F238E27FC236}">
                <a16:creationId xmlns:a16="http://schemas.microsoft.com/office/drawing/2014/main" id="{78880316-AE92-AF54-4487-A172D6271951}"/>
              </a:ext>
            </a:extLst>
          </p:cNvPr>
          <p:cNvSpPr/>
          <p:nvPr/>
        </p:nvSpPr>
        <p:spPr>
          <a:xfrm>
            <a:off x="5149375" y="5277390"/>
            <a:ext cx="400110" cy="400110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6" name="ZoneTexte 235">
            <a:extLst>
              <a:ext uri="{FF2B5EF4-FFF2-40B4-BE49-F238E27FC236}">
                <a16:creationId xmlns:a16="http://schemas.microsoft.com/office/drawing/2014/main" id="{F1BE1AD1-89B3-C148-0E01-BA91E041D97E}"/>
              </a:ext>
            </a:extLst>
          </p:cNvPr>
          <p:cNvSpPr txBox="1"/>
          <p:nvPr/>
        </p:nvSpPr>
        <p:spPr>
          <a:xfrm>
            <a:off x="6060302" y="5640692"/>
            <a:ext cx="1956890" cy="2462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defRPr/>
            </a:pPr>
            <a:r>
              <a:rPr lang="fr-FR" sz="1000" b="1">
                <a:solidFill>
                  <a:srgbClr val="3F1E69"/>
                </a:solidFill>
                <a:latin typeface="Arial"/>
              </a:rPr>
              <a:t>Durée 4 x 3 heures maximum</a:t>
            </a:r>
            <a:endParaRPr lang="fr-FR" sz="1000" b="0" i="0" u="none" strike="noStrike" kern="1200" cap="none" spc="0" normalizeH="0" baseline="0" noProof="0">
              <a:ln>
                <a:noFill/>
              </a:ln>
              <a:solidFill>
                <a:srgbClr val="3F1E69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37" name="ZoneTexte 236">
            <a:extLst>
              <a:ext uri="{FF2B5EF4-FFF2-40B4-BE49-F238E27FC236}">
                <a16:creationId xmlns:a16="http://schemas.microsoft.com/office/drawing/2014/main" id="{150BBA8E-900F-46F5-A05A-5F807A220244}"/>
              </a:ext>
            </a:extLst>
          </p:cNvPr>
          <p:cNvSpPr txBox="1"/>
          <p:nvPr/>
        </p:nvSpPr>
        <p:spPr>
          <a:xfrm>
            <a:off x="8643554" y="5640692"/>
            <a:ext cx="26593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 contenu sera construit </a:t>
            </a:r>
            <a:br>
              <a:rPr kumimoji="0" lang="fr-FR" sz="10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 fonction des besoins et des retours des enseignants.</a:t>
            </a:r>
          </a:p>
        </p:txBody>
      </p:sp>
      <p:grpSp>
        <p:nvGrpSpPr>
          <p:cNvPr id="239" name="Groupe 238">
            <a:extLst>
              <a:ext uri="{FF2B5EF4-FFF2-40B4-BE49-F238E27FC236}">
                <a16:creationId xmlns:a16="http://schemas.microsoft.com/office/drawing/2014/main" id="{F93AC4AC-3289-AB53-9445-ADE039DDED41}"/>
              </a:ext>
            </a:extLst>
          </p:cNvPr>
          <p:cNvGrpSpPr/>
          <p:nvPr/>
        </p:nvGrpSpPr>
        <p:grpSpPr>
          <a:xfrm rot="20094771">
            <a:off x="5900263" y="5621401"/>
            <a:ext cx="192807" cy="192807"/>
            <a:chOff x="479945" y="2699399"/>
            <a:chExt cx="277941" cy="277941"/>
          </a:xfrm>
        </p:grpSpPr>
        <p:sp>
          <p:nvSpPr>
            <p:cNvPr id="247" name="Larme 246">
              <a:extLst>
                <a:ext uri="{FF2B5EF4-FFF2-40B4-BE49-F238E27FC236}">
                  <a16:creationId xmlns:a16="http://schemas.microsoft.com/office/drawing/2014/main" id="{8C59B7B1-3E51-FD06-A097-8203F538155D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8" name="Ellipse 247">
              <a:extLst>
                <a:ext uri="{FF2B5EF4-FFF2-40B4-BE49-F238E27FC236}">
                  <a16:creationId xmlns:a16="http://schemas.microsoft.com/office/drawing/2014/main" id="{95BB4577-FCC7-10B5-D696-5E22F485044E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40" name="Groupe 239">
            <a:extLst>
              <a:ext uri="{FF2B5EF4-FFF2-40B4-BE49-F238E27FC236}">
                <a16:creationId xmlns:a16="http://schemas.microsoft.com/office/drawing/2014/main" id="{76CC86B1-6B71-987D-E199-D1E665E7035B}"/>
              </a:ext>
            </a:extLst>
          </p:cNvPr>
          <p:cNvGrpSpPr/>
          <p:nvPr/>
        </p:nvGrpSpPr>
        <p:grpSpPr>
          <a:xfrm rot="20094771">
            <a:off x="8461665" y="5621401"/>
            <a:ext cx="192807" cy="192807"/>
            <a:chOff x="479946" y="2699399"/>
            <a:chExt cx="277941" cy="277941"/>
          </a:xfrm>
        </p:grpSpPr>
        <p:sp>
          <p:nvSpPr>
            <p:cNvPr id="245" name="Larme 244">
              <a:extLst>
                <a:ext uri="{FF2B5EF4-FFF2-40B4-BE49-F238E27FC236}">
                  <a16:creationId xmlns:a16="http://schemas.microsoft.com/office/drawing/2014/main" id="{29CF50E2-290B-D7E9-2302-605E5D8CD4B7}"/>
                </a:ext>
              </a:extLst>
            </p:cNvPr>
            <p:cNvSpPr/>
            <p:nvPr/>
          </p:nvSpPr>
          <p:spPr>
            <a:xfrm rot="8004877">
              <a:off x="479946" y="2699399"/>
              <a:ext cx="277941" cy="277941"/>
            </a:xfrm>
            <a:prstGeom prst="teardrop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6" name="Ellipse 245">
              <a:extLst>
                <a:ext uri="{FF2B5EF4-FFF2-40B4-BE49-F238E27FC236}">
                  <a16:creationId xmlns:a16="http://schemas.microsoft.com/office/drawing/2014/main" id="{BC1D4740-6F4E-5559-2796-124DBDE34289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DDB0015A-17AC-D728-933A-2172FB4E89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10938" y1="44531" x2="10938" y2="49414"/>
                        <a14:foregroundMark x1="46224" y1="44336" x2="46354" y2="51563"/>
                        <a14:foregroundMark x1="50521" y1="43750" x2="50000" y2="49414"/>
                        <a14:foregroundMark x1="50260" y1="38086" x2="50260" y2="38086"/>
                        <a14:foregroundMark x1="54167" y1="45703" x2="54167" y2="45703"/>
                        <a14:foregroundMark x1="67969" y1="44727" x2="67969" y2="44727"/>
                        <a14:foregroundMark x1="70313" y1="37500" x2="70313" y2="37500"/>
                        <a14:foregroundMark x1="77734" y1="47461" x2="77734" y2="47461"/>
                        <a14:foregroundMark x1="84375" y1="42969" x2="84375" y2="42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107" b="29994"/>
          <a:stretch/>
        </p:blipFill>
        <p:spPr bwMode="auto">
          <a:xfrm>
            <a:off x="5106567" y="2607434"/>
            <a:ext cx="670781" cy="205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2" name="Graphique 76">
            <a:extLst>
              <a:ext uri="{FF2B5EF4-FFF2-40B4-BE49-F238E27FC236}">
                <a16:creationId xmlns:a16="http://schemas.microsoft.com/office/drawing/2014/main" id="{594CD3FB-D46A-B415-417E-B0AD54746D65}"/>
              </a:ext>
            </a:extLst>
          </p:cNvPr>
          <p:cNvGrpSpPr/>
          <p:nvPr/>
        </p:nvGrpSpPr>
        <p:grpSpPr>
          <a:xfrm>
            <a:off x="5268629" y="3737857"/>
            <a:ext cx="344146" cy="340037"/>
            <a:chOff x="7418154" y="1852015"/>
            <a:chExt cx="405003" cy="400167"/>
          </a:xfrm>
          <a:noFill/>
        </p:grpSpPr>
        <p:sp>
          <p:nvSpPr>
            <p:cNvPr id="263" name="Forme libre : forme 262">
              <a:extLst>
                <a:ext uri="{FF2B5EF4-FFF2-40B4-BE49-F238E27FC236}">
                  <a16:creationId xmlns:a16="http://schemas.microsoft.com/office/drawing/2014/main" id="{D343ABD4-CD30-D2D4-E0BB-69DDFDA1CFCA}"/>
                </a:ext>
              </a:extLst>
            </p:cNvPr>
            <p:cNvSpPr/>
            <p:nvPr/>
          </p:nvSpPr>
          <p:spPr>
            <a:xfrm>
              <a:off x="7541407" y="1959861"/>
              <a:ext cx="158400" cy="70961"/>
            </a:xfrm>
            <a:custGeom>
              <a:avLst/>
              <a:gdLst>
                <a:gd name="connsiteX0" fmla="*/ 158401 w 158400"/>
                <a:gd name="connsiteY0" fmla="*/ 70961 h 70961"/>
                <a:gd name="connsiteX1" fmla="*/ 158401 w 158400"/>
                <a:gd name="connsiteY1" fmla="*/ 42386 h 70961"/>
                <a:gd name="connsiteX2" fmla="*/ 79248 w 158400"/>
                <a:gd name="connsiteY2" fmla="*/ 0 h 70961"/>
                <a:gd name="connsiteX3" fmla="*/ 0 w 158400"/>
                <a:gd name="connsiteY3" fmla="*/ 42386 h 70961"/>
                <a:gd name="connsiteX4" fmla="*/ 0 w 158400"/>
                <a:gd name="connsiteY4" fmla="*/ 70961 h 7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00" h="70961">
                  <a:moveTo>
                    <a:pt x="158401" y="70961"/>
                  </a:moveTo>
                  <a:lnTo>
                    <a:pt x="158401" y="42386"/>
                  </a:lnTo>
                  <a:cubicBezTo>
                    <a:pt x="158401" y="14478"/>
                    <a:pt x="105537" y="0"/>
                    <a:pt x="79248" y="0"/>
                  </a:cubicBezTo>
                  <a:cubicBezTo>
                    <a:pt x="52959" y="0"/>
                    <a:pt x="0" y="14478"/>
                    <a:pt x="0" y="42386"/>
                  </a:cubicBezTo>
                  <a:lnTo>
                    <a:pt x="0" y="70961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4" name="Forme libre : forme 263">
              <a:extLst>
                <a:ext uri="{FF2B5EF4-FFF2-40B4-BE49-F238E27FC236}">
                  <a16:creationId xmlns:a16="http://schemas.microsoft.com/office/drawing/2014/main" id="{68BB65CC-185F-200C-E5FD-6D4725F33F0B}"/>
                </a:ext>
              </a:extLst>
            </p:cNvPr>
            <p:cNvSpPr/>
            <p:nvPr/>
          </p:nvSpPr>
          <p:spPr>
            <a:xfrm>
              <a:off x="7664661" y="2013106"/>
              <a:ext cx="9525" cy="17716"/>
            </a:xfrm>
            <a:custGeom>
              <a:avLst/>
              <a:gdLst>
                <a:gd name="connsiteX0" fmla="*/ 0 w 9525"/>
                <a:gd name="connsiteY0" fmla="*/ 17717 h 17716"/>
                <a:gd name="connsiteX1" fmla="*/ 0 w 9525"/>
                <a:gd name="connsiteY1" fmla="*/ 0 h 1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7716">
                  <a:moveTo>
                    <a:pt x="0" y="17717"/>
                  </a:moveTo>
                  <a:lnTo>
                    <a:pt x="0" y="0"/>
                  </a:lnTo>
                </a:path>
              </a:pathLst>
            </a:custGeom>
            <a:ln w="12700" cap="flat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5" name="Forme libre : forme 264">
              <a:extLst>
                <a:ext uri="{FF2B5EF4-FFF2-40B4-BE49-F238E27FC236}">
                  <a16:creationId xmlns:a16="http://schemas.microsoft.com/office/drawing/2014/main" id="{3C4AB4CA-3BD7-953B-ABEB-6055BCC4B650}"/>
                </a:ext>
              </a:extLst>
            </p:cNvPr>
            <p:cNvSpPr/>
            <p:nvPr/>
          </p:nvSpPr>
          <p:spPr>
            <a:xfrm>
              <a:off x="7576555" y="2013106"/>
              <a:ext cx="9525" cy="17716"/>
            </a:xfrm>
            <a:custGeom>
              <a:avLst/>
              <a:gdLst>
                <a:gd name="connsiteX0" fmla="*/ 0 w 9525"/>
                <a:gd name="connsiteY0" fmla="*/ 0 h 17716"/>
                <a:gd name="connsiteX1" fmla="*/ 0 w 9525"/>
                <a:gd name="connsiteY1" fmla="*/ 17717 h 1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7716">
                  <a:moveTo>
                    <a:pt x="0" y="0"/>
                  </a:moveTo>
                  <a:lnTo>
                    <a:pt x="0" y="17717"/>
                  </a:lnTo>
                </a:path>
              </a:pathLst>
            </a:custGeom>
            <a:ln w="12700" cap="flat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6" name="Forme libre : forme 265">
              <a:extLst>
                <a:ext uri="{FF2B5EF4-FFF2-40B4-BE49-F238E27FC236}">
                  <a16:creationId xmlns:a16="http://schemas.microsoft.com/office/drawing/2014/main" id="{352833B0-D867-E021-3444-D4CAA97A9AA4}"/>
                </a:ext>
              </a:extLst>
            </p:cNvPr>
            <p:cNvSpPr/>
            <p:nvPr/>
          </p:nvSpPr>
          <p:spPr>
            <a:xfrm>
              <a:off x="7585365" y="1852015"/>
              <a:ext cx="70486" cy="81366"/>
            </a:xfrm>
            <a:custGeom>
              <a:avLst/>
              <a:gdLst>
                <a:gd name="connsiteX0" fmla="*/ 35291 w 70486"/>
                <a:gd name="connsiteY0" fmla="*/ 81366 h 81366"/>
                <a:gd name="connsiteX1" fmla="*/ 48 w 70486"/>
                <a:gd name="connsiteY1" fmla="*/ 45933 h 81366"/>
                <a:gd name="connsiteX2" fmla="*/ 48 w 70486"/>
                <a:gd name="connsiteY2" fmla="*/ 37075 h 81366"/>
                <a:gd name="connsiteX3" fmla="*/ 33412 w 70486"/>
                <a:gd name="connsiteY3" fmla="*/ 48 h 81366"/>
                <a:gd name="connsiteX4" fmla="*/ 70438 w 70486"/>
                <a:gd name="connsiteY4" fmla="*/ 33412 h 81366"/>
                <a:gd name="connsiteX5" fmla="*/ 70438 w 70486"/>
                <a:gd name="connsiteY5" fmla="*/ 37075 h 81366"/>
                <a:gd name="connsiteX6" fmla="*/ 70438 w 70486"/>
                <a:gd name="connsiteY6" fmla="*/ 45933 h 81366"/>
                <a:gd name="connsiteX7" fmla="*/ 35291 w 70486"/>
                <a:gd name="connsiteY7" fmla="*/ 81366 h 81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486" h="81366">
                  <a:moveTo>
                    <a:pt x="35291" y="81366"/>
                  </a:moveTo>
                  <a:cubicBezTo>
                    <a:pt x="15840" y="81158"/>
                    <a:pt x="151" y="65385"/>
                    <a:pt x="48" y="45933"/>
                  </a:cubicBezTo>
                  <a:lnTo>
                    <a:pt x="48" y="37075"/>
                  </a:lnTo>
                  <a:cubicBezTo>
                    <a:pt x="-963" y="17637"/>
                    <a:pt x="13974" y="1060"/>
                    <a:pt x="33412" y="48"/>
                  </a:cubicBezTo>
                  <a:cubicBezTo>
                    <a:pt x="52849" y="-963"/>
                    <a:pt x="69427" y="13974"/>
                    <a:pt x="70438" y="33412"/>
                  </a:cubicBezTo>
                  <a:cubicBezTo>
                    <a:pt x="70502" y="34632"/>
                    <a:pt x="70502" y="35855"/>
                    <a:pt x="70438" y="37075"/>
                  </a:cubicBezTo>
                  <a:lnTo>
                    <a:pt x="70438" y="45933"/>
                  </a:lnTo>
                  <a:cubicBezTo>
                    <a:pt x="70336" y="65349"/>
                    <a:pt x="54705" y="81107"/>
                    <a:pt x="35291" y="81366"/>
                  </a:cubicBezTo>
                  <a:close/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7" name="Forme libre : forme 266">
              <a:extLst>
                <a:ext uri="{FF2B5EF4-FFF2-40B4-BE49-F238E27FC236}">
                  <a16:creationId xmlns:a16="http://schemas.microsoft.com/office/drawing/2014/main" id="{91E46FB3-9675-82E8-A707-56C72779D404}"/>
                </a:ext>
              </a:extLst>
            </p:cNvPr>
            <p:cNvSpPr/>
            <p:nvPr/>
          </p:nvSpPr>
          <p:spPr>
            <a:xfrm>
              <a:off x="7418154" y="2039680"/>
              <a:ext cx="405003" cy="79628"/>
            </a:xfrm>
            <a:custGeom>
              <a:avLst/>
              <a:gdLst>
                <a:gd name="connsiteX0" fmla="*/ 0 w 405003"/>
                <a:gd name="connsiteY0" fmla="*/ 0 h 79628"/>
                <a:gd name="connsiteX1" fmla="*/ 405003 w 405003"/>
                <a:gd name="connsiteY1" fmla="*/ 0 h 79628"/>
                <a:gd name="connsiteX2" fmla="*/ 405003 w 405003"/>
                <a:gd name="connsiteY2" fmla="*/ 79629 h 79628"/>
                <a:gd name="connsiteX3" fmla="*/ 0 w 405003"/>
                <a:gd name="connsiteY3" fmla="*/ 79629 h 79628"/>
                <a:gd name="connsiteX4" fmla="*/ 0 w 405003"/>
                <a:gd name="connsiteY4" fmla="*/ 0 h 79628"/>
                <a:gd name="connsiteX5" fmla="*/ 0 w 405003"/>
                <a:gd name="connsiteY5" fmla="*/ 0 h 79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5003" h="79628">
                  <a:moveTo>
                    <a:pt x="0" y="0"/>
                  </a:moveTo>
                  <a:lnTo>
                    <a:pt x="405003" y="0"/>
                  </a:lnTo>
                  <a:lnTo>
                    <a:pt x="405003" y="79629"/>
                  </a:lnTo>
                  <a:lnTo>
                    <a:pt x="0" y="7962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8" name="Forme libre : forme 267">
              <a:extLst>
                <a:ext uri="{FF2B5EF4-FFF2-40B4-BE49-F238E27FC236}">
                  <a16:creationId xmlns:a16="http://schemas.microsoft.com/office/drawing/2014/main" id="{C9DCD07C-8A86-89A5-B62D-32F08434244C}"/>
                </a:ext>
              </a:extLst>
            </p:cNvPr>
            <p:cNvSpPr/>
            <p:nvPr/>
          </p:nvSpPr>
          <p:spPr>
            <a:xfrm>
              <a:off x="7444538" y="2119309"/>
              <a:ext cx="352139" cy="132873"/>
            </a:xfrm>
            <a:custGeom>
              <a:avLst/>
              <a:gdLst>
                <a:gd name="connsiteX0" fmla="*/ 0 w 352139"/>
                <a:gd name="connsiteY0" fmla="*/ 0 h 132873"/>
                <a:gd name="connsiteX1" fmla="*/ 352139 w 352139"/>
                <a:gd name="connsiteY1" fmla="*/ 0 h 132873"/>
                <a:gd name="connsiteX2" fmla="*/ 352139 w 352139"/>
                <a:gd name="connsiteY2" fmla="*/ 132874 h 132873"/>
                <a:gd name="connsiteX3" fmla="*/ 0 w 352139"/>
                <a:gd name="connsiteY3" fmla="*/ 132874 h 132873"/>
                <a:gd name="connsiteX4" fmla="*/ 0 w 352139"/>
                <a:gd name="connsiteY4" fmla="*/ 0 h 132873"/>
                <a:gd name="connsiteX5" fmla="*/ 0 w 352139"/>
                <a:gd name="connsiteY5" fmla="*/ 0 h 132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2139" h="132873">
                  <a:moveTo>
                    <a:pt x="0" y="0"/>
                  </a:moveTo>
                  <a:lnTo>
                    <a:pt x="352139" y="0"/>
                  </a:lnTo>
                  <a:lnTo>
                    <a:pt x="352139" y="132874"/>
                  </a:lnTo>
                  <a:lnTo>
                    <a:pt x="0" y="13287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69" name="Groupe 268">
            <a:extLst>
              <a:ext uri="{FF2B5EF4-FFF2-40B4-BE49-F238E27FC236}">
                <a16:creationId xmlns:a16="http://schemas.microsoft.com/office/drawing/2014/main" id="{69B89773-C520-D701-F92E-CF97EB7C9376}"/>
              </a:ext>
            </a:extLst>
          </p:cNvPr>
          <p:cNvGrpSpPr/>
          <p:nvPr/>
        </p:nvGrpSpPr>
        <p:grpSpPr>
          <a:xfrm>
            <a:off x="5300347" y="5355549"/>
            <a:ext cx="301779" cy="308339"/>
            <a:chOff x="-2068137" y="2304578"/>
            <a:chExt cx="438150" cy="447675"/>
          </a:xfrm>
        </p:grpSpPr>
        <p:sp>
          <p:nvSpPr>
            <p:cNvPr id="270" name="Forme libre : forme 269">
              <a:extLst>
                <a:ext uri="{FF2B5EF4-FFF2-40B4-BE49-F238E27FC236}">
                  <a16:creationId xmlns:a16="http://schemas.microsoft.com/office/drawing/2014/main" id="{2F1B995C-265D-2B2C-AF7C-7834ADEF9CA3}"/>
                </a:ext>
              </a:extLst>
            </p:cNvPr>
            <p:cNvSpPr/>
            <p:nvPr/>
          </p:nvSpPr>
          <p:spPr>
            <a:xfrm>
              <a:off x="-1791912" y="2352107"/>
              <a:ext cx="76200" cy="95345"/>
            </a:xfrm>
            <a:custGeom>
              <a:avLst/>
              <a:gdLst>
                <a:gd name="connsiteX0" fmla="*/ 38100 w 76200"/>
                <a:gd name="connsiteY0" fmla="*/ 95345 h 95345"/>
                <a:gd name="connsiteX1" fmla="*/ 0 w 76200"/>
                <a:gd name="connsiteY1" fmla="*/ 54483 h 95345"/>
                <a:gd name="connsiteX2" fmla="*/ 0 w 76200"/>
                <a:gd name="connsiteY2" fmla="*/ 40862 h 95345"/>
                <a:gd name="connsiteX3" fmla="*/ 38100 w 76200"/>
                <a:gd name="connsiteY3" fmla="*/ 0 h 95345"/>
                <a:gd name="connsiteX4" fmla="*/ 76200 w 76200"/>
                <a:gd name="connsiteY4" fmla="*/ 40862 h 95345"/>
                <a:gd name="connsiteX5" fmla="*/ 76200 w 76200"/>
                <a:gd name="connsiteY5" fmla="*/ 54483 h 95345"/>
                <a:gd name="connsiteX6" fmla="*/ 38100 w 76200"/>
                <a:gd name="connsiteY6" fmla="*/ 95345 h 95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95345">
                  <a:moveTo>
                    <a:pt x="38100" y="95345"/>
                  </a:moveTo>
                  <a:cubicBezTo>
                    <a:pt x="16288" y="95345"/>
                    <a:pt x="0" y="77057"/>
                    <a:pt x="0" y="54483"/>
                  </a:cubicBezTo>
                  <a:lnTo>
                    <a:pt x="0" y="40862"/>
                  </a:lnTo>
                  <a:cubicBezTo>
                    <a:pt x="0" y="18288"/>
                    <a:pt x="16288" y="0"/>
                    <a:pt x="38100" y="0"/>
                  </a:cubicBezTo>
                  <a:cubicBezTo>
                    <a:pt x="59912" y="0"/>
                    <a:pt x="76200" y="18288"/>
                    <a:pt x="76200" y="40862"/>
                  </a:cubicBezTo>
                  <a:lnTo>
                    <a:pt x="76200" y="54483"/>
                  </a:lnTo>
                  <a:cubicBezTo>
                    <a:pt x="76200" y="77057"/>
                    <a:pt x="59912" y="95345"/>
                    <a:pt x="38100" y="95345"/>
                  </a:cubicBezTo>
                  <a:close/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1" name="Forme libre : forme 270">
              <a:extLst>
                <a:ext uri="{FF2B5EF4-FFF2-40B4-BE49-F238E27FC236}">
                  <a16:creationId xmlns:a16="http://schemas.microsoft.com/office/drawing/2014/main" id="{41765914-4B07-C3AB-1EEB-E857BA7AC41B}"/>
                </a:ext>
              </a:extLst>
            </p:cNvPr>
            <p:cNvSpPr/>
            <p:nvPr/>
          </p:nvSpPr>
          <p:spPr>
            <a:xfrm>
              <a:off x="-1904537" y="2476028"/>
              <a:ext cx="236450" cy="276225"/>
            </a:xfrm>
            <a:custGeom>
              <a:avLst/>
              <a:gdLst>
                <a:gd name="connsiteX0" fmla="*/ 103101 w 236450"/>
                <a:gd name="connsiteY0" fmla="*/ 276225 h 276225"/>
                <a:gd name="connsiteX1" fmla="*/ 103101 w 236450"/>
                <a:gd name="connsiteY1" fmla="*/ 66675 h 276225"/>
                <a:gd name="connsiteX2" fmla="*/ 65001 w 236450"/>
                <a:gd name="connsiteY2" fmla="*/ 85725 h 276225"/>
                <a:gd name="connsiteX3" fmla="*/ 26901 w 236450"/>
                <a:gd name="connsiteY3" fmla="*/ 66675 h 276225"/>
                <a:gd name="connsiteX4" fmla="*/ 4231 w 236450"/>
                <a:gd name="connsiteY4" fmla="*/ 46958 h 276225"/>
                <a:gd name="connsiteX5" fmla="*/ 18709 w 236450"/>
                <a:gd name="connsiteY5" fmla="*/ 24289 h 276225"/>
                <a:gd name="connsiteX6" fmla="*/ 55476 w 236450"/>
                <a:gd name="connsiteY6" fmla="*/ 38100 h 276225"/>
                <a:gd name="connsiteX7" fmla="*/ 122151 w 236450"/>
                <a:gd name="connsiteY7" fmla="*/ 0 h 276225"/>
                <a:gd name="connsiteX8" fmla="*/ 188826 w 236450"/>
                <a:gd name="connsiteY8" fmla="*/ 0 h 276225"/>
                <a:gd name="connsiteX9" fmla="*/ 236451 w 236450"/>
                <a:gd name="connsiteY9" fmla="*/ 57150 h 276225"/>
                <a:gd name="connsiteX10" fmla="*/ 236451 w 236450"/>
                <a:gd name="connsiteY10" fmla="*/ 114300 h 276225"/>
                <a:gd name="connsiteX11" fmla="*/ 207876 w 236450"/>
                <a:gd name="connsiteY11" fmla="*/ 142875 h 276225"/>
                <a:gd name="connsiteX12" fmla="*/ 198351 w 236450"/>
                <a:gd name="connsiteY12" fmla="*/ 142875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6450" h="276225">
                  <a:moveTo>
                    <a:pt x="103101" y="276225"/>
                  </a:moveTo>
                  <a:lnTo>
                    <a:pt x="103101" y="66675"/>
                  </a:lnTo>
                  <a:cubicBezTo>
                    <a:pt x="103101" y="66675"/>
                    <a:pt x="72145" y="85725"/>
                    <a:pt x="65001" y="85725"/>
                  </a:cubicBezTo>
                  <a:cubicBezTo>
                    <a:pt x="57857" y="85725"/>
                    <a:pt x="42808" y="79153"/>
                    <a:pt x="26901" y="66675"/>
                  </a:cubicBezTo>
                  <a:cubicBezTo>
                    <a:pt x="19947" y="61246"/>
                    <a:pt x="11851" y="54388"/>
                    <a:pt x="4231" y="46958"/>
                  </a:cubicBezTo>
                  <a:cubicBezTo>
                    <a:pt x="-6437" y="36671"/>
                    <a:pt x="4803" y="19050"/>
                    <a:pt x="18709" y="24289"/>
                  </a:cubicBezTo>
                  <a:cubicBezTo>
                    <a:pt x="33568" y="29908"/>
                    <a:pt x="48618" y="35528"/>
                    <a:pt x="55476" y="38100"/>
                  </a:cubicBezTo>
                  <a:cubicBezTo>
                    <a:pt x="69763" y="23241"/>
                    <a:pt x="84622" y="0"/>
                    <a:pt x="122151" y="0"/>
                  </a:cubicBezTo>
                  <a:lnTo>
                    <a:pt x="188826" y="0"/>
                  </a:lnTo>
                  <a:cubicBezTo>
                    <a:pt x="222925" y="0"/>
                    <a:pt x="236451" y="14383"/>
                    <a:pt x="236451" y="57150"/>
                  </a:cubicBezTo>
                  <a:lnTo>
                    <a:pt x="236451" y="114300"/>
                  </a:lnTo>
                  <a:cubicBezTo>
                    <a:pt x="236451" y="134779"/>
                    <a:pt x="228354" y="142875"/>
                    <a:pt x="207876" y="142875"/>
                  </a:cubicBezTo>
                  <a:lnTo>
                    <a:pt x="198351" y="14287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2" name="Forme libre : forme 271">
              <a:extLst>
                <a:ext uri="{FF2B5EF4-FFF2-40B4-BE49-F238E27FC236}">
                  <a16:creationId xmlns:a16="http://schemas.microsoft.com/office/drawing/2014/main" id="{605B2294-B46D-65E4-DD8F-B7579CEF9E07}"/>
                </a:ext>
              </a:extLst>
            </p:cNvPr>
            <p:cNvSpPr/>
            <p:nvPr/>
          </p:nvSpPr>
          <p:spPr>
            <a:xfrm>
              <a:off x="-1753812" y="2618903"/>
              <a:ext cx="9525" cy="133350"/>
            </a:xfrm>
            <a:custGeom>
              <a:avLst/>
              <a:gdLst>
                <a:gd name="connsiteX0" fmla="*/ 0 w 9525"/>
                <a:gd name="connsiteY0" fmla="*/ 0 h 133350"/>
                <a:gd name="connsiteX1" fmla="*/ 0 w 9525"/>
                <a:gd name="connsiteY1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3350">
                  <a:moveTo>
                    <a:pt x="0" y="0"/>
                  </a:moveTo>
                  <a:lnTo>
                    <a:pt x="0" y="13335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3" name="Forme libre : forme 272">
              <a:extLst>
                <a:ext uri="{FF2B5EF4-FFF2-40B4-BE49-F238E27FC236}">
                  <a16:creationId xmlns:a16="http://schemas.microsoft.com/office/drawing/2014/main" id="{902B4567-ADDC-3F7A-7892-3AFCF0117016}"/>
                </a:ext>
              </a:extLst>
            </p:cNvPr>
            <p:cNvSpPr/>
            <p:nvPr/>
          </p:nvSpPr>
          <p:spPr>
            <a:xfrm>
              <a:off x="-1706187" y="2533178"/>
              <a:ext cx="9525" cy="219075"/>
            </a:xfrm>
            <a:custGeom>
              <a:avLst/>
              <a:gdLst>
                <a:gd name="connsiteX0" fmla="*/ 0 w 9525"/>
                <a:gd name="connsiteY0" fmla="*/ 0 h 219075"/>
                <a:gd name="connsiteX1" fmla="*/ 0 w 9525"/>
                <a:gd name="connsiteY1" fmla="*/ 219075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19075">
                  <a:moveTo>
                    <a:pt x="0" y="0"/>
                  </a:moveTo>
                  <a:lnTo>
                    <a:pt x="0" y="21907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4" name="Forme libre : forme 273">
              <a:extLst>
                <a:ext uri="{FF2B5EF4-FFF2-40B4-BE49-F238E27FC236}">
                  <a16:creationId xmlns:a16="http://schemas.microsoft.com/office/drawing/2014/main" id="{0AF8C529-B49E-0BC6-D2E9-71C0D5D1B7B6}"/>
                </a:ext>
              </a:extLst>
            </p:cNvPr>
            <p:cNvSpPr/>
            <p:nvPr/>
          </p:nvSpPr>
          <p:spPr>
            <a:xfrm>
              <a:off x="-2068137" y="2304578"/>
              <a:ext cx="438150" cy="352425"/>
            </a:xfrm>
            <a:custGeom>
              <a:avLst/>
              <a:gdLst>
                <a:gd name="connsiteX0" fmla="*/ 238125 w 438150"/>
                <a:gd name="connsiteY0" fmla="*/ 352425 h 352425"/>
                <a:gd name="connsiteX1" fmla="*/ 0 w 438150"/>
                <a:gd name="connsiteY1" fmla="*/ 352425 h 352425"/>
                <a:gd name="connsiteX2" fmla="*/ 0 w 438150"/>
                <a:gd name="connsiteY2" fmla="*/ 0 h 352425"/>
                <a:gd name="connsiteX3" fmla="*/ 438150 w 438150"/>
                <a:gd name="connsiteY3" fmla="*/ 0 h 352425"/>
                <a:gd name="connsiteX4" fmla="*/ 438150 w 438150"/>
                <a:gd name="connsiteY4" fmla="*/ 352425 h 352425"/>
                <a:gd name="connsiteX5" fmla="*/ 390525 w 438150"/>
                <a:gd name="connsiteY5" fmla="*/ 352425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8150" h="352425">
                  <a:moveTo>
                    <a:pt x="238125" y="352425"/>
                  </a:moveTo>
                  <a:lnTo>
                    <a:pt x="0" y="352425"/>
                  </a:lnTo>
                  <a:lnTo>
                    <a:pt x="0" y="0"/>
                  </a:lnTo>
                  <a:lnTo>
                    <a:pt x="438150" y="0"/>
                  </a:lnTo>
                  <a:lnTo>
                    <a:pt x="438150" y="352425"/>
                  </a:lnTo>
                  <a:lnTo>
                    <a:pt x="390525" y="35242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90" name="Groupe 89">
            <a:extLst>
              <a:ext uri="{FF2B5EF4-FFF2-40B4-BE49-F238E27FC236}">
                <a16:creationId xmlns:a16="http://schemas.microsoft.com/office/drawing/2014/main" id="{3FE0ACD8-BB6E-4E08-A128-6699412D3E0F}"/>
              </a:ext>
            </a:extLst>
          </p:cNvPr>
          <p:cNvGrpSpPr/>
          <p:nvPr/>
        </p:nvGrpSpPr>
        <p:grpSpPr>
          <a:xfrm rot="20094771">
            <a:off x="5871411" y="2979795"/>
            <a:ext cx="192807" cy="192807"/>
            <a:chOff x="513615" y="2627484"/>
            <a:chExt cx="277941" cy="277941"/>
          </a:xfrm>
        </p:grpSpPr>
        <p:sp>
          <p:nvSpPr>
            <p:cNvPr id="93" name="Larme 92">
              <a:extLst>
                <a:ext uri="{FF2B5EF4-FFF2-40B4-BE49-F238E27FC236}">
                  <a16:creationId xmlns:a16="http://schemas.microsoft.com/office/drawing/2014/main" id="{2360C541-6D3D-4B40-B5E8-2EA3879885ED}"/>
                </a:ext>
              </a:extLst>
            </p:cNvPr>
            <p:cNvSpPr/>
            <p:nvPr/>
          </p:nvSpPr>
          <p:spPr>
            <a:xfrm rot="8004877">
              <a:off x="513615" y="2627484"/>
              <a:ext cx="277941" cy="277941"/>
            </a:xfrm>
            <a:prstGeom prst="teardrop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4" name="Ellipse 93">
              <a:extLst>
                <a:ext uri="{FF2B5EF4-FFF2-40B4-BE49-F238E27FC236}">
                  <a16:creationId xmlns:a16="http://schemas.microsoft.com/office/drawing/2014/main" id="{A90CFB98-4F6C-488C-8C89-620355F29E98}"/>
                </a:ext>
              </a:extLst>
            </p:cNvPr>
            <p:cNvSpPr/>
            <p:nvPr/>
          </p:nvSpPr>
          <p:spPr>
            <a:xfrm>
              <a:off x="613254" y="2719846"/>
              <a:ext cx="78664" cy="786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95" name="ZoneTexte 94">
            <a:extLst>
              <a:ext uri="{FF2B5EF4-FFF2-40B4-BE49-F238E27FC236}">
                <a16:creationId xmlns:a16="http://schemas.microsoft.com/office/drawing/2014/main" id="{EF7B980B-DF14-433C-A0AB-20E0F452520C}"/>
              </a:ext>
            </a:extLst>
          </p:cNvPr>
          <p:cNvSpPr txBox="1"/>
          <p:nvPr/>
        </p:nvSpPr>
        <p:spPr>
          <a:xfrm>
            <a:off x="6070845" y="2926669"/>
            <a:ext cx="3261252" cy="2462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defRPr/>
            </a:pPr>
            <a:r>
              <a:rPr lang="fr-FR" sz="1000" b="1">
                <a:solidFill>
                  <a:srgbClr val="3F1E69"/>
                </a:solidFill>
                <a:latin typeface="Arial"/>
              </a:rPr>
              <a:t>Parcours </a:t>
            </a:r>
            <a:r>
              <a:rPr lang="fr-FR" sz="1000">
                <a:solidFill>
                  <a:srgbClr val="3F1E69"/>
                </a:solidFill>
                <a:latin typeface="Arial"/>
              </a:rPr>
              <a:t>de</a:t>
            </a: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formation </a:t>
            </a: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M@</a:t>
            </a: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gistère</a:t>
            </a:r>
            <a:r>
              <a:rPr lang="fr-FR" sz="1000">
                <a:solidFill>
                  <a:srgbClr val="3F1E69"/>
                </a:solidFill>
                <a:latin typeface="Arial"/>
              </a:rPr>
              <a:t>.</a:t>
            </a:r>
            <a:endParaRPr lang="fr-FR" sz="1000" b="0" i="0" u="none" strike="noStrike" kern="1200" cap="none" spc="0" normalizeH="0" baseline="0" noProof="0">
              <a:ln>
                <a:noFill/>
              </a:ln>
              <a:solidFill>
                <a:srgbClr val="3F1E69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304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8">
            <a:extLst>
              <a:ext uri="{FF2B5EF4-FFF2-40B4-BE49-F238E27FC236}">
                <a16:creationId xmlns:a16="http://schemas.microsoft.com/office/drawing/2014/main" id="{396F45B6-8657-4A53-A3A3-4126C725A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4369" y="415909"/>
            <a:ext cx="11046590" cy="978729"/>
          </a:xfrm>
        </p:spPr>
        <p:txBody>
          <a:bodyPr/>
          <a:lstStyle/>
          <a:p>
            <a:r>
              <a:rPr lang="fr-FR">
                <a:solidFill>
                  <a:schemeClr val="accent1"/>
                </a:solidFill>
              </a:rPr>
              <a:t>Vidéo du Département : </a:t>
            </a:r>
            <a:br>
              <a:rPr lang="fr-FR">
                <a:solidFill>
                  <a:schemeClr val="accent1"/>
                </a:solidFill>
              </a:rPr>
            </a:br>
            <a:r>
              <a:rPr lang="fr-FR">
                <a:solidFill>
                  <a:schemeClr val="accent6"/>
                </a:solidFill>
              </a:rPr>
              <a:t>Qu’est-ce que le dispositif e-SY ?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CDBF51A-7B22-436F-9253-F4213AD1773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539009" y="6415801"/>
            <a:ext cx="162865" cy="246221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11" name="Espace réservé du pied de page 1">
            <a:extLst>
              <a:ext uri="{FF2B5EF4-FFF2-40B4-BE49-F238E27FC236}">
                <a16:creationId xmlns:a16="http://schemas.microsoft.com/office/drawing/2014/main" id="{C9C1A031-A940-4140-B4EB-5DF5806B73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</p:spPr>
        <p:txBody>
          <a:bodyPr/>
          <a:lstStyle/>
          <a:p>
            <a:r>
              <a:rPr lang="fr-FR" dirty="0"/>
              <a:t>Rentrée 2023 - Présentation collèges publics</a:t>
            </a:r>
          </a:p>
        </p:txBody>
      </p:sp>
      <p:pic>
        <p:nvPicPr>
          <p:cNvPr id="8" name="Image 7">
            <a:hlinkClick r:id="rId3"/>
            <a:extLst>
              <a:ext uri="{FF2B5EF4-FFF2-40B4-BE49-F238E27FC236}">
                <a16:creationId xmlns:a16="http://schemas.microsoft.com/office/drawing/2014/main" id="{D2171802-A276-4654-83C9-9F0645C7CE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761" y="1651226"/>
            <a:ext cx="7422477" cy="4175144"/>
          </a:xfrm>
          <a:prstGeom prst="rect">
            <a:avLst/>
          </a:prstGeom>
        </p:spPr>
      </p:pic>
      <p:pic>
        <p:nvPicPr>
          <p:cNvPr id="9" name="Image 8">
            <a:hlinkClick r:id="rId5"/>
            <a:extLst>
              <a:ext uri="{FF2B5EF4-FFF2-40B4-BE49-F238E27FC236}">
                <a16:creationId xmlns:a16="http://schemas.microsoft.com/office/drawing/2014/main" id="{96909C73-2F58-44D7-BF37-06D273B7DBB6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74" y="415909"/>
            <a:ext cx="485745" cy="485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55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rme libre : forme 13">
            <a:extLst>
              <a:ext uri="{FF2B5EF4-FFF2-40B4-BE49-F238E27FC236}">
                <a16:creationId xmlns:a16="http://schemas.microsoft.com/office/drawing/2014/main" id="{51661EAE-D922-5288-E275-102E2729687D}"/>
              </a:ext>
            </a:extLst>
          </p:cNvPr>
          <p:cNvSpPr/>
          <p:nvPr/>
        </p:nvSpPr>
        <p:spPr>
          <a:xfrm>
            <a:off x="0" y="0"/>
            <a:ext cx="4888162" cy="6858000"/>
          </a:xfrm>
          <a:custGeom>
            <a:avLst/>
            <a:gdLst>
              <a:gd name="connsiteX0" fmla="*/ 0 w 4888162"/>
              <a:gd name="connsiteY0" fmla="*/ 0 h 6858000"/>
              <a:gd name="connsiteX1" fmla="*/ 3244032 w 4888162"/>
              <a:gd name="connsiteY1" fmla="*/ 0 h 6858000"/>
              <a:gd name="connsiteX2" fmla="*/ 3381114 w 4888162"/>
              <a:gd name="connsiteY2" fmla="*/ 118905 h 6858000"/>
              <a:gd name="connsiteX3" fmla="*/ 4888162 w 4888162"/>
              <a:gd name="connsiteY3" fmla="*/ 3429000 h 6858000"/>
              <a:gd name="connsiteX4" fmla="*/ 3381114 w 4888162"/>
              <a:gd name="connsiteY4" fmla="*/ 6739096 h 6858000"/>
              <a:gd name="connsiteX5" fmla="*/ 3244032 w 4888162"/>
              <a:gd name="connsiteY5" fmla="*/ 6858000 h 6858000"/>
              <a:gd name="connsiteX6" fmla="*/ 0 w 488816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88162" h="6858000">
                <a:moveTo>
                  <a:pt x="0" y="0"/>
                </a:moveTo>
                <a:lnTo>
                  <a:pt x="3244032" y="0"/>
                </a:lnTo>
                <a:lnTo>
                  <a:pt x="3381114" y="118905"/>
                </a:lnTo>
                <a:cubicBezTo>
                  <a:pt x="4312245" y="966032"/>
                  <a:pt x="4888162" y="2136328"/>
                  <a:pt x="4888162" y="3429000"/>
                </a:cubicBezTo>
                <a:cubicBezTo>
                  <a:pt x="4888162" y="4721673"/>
                  <a:pt x="4312245" y="5891968"/>
                  <a:pt x="3381114" y="6739096"/>
                </a:cubicBezTo>
                <a:lnTo>
                  <a:pt x="324403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C48346B5-0146-3915-BDD8-0A80692604F1}"/>
              </a:ext>
            </a:extLst>
          </p:cNvPr>
          <p:cNvSpPr/>
          <p:nvPr/>
        </p:nvSpPr>
        <p:spPr>
          <a:xfrm>
            <a:off x="681863" y="6512814"/>
            <a:ext cx="54864" cy="548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FC1AA13-8C9C-2A64-4F8B-B01916AFC8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640BF56-0590-4880-AFD0-50B56CDB8B21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 dirty="0"/>
              <a:t>Rentrée 2023 - Présentation collèges publics</a:t>
            </a:r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815A27AC-BD80-22FA-D899-00C9246556AF}"/>
              </a:ext>
            </a:extLst>
          </p:cNvPr>
          <p:cNvSpPr/>
          <p:nvPr/>
        </p:nvSpPr>
        <p:spPr>
          <a:xfrm flipH="1">
            <a:off x="-3624961" y="-764327"/>
            <a:ext cx="8501091" cy="8501091"/>
          </a:xfrm>
          <a:prstGeom prst="arc">
            <a:avLst>
              <a:gd name="adj1" fmla="val 9106345"/>
              <a:gd name="adj2" fmla="val 1134547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A702D72E-BDEB-CAF4-E08E-960EB272A320}"/>
              </a:ext>
            </a:extLst>
          </p:cNvPr>
          <p:cNvSpPr/>
          <p:nvPr/>
        </p:nvSpPr>
        <p:spPr>
          <a:xfrm flipH="1">
            <a:off x="-3624961" y="-836519"/>
            <a:ext cx="8501091" cy="8501091"/>
          </a:xfrm>
          <a:prstGeom prst="arc">
            <a:avLst>
              <a:gd name="adj1" fmla="val 11663197"/>
              <a:gd name="adj2" fmla="val 1278667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9A6EF728-4060-AE6B-1846-6032C1484AD5}"/>
              </a:ext>
            </a:extLst>
          </p:cNvPr>
          <p:cNvSpPr/>
          <p:nvPr/>
        </p:nvSpPr>
        <p:spPr>
          <a:xfrm>
            <a:off x="3603456" y="5672991"/>
            <a:ext cx="685800" cy="685800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54F9F933-C728-8B80-9AF6-E94FB6A5D2DC}"/>
              </a:ext>
            </a:extLst>
          </p:cNvPr>
          <p:cNvSpPr/>
          <p:nvPr/>
        </p:nvSpPr>
        <p:spPr>
          <a:xfrm flipH="1">
            <a:off x="-3624961" y="-764327"/>
            <a:ext cx="8501091" cy="8501091"/>
          </a:xfrm>
          <a:prstGeom prst="arc">
            <a:avLst>
              <a:gd name="adj1" fmla="val 7628693"/>
              <a:gd name="adj2" fmla="val 805027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63" name="Groupe 62">
            <a:extLst>
              <a:ext uri="{FF2B5EF4-FFF2-40B4-BE49-F238E27FC236}">
                <a16:creationId xmlns:a16="http://schemas.microsoft.com/office/drawing/2014/main" id="{2C4B1DEE-46CC-40F8-8520-2A173FFC1703}"/>
              </a:ext>
            </a:extLst>
          </p:cNvPr>
          <p:cNvGrpSpPr/>
          <p:nvPr/>
        </p:nvGrpSpPr>
        <p:grpSpPr>
          <a:xfrm>
            <a:off x="10334670" y="223492"/>
            <a:ext cx="1681995" cy="1842757"/>
            <a:chOff x="10382797" y="210242"/>
            <a:chExt cx="1681995" cy="1842757"/>
          </a:xfrm>
        </p:grpSpPr>
        <p:sp>
          <p:nvSpPr>
            <p:cNvPr id="56" name="Ellipse 55">
              <a:extLst>
                <a:ext uri="{FF2B5EF4-FFF2-40B4-BE49-F238E27FC236}">
                  <a16:creationId xmlns:a16="http://schemas.microsoft.com/office/drawing/2014/main" id="{DEB484DA-B00F-94FC-65E0-69335DEBF334}"/>
                </a:ext>
              </a:extLst>
            </p:cNvPr>
            <p:cNvSpPr/>
            <p:nvPr/>
          </p:nvSpPr>
          <p:spPr>
            <a:xfrm>
              <a:off x="10382797" y="210242"/>
              <a:ext cx="1370334" cy="137033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8" name="Ellipse 57">
              <a:extLst>
                <a:ext uri="{FF2B5EF4-FFF2-40B4-BE49-F238E27FC236}">
                  <a16:creationId xmlns:a16="http://schemas.microsoft.com/office/drawing/2014/main" id="{864C1BC6-917B-DB1E-F573-DDB73085957B}"/>
                </a:ext>
              </a:extLst>
            </p:cNvPr>
            <p:cNvSpPr/>
            <p:nvPr/>
          </p:nvSpPr>
          <p:spPr>
            <a:xfrm>
              <a:off x="11166435" y="1154642"/>
              <a:ext cx="898357" cy="8983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7" name="Ellipse 56">
              <a:extLst>
                <a:ext uri="{FF2B5EF4-FFF2-40B4-BE49-F238E27FC236}">
                  <a16:creationId xmlns:a16="http://schemas.microsoft.com/office/drawing/2014/main" id="{39CC3057-3E4E-232D-83EC-3387C6544B8D}"/>
                </a:ext>
              </a:extLst>
            </p:cNvPr>
            <p:cNvSpPr/>
            <p:nvPr/>
          </p:nvSpPr>
          <p:spPr>
            <a:xfrm>
              <a:off x="11277128" y="1265335"/>
              <a:ext cx="676970" cy="6769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64" name="Titre 6">
            <a:extLst>
              <a:ext uri="{FF2B5EF4-FFF2-40B4-BE49-F238E27FC236}">
                <a16:creationId xmlns:a16="http://schemas.microsoft.com/office/drawing/2014/main" id="{7B71F284-6C6E-7C1A-088E-E4481FE2C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710" y="397389"/>
            <a:ext cx="11434581" cy="535531"/>
          </a:xfrm>
        </p:spPr>
        <p:txBody>
          <a:bodyPr/>
          <a:lstStyle/>
          <a:p>
            <a:r>
              <a:rPr lang="fr-FR"/>
              <a:t>Qu’est-ce que le </a:t>
            </a:r>
            <a:r>
              <a:rPr lang="fr-FR">
                <a:solidFill>
                  <a:schemeClr val="accent3"/>
                </a:solidFill>
              </a:rPr>
              <a:t>projet</a:t>
            </a:r>
            <a:r>
              <a:rPr lang="fr-FR"/>
              <a:t>          ?</a:t>
            </a:r>
          </a:p>
        </p:txBody>
      </p:sp>
      <p:pic>
        <p:nvPicPr>
          <p:cNvPr id="65" name="Graphic 26">
            <a:extLst>
              <a:ext uri="{FF2B5EF4-FFF2-40B4-BE49-F238E27FC236}">
                <a16:creationId xmlns:a16="http://schemas.microsoft.com/office/drawing/2014/main" id="{DD9F3DF7-A158-B4CD-2EBB-48927E44978B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32488"/>
          <a:stretch/>
        </p:blipFill>
        <p:spPr>
          <a:xfrm>
            <a:off x="4983968" y="517956"/>
            <a:ext cx="891161" cy="311559"/>
          </a:xfrm>
          <a:prstGeom prst="rect">
            <a:avLst/>
          </a:prstGeom>
        </p:spPr>
      </p:pic>
      <p:sp>
        <p:nvSpPr>
          <p:cNvPr id="66" name="ZoneTexte 65">
            <a:extLst>
              <a:ext uri="{FF2B5EF4-FFF2-40B4-BE49-F238E27FC236}">
                <a16:creationId xmlns:a16="http://schemas.microsoft.com/office/drawing/2014/main" id="{09EA3375-7354-0A09-8274-E5C6EF612062}"/>
              </a:ext>
            </a:extLst>
          </p:cNvPr>
          <p:cNvSpPr txBox="1"/>
          <p:nvPr/>
        </p:nvSpPr>
        <p:spPr>
          <a:xfrm>
            <a:off x="736728" y="3088128"/>
            <a:ext cx="3659559" cy="320601"/>
          </a:xfrm>
          <a:prstGeom prst="rect">
            <a:avLst/>
          </a:prstGeom>
          <a:solidFill>
            <a:schemeClr val="accent3"/>
          </a:solidFill>
        </p:spPr>
        <p:txBody>
          <a:bodyPr wrap="square" lIns="108000" tIns="0" rIns="0" bIns="0" rtlCol="0">
            <a:spAutoFit/>
          </a:bodyPr>
          <a:lstStyle/>
          <a:p>
            <a:pPr>
              <a:lnSpc>
                <a:spcPts val="2500"/>
              </a:lnSpc>
              <a:spcBef>
                <a:spcPts val="1200"/>
              </a:spcBef>
            </a:pPr>
            <a:r>
              <a:rPr lang="fr-FR" sz="2100" b="1">
                <a:solidFill>
                  <a:schemeClr val="bg1"/>
                </a:solidFill>
              </a:rPr>
              <a:t>Mis à disposition de l’élève</a:t>
            </a:r>
            <a:endParaRPr lang="fr-FR" sz="2100">
              <a:solidFill>
                <a:schemeClr val="bg1"/>
              </a:solidFill>
            </a:endParaRPr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FAFCC227-07C6-BA45-55F1-A27293FDED28}"/>
              </a:ext>
            </a:extLst>
          </p:cNvPr>
          <p:cNvSpPr txBox="1"/>
          <p:nvPr/>
        </p:nvSpPr>
        <p:spPr>
          <a:xfrm>
            <a:off x="736727" y="3388365"/>
            <a:ext cx="4232482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spcBef>
                <a:spcPts val="1200"/>
              </a:spcBef>
            </a:pPr>
            <a:r>
              <a:rPr lang="fr-FR"/>
              <a:t>sur l’ensemble de sa scolarité </a:t>
            </a:r>
            <a:br>
              <a:rPr lang="fr-FR"/>
            </a:br>
            <a:r>
              <a:rPr lang="fr-FR"/>
              <a:t>de l’école au collège.</a:t>
            </a:r>
            <a:endParaRPr lang="fr-FR">
              <a:solidFill>
                <a:schemeClr val="accent3"/>
              </a:solidFill>
            </a:endParaRPr>
          </a:p>
        </p:txBody>
      </p:sp>
      <p:grpSp>
        <p:nvGrpSpPr>
          <p:cNvPr id="68" name="Groupe 67">
            <a:extLst>
              <a:ext uri="{FF2B5EF4-FFF2-40B4-BE49-F238E27FC236}">
                <a16:creationId xmlns:a16="http://schemas.microsoft.com/office/drawing/2014/main" id="{AB39DEEE-5344-B6B1-BC77-FD82CD487655}"/>
              </a:ext>
            </a:extLst>
          </p:cNvPr>
          <p:cNvGrpSpPr/>
          <p:nvPr/>
        </p:nvGrpSpPr>
        <p:grpSpPr>
          <a:xfrm rot="20094771">
            <a:off x="397345" y="2951952"/>
            <a:ext cx="245783" cy="245783"/>
            <a:chOff x="479945" y="2699399"/>
            <a:chExt cx="277941" cy="277941"/>
          </a:xfrm>
        </p:grpSpPr>
        <p:sp>
          <p:nvSpPr>
            <p:cNvPr id="69" name="Larme 68">
              <a:extLst>
                <a:ext uri="{FF2B5EF4-FFF2-40B4-BE49-F238E27FC236}">
                  <a16:creationId xmlns:a16="http://schemas.microsoft.com/office/drawing/2014/main" id="{1719E19A-3ACD-B265-1B25-6F3455672965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0" name="Ellipse 69">
              <a:extLst>
                <a:ext uri="{FF2B5EF4-FFF2-40B4-BE49-F238E27FC236}">
                  <a16:creationId xmlns:a16="http://schemas.microsoft.com/office/drawing/2014/main" id="{9C713709-1286-2F02-7EC0-997FCAEF41F8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71" name="ZoneTexte 70">
            <a:extLst>
              <a:ext uri="{FF2B5EF4-FFF2-40B4-BE49-F238E27FC236}">
                <a16:creationId xmlns:a16="http://schemas.microsoft.com/office/drawing/2014/main" id="{2C21099F-7143-15FE-67C9-CE5418911411}"/>
              </a:ext>
            </a:extLst>
          </p:cNvPr>
          <p:cNvSpPr txBox="1"/>
          <p:nvPr/>
        </p:nvSpPr>
        <p:spPr>
          <a:xfrm>
            <a:off x="736729" y="4244772"/>
            <a:ext cx="2128392" cy="320601"/>
          </a:xfrm>
          <a:prstGeom prst="rect">
            <a:avLst/>
          </a:prstGeom>
          <a:solidFill>
            <a:schemeClr val="accent3"/>
          </a:solidFill>
        </p:spPr>
        <p:txBody>
          <a:bodyPr wrap="square" lIns="108000" tIns="0" rIns="0" bIns="0" rtlCol="0">
            <a:spAutoFit/>
          </a:bodyPr>
          <a:lstStyle/>
          <a:p>
            <a:pPr>
              <a:lnSpc>
                <a:spcPts val="2500"/>
              </a:lnSpc>
              <a:spcBef>
                <a:spcPts val="1200"/>
              </a:spcBef>
            </a:pPr>
            <a:r>
              <a:rPr lang="fr-FR" sz="2100" b="1">
                <a:solidFill>
                  <a:schemeClr val="bg1"/>
                </a:solidFill>
              </a:rPr>
              <a:t>Qui suit l’élève </a:t>
            </a:r>
            <a:endParaRPr lang="fr-FR" sz="2100">
              <a:solidFill>
                <a:schemeClr val="bg1"/>
              </a:solidFill>
            </a:endParaRPr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F8FF0B8E-B215-5FBC-132E-13B886F77667}"/>
              </a:ext>
            </a:extLst>
          </p:cNvPr>
          <p:cNvSpPr txBox="1"/>
          <p:nvPr/>
        </p:nvSpPr>
        <p:spPr>
          <a:xfrm>
            <a:off x="736727" y="4545009"/>
            <a:ext cx="4232482" cy="102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spcBef>
                <a:spcPts val="1200"/>
              </a:spcBef>
            </a:pPr>
            <a:r>
              <a:rPr lang="fr-FR"/>
              <a:t>sur son temps scolaire et hors </a:t>
            </a:r>
            <a:br>
              <a:rPr lang="fr-FR"/>
            </a:br>
            <a:r>
              <a:rPr lang="fr-FR"/>
              <a:t>temps scolaire (au domicile </a:t>
            </a:r>
            <a:br>
              <a:rPr lang="fr-FR"/>
            </a:br>
            <a:r>
              <a:rPr lang="fr-FR"/>
              <a:t>comme durant les vacances).</a:t>
            </a:r>
            <a:endParaRPr lang="fr-FR">
              <a:solidFill>
                <a:schemeClr val="accent3"/>
              </a:solidFill>
            </a:endParaRPr>
          </a:p>
        </p:txBody>
      </p:sp>
      <p:grpSp>
        <p:nvGrpSpPr>
          <p:cNvPr id="73" name="Groupe 72">
            <a:extLst>
              <a:ext uri="{FF2B5EF4-FFF2-40B4-BE49-F238E27FC236}">
                <a16:creationId xmlns:a16="http://schemas.microsoft.com/office/drawing/2014/main" id="{C0705389-C6DE-9A75-A104-791263AE91E4}"/>
              </a:ext>
            </a:extLst>
          </p:cNvPr>
          <p:cNvGrpSpPr/>
          <p:nvPr/>
        </p:nvGrpSpPr>
        <p:grpSpPr>
          <a:xfrm rot="20094771">
            <a:off x="397345" y="4108596"/>
            <a:ext cx="245783" cy="245783"/>
            <a:chOff x="479945" y="2699399"/>
            <a:chExt cx="277941" cy="277941"/>
          </a:xfrm>
        </p:grpSpPr>
        <p:sp>
          <p:nvSpPr>
            <p:cNvPr id="74" name="Larme 73">
              <a:extLst>
                <a:ext uri="{FF2B5EF4-FFF2-40B4-BE49-F238E27FC236}">
                  <a16:creationId xmlns:a16="http://schemas.microsoft.com/office/drawing/2014/main" id="{EB57EC3A-59F1-769C-5971-AE4F52C55FEC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5" name="Ellipse 74">
              <a:extLst>
                <a:ext uri="{FF2B5EF4-FFF2-40B4-BE49-F238E27FC236}">
                  <a16:creationId xmlns:a16="http://schemas.microsoft.com/office/drawing/2014/main" id="{0C7014C5-0944-12C1-59E2-2B9A58F0D85A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7F9FBFF8-ECDF-D258-221B-AFD6826C459F}"/>
              </a:ext>
            </a:extLst>
          </p:cNvPr>
          <p:cNvGrpSpPr/>
          <p:nvPr/>
        </p:nvGrpSpPr>
        <p:grpSpPr>
          <a:xfrm>
            <a:off x="378709" y="1145502"/>
            <a:ext cx="1696016" cy="1696016"/>
            <a:chOff x="378709" y="1157805"/>
            <a:chExt cx="1869743" cy="1869743"/>
          </a:xfrm>
        </p:grpSpPr>
        <p:sp>
          <p:nvSpPr>
            <p:cNvPr id="76" name="Ellipse 75">
              <a:extLst>
                <a:ext uri="{FF2B5EF4-FFF2-40B4-BE49-F238E27FC236}">
                  <a16:creationId xmlns:a16="http://schemas.microsoft.com/office/drawing/2014/main" id="{A39CF9DF-4A40-E04D-27DE-A5DFABE70D8E}"/>
                </a:ext>
              </a:extLst>
            </p:cNvPr>
            <p:cNvSpPr/>
            <p:nvPr/>
          </p:nvSpPr>
          <p:spPr>
            <a:xfrm>
              <a:off x="378709" y="1157805"/>
              <a:ext cx="1869743" cy="1869743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40000" rIns="0" rtlCol="0" anchor="ctr"/>
            <a:lstStyle/>
            <a:p>
              <a:pPr algn="ctr"/>
              <a:r>
                <a:rPr lang="fr-FR" sz="1400" b="1">
                  <a:solidFill>
                    <a:schemeClr val="bg1"/>
                  </a:solidFill>
                </a:rPr>
                <a:t>UN CARTABLE</a:t>
              </a:r>
            </a:p>
            <a:p>
              <a:pPr algn="ctr"/>
              <a:r>
                <a:rPr lang="fr-FR" sz="1400" b="1">
                  <a:solidFill>
                    <a:schemeClr val="bg1"/>
                  </a:solidFill>
                </a:rPr>
                <a:t>NUMÉRIQUE</a:t>
              </a:r>
            </a:p>
          </p:txBody>
        </p:sp>
        <p:pic>
          <p:nvPicPr>
            <p:cNvPr id="77" name="Graphique 76">
              <a:extLst>
                <a:ext uri="{FF2B5EF4-FFF2-40B4-BE49-F238E27FC236}">
                  <a16:creationId xmlns:a16="http://schemas.microsoft.com/office/drawing/2014/main" id="{E284431E-417E-4C50-7489-9730F9B244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43697" y="1455304"/>
              <a:ext cx="739766" cy="571920"/>
            </a:xfrm>
            <a:prstGeom prst="rect">
              <a:avLst/>
            </a:prstGeom>
          </p:spPr>
        </p:pic>
        <p:sp>
          <p:nvSpPr>
            <p:cNvPr id="78" name="Ellipse 77">
              <a:extLst>
                <a:ext uri="{FF2B5EF4-FFF2-40B4-BE49-F238E27FC236}">
                  <a16:creationId xmlns:a16="http://schemas.microsoft.com/office/drawing/2014/main" id="{B0803081-D7E5-292E-1EA9-CC0714AA209D}"/>
                </a:ext>
              </a:extLst>
            </p:cNvPr>
            <p:cNvSpPr/>
            <p:nvPr/>
          </p:nvSpPr>
          <p:spPr>
            <a:xfrm>
              <a:off x="1013224" y="1446865"/>
              <a:ext cx="571920" cy="57192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D9BC23E3-60C2-A744-2864-DFA5A5D29781}"/>
              </a:ext>
            </a:extLst>
          </p:cNvPr>
          <p:cNvGrpSpPr/>
          <p:nvPr/>
        </p:nvGrpSpPr>
        <p:grpSpPr>
          <a:xfrm>
            <a:off x="5251140" y="1309282"/>
            <a:ext cx="4881028" cy="1732475"/>
            <a:chOff x="5251140" y="1146543"/>
            <a:chExt cx="4881028" cy="1732475"/>
          </a:xfrm>
        </p:grpSpPr>
        <p:sp>
          <p:nvSpPr>
            <p:cNvPr id="79" name="ZoneTexte 78">
              <a:extLst>
                <a:ext uri="{FF2B5EF4-FFF2-40B4-BE49-F238E27FC236}">
                  <a16:creationId xmlns:a16="http://schemas.microsoft.com/office/drawing/2014/main" id="{023001B5-5D77-F7C6-976A-AD594A14E912}"/>
                </a:ext>
              </a:extLst>
            </p:cNvPr>
            <p:cNvSpPr txBox="1"/>
            <p:nvPr/>
          </p:nvSpPr>
          <p:spPr>
            <a:xfrm>
              <a:off x="6072272" y="1236478"/>
              <a:ext cx="4059896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>
                  <a:solidFill>
                    <a:schemeClr val="accent2"/>
                  </a:solidFill>
                </a:rPr>
                <a:t>UNE TABLETTE TACTILE, SON CLAVIER </a:t>
              </a:r>
              <a:br>
                <a:rPr lang="fr-FR" sz="1200" b="1">
                  <a:solidFill>
                    <a:schemeClr val="accent2"/>
                  </a:solidFill>
                </a:rPr>
              </a:br>
              <a:r>
                <a:rPr lang="fr-FR" sz="1200" b="1">
                  <a:solidFill>
                    <a:schemeClr val="accent2"/>
                  </a:solidFill>
                </a:rPr>
                <a:t>ET SA COQUE</a:t>
              </a:r>
            </a:p>
          </p:txBody>
        </p:sp>
        <p:grpSp>
          <p:nvGrpSpPr>
            <p:cNvPr id="96" name="Groupe 95">
              <a:extLst>
                <a:ext uri="{FF2B5EF4-FFF2-40B4-BE49-F238E27FC236}">
                  <a16:creationId xmlns:a16="http://schemas.microsoft.com/office/drawing/2014/main" id="{EAE12E62-674C-A3FC-9C1D-83BBEB2B2C0E}"/>
                </a:ext>
              </a:extLst>
            </p:cNvPr>
            <p:cNvGrpSpPr/>
            <p:nvPr/>
          </p:nvGrpSpPr>
          <p:grpSpPr>
            <a:xfrm>
              <a:off x="5385797" y="1146543"/>
              <a:ext cx="485508" cy="703091"/>
              <a:chOff x="701874" y="3553210"/>
              <a:chExt cx="448613" cy="649661"/>
            </a:xfrm>
          </p:grpSpPr>
          <p:pic>
            <p:nvPicPr>
              <p:cNvPr id="97" name="Graphique 96">
                <a:extLst>
                  <a:ext uri="{FF2B5EF4-FFF2-40B4-BE49-F238E27FC236}">
                    <a16:creationId xmlns:a16="http://schemas.microsoft.com/office/drawing/2014/main" id="{2DBEE44F-4B96-5B6E-EB4F-D55C24CACB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 rot="5400000">
                <a:off x="730509" y="3524575"/>
                <a:ext cx="391343" cy="448613"/>
              </a:xfrm>
              <a:prstGeom prst="rect">
                <a:avLst/>
              </a:prstGeom>
            </p:spPr>
          </p:pic>
          <p:grpSp>
            <p:nvGrpSpPr>
              <p:cNvPr id="98" name="Groupe 97">
                <a:extLst>
                  <a:ext uri="{FF2B5EF4-FFF2-40B4-BE49-F238E27FC236}">
                    <a16:creationId xmlns:a16="http://schemas.microsoft.com/office/drawing/2014/main" id="{97591085-34A6-8B04-1B99-BC3C82F50B12}"/>
                  </a:ext>
                </a:extLst>
              </p:cNvPr>
              <p:cNvGrpSpPr/>
              <p:nvPr/>
            </p:nvGrpSpPr>
            <p:grpSpPr>
              <a:xfrm>
                <a:off x="724592" y="3979859"/>
                <a:ext cx="403176" cy="223012"/>
                <a:chOff x="857714" y="5074700"/>
                <a:chExt cx="918468" cy="508040"/>
              </a:xfrm>
            </p:grpSpPr>
            <p:sp>
              <p:nvSpPr>
                <p:cNvPr id="99" name="Forme libre : forme 98">
                  <a:extLst>
                    <a:ext uri="{FF2B5EF4-FFF2-40B4-BE49-F238E27FC236}">
                      <a16:creationId xmlns:a16="http://schemas.microsoft.com/office/drawing/2014/main" id="{EAB3493A-177D-8349-0D94-24EEB9D7E1E9}"/>
                    </a:ext>
                  </a:extLst>
                </p:cNvPr>
                <p:cNvSpPr/>
                <p:nvPr/>
              </p:nvSpPr>
              <p:spPr>
                <a:xfrm>
                  <a:off x="982371" y="5198922"/>
                  <a:ext cx="25916" cy="383818"/>
                </a:xfrm>
                <a:custGeom>
                  <a:avLst/>
                  <a:gdLst>
                    <a:gd name="connsiteX0" fmla="*/ 0 w 25916"/>
                    <a:gd name="connsiteY0" fmla="*/ 0 h 383818"/>
                    <a:gd name="connsiteX1" fmla="*/ 0 w 25916"/>
                    <a:gd name="connsiteY1" fmla="*/ 383819 h 383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916" h="383818">
                      <a:moveTo>
                        <a:pt x="0" y="0"/>
                      </a:moveTo>
                      <a:lnTo>
                        <a:pt x="0" y="383819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0" name="Forme libre : forme 99">
                  <a:extLst>
                    <a:ext uri="{FF2B5EF4-FFF2-40B4-BE49-F238E27FC236}">
                      <a16:creationId xmlns:a16="http://schemas.microsoft.com/office/drawing/2014/main" id="{0224BAC1-120D-B652-D286-6CE83A2C58CE}"/>
                    </a:ext>
                  </a:extLst>
                </p:cNvPr>
                <p:cNvSpPr/>
                <p:nvPr/>
              </p:nvSpPr>
              <p:spPr>
                <a:xfrm>
                  <a:off x="1651267" y="5198404"/>
                  <a:ext cx="25916" cy="384336"/>
                </a:xfrm>
                <a:custGeom>
                  <a:avLst/>
                  <a:gdLst>
                    <a:gd name="connsiteX0" fmla="*/ 0 w 25916"/>
                    <a:gd name="connsiteY0" fmla="*/ 0 h 384336"/>
                    <a:gd name="connsiteX1" fmla="*/ 0 w 25916"/>
                    <a:gd name="connsiteY1" fmla="*/ 384337 h 3843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916" h="384336">
                      <a:moveTo>
                        <a:pt x="0" y="0"/>
                      </a:moveTo>
                      <a:lnTo>
                        <a:pt x="0" y="384337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1" name="Forme libre : forme 100">
                  <a:extLst>
                    <a:ext uri="{FF2B5EF4-FFF2-40B4-BE49-F238E27FC236}">
                      <a16:creationId xmlns:a16="http://schemas.microsoft.com/office/drawing/2014/main" id="{48D8FFDB-883B-A5EA-2BA0-963581DDCE87}"/>
                    </a:ext>
                  </a:extLst>
                </p:cNvPr>
                <p:cNvSpPr/>
                <p:nvPr/>
              </p:nvSpPr>
              <p:spPr>
                <a:xfrm>
                  <a:off x="1116358" y="5198404"/>
                  <a:ext cx="25916" cy="251127"/>
                </a:xfrm>
                <a:custGeom>
                  <a:avLst/>
                  <a:gdLst>
                    <a:gd name="connsiteX0" fmla="*/ 0 w 25916"/>
                    <a:gd name="connsiteY0" fmla="*/ 0 h 251127"/>
                    <a:gd name="connsiteX1" fmla="*/ 0 w 25916"/>
                    <a:gd name="connsiteY1" fmla="*/ 251128 h 25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916" h="251127">
                      <a:moveTo>
                        <a:pt x="0" y="0"/>
                      </a:moveTo>
                      <a:lnTo>
                        <a:pt x="0" y="251128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2" name="Forme libre : forme 101">
                  <a:extLst>
                    <a:ext uri="{FF2B5EF4-FFF2-40B4-BE49-F238E27FC236}">
                      <a16:creationId xmlns:a16="http://schemas.microsoft.com/office/drawing/2014/main" id="{84D99FF2-B04C-59B2-0D4C-C1698969CDF2}"/>
                    </a:ext>
                  </a:extLst>
                </p:cNvPr>
                <p:cNvSpPr/>
                <p:nvPr/>
              </p:nvSpPr>
              <p:spPr>
                <a:xfrm>
                  <a:off x="1250085" y="5198404"/>
                  <a:ext cx="25916" cy="251127"/>
                </a:xfrm>
                <a:custGeom>
                  <a:avLst/>
                  <a:gdLst>
                    <a:gd name="connsiteX0" fmla="*/ 0 w 25916"/>
                    <a:gd name="connsiteY0" fmla="*/ 0 h 251127"/>
                    <a:gd name="connsiteX1" fmla="*/ 0 w 25916"/>
                    <a:gd name="connsiteY1" fmla="*/ 251128 h 25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916" h="251127">
                      <a:moveTo>
                        <a:pt x="0" y="0"/>
                      </a:moveTo>
                      <a:lnTo>
                        <a:pt x="0" y="251128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3" name="Forme libre : forme 102">
                  <a:extLst>
                    <a:ext uri="{FF2B5EF4-FFF2-40B4-BE49-F238E27FC236}">
                      <a16:creationId xmlns:a16="http://schemas.microsoft.com/office/drawing/2014/main" id="{68D50E47-0A96-292C-00B1-3A341776AD9B}"/>
                    </a:ext>
                  </a:extLst>
                </p:cNvPr>
                <p:cNvSpPr/>
                <p:nvPr/>
              </p:nvSpPr>
              <p:spPr>
                <a:xfrm>
                  <a:off x="1383812" y="5198404"/>
                  <a:ext cx="25916" cy="251127"/>
                </a:xfrm>
                <a:custGeom>
                  <a:avLst/>
                  <a:gdLst>
                    <a:gd name="connsiteX0" fmla="*/ 0 w 25916"/>
                    <a:gd name="connsiteY0" fmla="*/ 0 h 251127"/>
                    <a:gd name="connsiteX1" fmla="*/ 0 w 25916"/>
                    <a:gd name="connsiteY1" fmla="*/ 251128 h 25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916" h="251127">
                      <a:moveTo>
                        <a:pt x="0" y="0"/>
                      </a:moveTo>
                      <a:lnTo>
                        <a:pt x="0" y="251128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4" name="Forme libre : forme 103">
                  <a:extLst>
                    <a:ext uri="{FF2B5EF4-FFF2-40B4-BE49-F238E27FC236}">
                      <a16:creationId xmlns:a16="http://schemas.microsoft.com/office/drawing/2014/main" id="{F17B9A9A-E7FC-6F99-E610-4F045FA90874}"/>
                    </a:ext>
                  </a:extLst>
                </p:cNvPr>
                <p:cNvSpPr/>
                <p:nvPr/>
              </p:nvSpPr>
              <p:spPr>
                <a:xfrm>
                  <a:off x="1517540" y="5198404"/>
                  <a:ext cx="25916" cy="251127"/>
                </a:xfrm>
                <a:custGeom>
                  <a:avLst/>
                  <a:gdLst>
                    <a:gd name="connsiteX0" fmla="*/ 0 w 25916"/>
                    <a:gd name="connsiteY0" fmla="*/ 0 h 251127"/>
                    <a:gd name="connsiteX1" fmla="*/ 0 w 25916"/>
                    <a:gd name="connsiteY1" fmla="*/ 251128 h 25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916" h="251127">
                      <a:moveTo>
                        <a:pt x="0" y="0"/>
                      </a:moveTo>
                      <a:lnTo>
                        <a:pt x="0" y="251128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5" name="Forme libre : forme 104">
                  <a:extLst>
                    <a:ext uri="{FF2B5EF4-FFF2-40B4-BE49-F238E27FC236}">
                      <a16:creationId xmlns:a16="http://schemas.microsoft.com/office/drawing/2014/main" id="{34C80E7C-9BB4-D97F-0876-CF055FCA6E22}"/>
                    </a:ext>
                  </a:extLst>
                </p:cNvPr>
                <p:cNvSpPr/>
                <p:nvPr/>
              </p:nvSpPr>
              <p:spPr>
                <a:xfrm>
                  <a:off x="857714" y="5324356"/>
                  <a:ext cx="918468" cy="25916"/>
                </a:xfrm>
                <a:custGeom>
                  <a:avLst/>
                  <a:gdLst>
                    <a:gd name="connsiteX0" fmla="*/ 918469 w 918468"/>
                    <a:gd name="connsiteY0" fmla="*/ 0 h 25916"/>
                    <a:gd name="connsiteX1" fmla="*/ 0 w 918468"/>
                    <a:gd name="connsiteY1" fmla="*/ 0 h 25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18468" h="25916">
                      <a:moveTo>
                        <a:pt x="918469" y="0"/>
                      </a:moveTo>
                      <a:lnTo>
                        <a:pt x="0" y="0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6" name="Forme libre : forme 105">
                  <a:extLst>
                    <a:ext uri="{FF2B5EF4-FFF2-40B4-BE49-F238E27FC236}">
                      <a16:creationId xmlns:a16="http://schemas.microsoft.com/office/drawing/2014/main" id="{0D91E022-541D-8833-C301-11E95329C80D}"/>
                    </a:ext>
                  </a:extLst>
                </p:cNvPr>
                <p:cNvSpPr/>
                <p:nvPr/>
              </p:nvSpPr>
              <p:spPr>
                <a:xfrm>
                  <a:off x="857714" y="5198404"/>
                  <a:ext cx="918468" cy="25916"/>
                </a:xfrm>
                <a:custGeom>
                  <a:avLst/>
                  <a:gdLst>
                    <a:gd name="connsiteX0" fmla="*/ 918469 w 918468"/>
                    <a:gd name="connsiteY0" fmla="*/ 0 h 25916"/>
                    <a:gd name="connsiteX1" fmla="*/ 0 w 918468"/>
                    <a:gd name="connsiteY1" fmla="*/ 0 h 25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18468" h="25916">
                      <a:moveTo>
                        <a:pt x="918469" y="0"/>
                      </a:moveTo>
                      <a:lnTo>
                        <a:pt x="0" y="0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7" name="Forme libre : forme 106">
                  <a:extLst>
                    <a:ext uri="{FF2B5EF4-FFF2-40B4-BE49-F238E27FC236}">
                      <a16:creationId xmlns:a16="http://schemas.microsoft.com/office/drawing/2014/main" id="{90FC6C3A-A163-20EB-D1F6-3F2B91347BB4}"/>
                    </a:ext>
                  </a:extLst>
                </p:cNvPr>
                <p:cNvSpPr/>
                <p:nvPr/>
              </p:nvSpPr>
              <p:spPr>
                <a:xfrm>
                  <a:off x="857714" y="5450309"/>
                  <a:ext cx="918468" cy="25916"/>
                </a:xfrm>
                <a:custGeom>
                  <a:avLst/>
                  <a:gdLst>
                    <a:gd name="connsiteX0" fmla="*/ 918469 w 918468"/>
                    <a:gd name="connsiteY0" fmla="*/ 0 h 25916"/>
                    <a:gd name="connsiteX1" fmla="*/ 0 w 918468"/>
                    <a:gd name="connsiteY1" fmla="*/ 0 h 25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18468" h="25916">
                      <a:moveTo>
                        <a:pt x="918469" y="0"/>
                      </a:moveTo>
                      <a:lnTo>
                        <a:pt x="0" y="0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8" name="Rectangle : coins arrondis 107">
                  <a:extLst>
                    <a:ext uri="{FF2B5EF4-FFF2-40B4-BE49-F238E27FC236}">
                      <a16:creationId xmlns:a16="http://schemas.microsoft.com/office/drawing/2014/main" id="{C5915F6E-0984-DCE8-4B72-F42B8C493050}"/>
                    </a:ext>
                  </a:extLst>
                </p:cNvPr>
                <p:cNvSpPr/>
                <p:nvPr/>
              </p:nvSpPr>
              <p:spPr>
                <a:xfrm>
                  <a:off x="857714" y="5074700"/>
                  <a:ext cx="918468" cy="508040"/>
                </a:xfrm>
                <a:prstGeom prst="roundRect">
                  <a:avLst/>
                </a:prstGeom>
                <a:noFill/>
                <a:ln w="127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</p:grpSp>
        <p:sp>
          <p:nvSpPr>
            <p:cNvPr id="109" name="Ellipse 108">
              <a:extLst>
                <a:ext uri="{FF2B5EF4-FFF2-40B4-BE49-F238E27FC236}">
                  <a16:creationId xmlns:a16="http://schemas.microsoft.com/office/drawing/2014/main" id="{D3743B1E-6646-643C-A4DE-9C20902145C6}"/>
                </a:ext>
              </a:extLst>
            </p:cNvPr>
            <p:cNvSpPr/>
            <p:nvPr/>
          </p:nvSpPr>
          <p:spPr>
            <a:xfrm>
              <a:off x="5251140" y="1266528"/>
              <a:ext cx="465272" cy="465272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0" name="ZoneTexte 109">
              <a:extLst>
                <a:ext uri="{FF2B5EF4-FFF2-40B4-BE49-F238E27FC236}">
                  <a16:creationId xmlns:a16="http://schemas.microsoft.com/office/drawing/2014/main" id="{07B5B0BB-82B3-3A4D-C647-A86BC59A4324}"/>
                </a:ext>
              </a:extLst>
            </p:cNvPr>
            <p:cNvSpPr txBox="1"/>
            <p:nvPr/>
          </p:nvSpPr>
          <p:spPr>
            <a:xfrm>
              <a:off x="6072272" y="1642066"/>
              <a:ext cx="393362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b="1"/>
                <a:t>Son maintien en conditions opérationnelles</a:t>
              </a:r>
              <a:endParaRPr lang="fr-FR" sz="1100"/>
            </a:p>
          </p:txBody>
        </p:sp>
        <p:sp>
          <p:nvSpPr>
            <p:cNvPr id="111" name="ZoneTexte 110">
              <a:extLst>
                <a:ext uri="{FF2B5EF4-FFF2-40B4-BE49-F238E27FC236}">
                  <a16:creationId xmlns:a16="http://schemas.microsoft.com/office/drawing/2014/main" id="{ED1F4840-C651-AA73-00C4-C8923AB54B5E}"/>
                </a:ext>
              </a:extLst>
            </p:cNvPr>
            <p:cNvSpPr txBox="1"/>
            <p:nvPr/>
          </p:nvSpPr>
          <p:spPr>
            <a:xfrm>
              <a:off x="6269496" y="1878744"/>
              <a:ext cx="3647210" cy="1000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2075" indent="-92075">
                <a:buFont typeface="Arial" panose="020B0604020202020204" pitchFamily="34" charset="0"/>
                <a:buChar char="•"/>
              </a:pPr>
              <a:r>
                <a:rPr lang="fr-FR" sz="1050" b="1"/>
                <a:t>Une plateforme</a:t>
              </a:r>
              <a:r>
                <a:rPr lang="fr-FR" sz="1050"/>
                <a:t> de déclaration d’incidents</a:t>
              </a:r>
            </a:p>
            <a:p>
              <a:pPr marL="92075" indent="-920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fr-FR" sz="1050" b="1"/>
                <a:t>Une équipe dédiée </a:t>
              </a:r>
              <a:r>
                <a:rPr lang="fr-FR" sz="1050"/>
                <a:t>de techniciens</a:t>
              </a:r>
            </a:p>
            <a:p>
              <a:pPr marL="92075" indent="-920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fr-FR" sz="1050" b="1"/>
                <a:t>La réparation </a:t>
              </a:r>
              <a:r>
                <a:rPr lang="fr-FR" sz="1050"/>
                <a:t>des EIM</a:t>
              </a:r>
            </a:p>
            <a:p>
              <a:pPr marL="92075" indent="-920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fr-FR" sz="1050" b="1"/>
                <a:t>L’accompagnement </a:t>
              </a:r>
              <a:r>
                <a:rPr lang="fr-FR" sz="1050"/>
                <a:t>des usages</a:t>
              </a:r>
            </a:p>
          </p:txBody>
        </p:sp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79C87682-A7C9-1301-EF7B-32D436C670A2}"/>
              </a:ext>
            </a:extLst>
          </p:cNvPr>
          <p:cNvGrpSpPr/>
          <p:nvPr/>
        </p:nvGrpSpPr>
        <p:grpSpPr>
          <a:xfrm>
            <a:off x="5251140" y="5281587"/>
            <a:ext cx="5867167" cy="964945"/>
            <a:chOff x="5251140" y="5391336"/>
            <a:chExt cx="5867167" cy="964945"/>
          </a:xfrm>
        </p:grpSpPr>
        <p:sp>
          <p:nvSpPr>
            <p:cNvPr id="147" name="ZoneTexte 146">
              <a:extLst>
                <a:ext uri="{FF2B5EF4-FFF2-40B4-BE49-F238E27FC236}">
                  <a16:creationId xmlns:a16="http://schemas.microsoft.com/office/drawing/2014/main" id="{0323E3EE-E048-F505-69C2-55349BDCA10E}"/>
                </a:ext>
              </a:extLst>
            </p:cNvPr>
            <p:cNvSpPr txBox="1"/>
            <p:nvPr/>
          </p:nvSpPr>
          <p:spPr>
            <a:xfrm>
              <a:off x="6064982" y="5391336"/>
              <a:ext cx="5053325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>
                  <a:solidFill>
                    <a:schemeClr val="accent2"/>
                  </a:solidFill>
                </a:rPr>
                <a:t>LA FORMATION DES ENSEIGNANTS AU NUMÉRIQUE</a:t>
              </a:r>
            </a:p>
          </p:txBody>
        </p:sp>
        <p:sp>
          <p:nvSpPr>
            <p:cNvPr id="161" name="Ellipse 160">
              <a:extLst>
                <a:ext uri="{FF2B5EF4-FFF2-40B4-BE49-F238E27FC236}">
                  <a16:creationId xmlns:a16="http://schemas.microsoft.com/office/drawing/2014/main" id="{E799B841-C897-EA0E-53AB-56A504D6B61F}"/>
                </a:ext>
              </a:extLst>
            </p:cNvPr>
            <p:cNvSpPr/>
            <p:nvPr/>
          </p:nvSpPr>
          <p:spPr>
            <a:xfrm>
              <a:off x="5251140" y="5421386"/>
              <a:ext cx="465272" cy="465272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2" name="ZoneTexte 161">
              <a:extLst>
                <a:ext uri="{FF2B5EF4-FFF2-40B4-BE49-F238E27FC236}">
                  <a16:creationId xmlns:a16="http://schemas.microsoft.com/office/drawing/2014/main" id="{E897C131-430D-0609-EF4A-7E51C77E5411}"/>
                </a:ext>
              </a:extLst>
            </p:cNvPr>
            <p:cNvSpPr txBox="1"/>
            <p:nvPr/>
          </p:nvSpPr>
          <p:spPr>
            <a:xfrm>
              <a:off x="6064983" y="5611772"/>
              <a:ext cx="393362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b="1"/>
                <a:t>Tous les enseignants formés selon deux axes :</a:t>
              </a:r>
              <a:endParaRPr lang="fr-FR" sz="1100"/>
            </a:p>
          </p:txBody>
        </p:sp>
        <p:sp>
          <p:nvSpPr>
            <p:cNvPr id="163" name="ZoneTexte 162">
              <a:extLst>
                <a:ext uri="{FF2B5EF4-FFF2-40B4-BE49-F238E27FC236}">
                  <a16:creationId xmlns:a16="http://schemas.microsoft.com/office/drawing/2014/main" id="{FD05E1BB-AA58-BD51-07BF-86676DFF80BA}"/>
                </a:ext>
              </a:extLst>
            </p:cNvPr>
            <p:cNvSpPr txBox="1"/>
            <p:nvPr/>
          </p:nvSpPr>
          <p:spPr>
            <a:xfrm>
              <a:off x="6269496" y="5848450"/>
              <a:ext cx="461837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2075" indent="-92075">
                <a:buFont typeface="Arial" panose="020B0604020202020204" pitchFamily="34" charset="0"/>
                <a:buChar char="•"/>
              </a:pPr>
              <a:r>
                <a:rPr lang="fr-FR" sz="1050" b="1"/>
                <a:t>Général : </a:t>
              </a:r>
              <a:r>
                <a:rPr lang="fr-FR" sz="1050"/>
                <a:t>prise en main et usages en classe</a:t>
              </a:r>
            </a:p>
            <a:p>
              <a:pPr marL="92075" indent="-920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fr-FR" sz="1050" b="1"/>
                <a:t>Disciplinaire : </a:t>
              </a:r>
              <a:r>
                <a:rPr lang="fr-FR" sz="1050"/>
                <a:t>usages spécifiques à chaque discipline​</a:t>
              </a:r>
            </a:p>
          </p:txBody>
        </p:sp>
        <p:pic>
          <p:nvPicPr>
            <p:cNvPr id="165" name="Graphique 164">
              <a:extLst>
                <a:ext uri="{FF2B5EF4-FFF2-40B4-BE49-F238E27FC236}">
                  <a16:creationId xmlns:a16="http://schemas.microsoft.com/office/drawing/2014/main" id="{F8673E4B-E107-8875-43E0-AB42DA77949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368699" y="5417407"/>
              <a:ext cx="547786" cy="586225"/>
            </a:xfrm>
            <a:prstGeom prst="rect">
              <a:avLst/>
            </a:prstGeom>
          </p:spPr>
        </p:pic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CF141315-E8DF-FF7E-30B2-BFB0BB962F6F}"/>
              </a:ext>
            </a:extLst>
          </p:cNvPr>
          <p:cNvGrpSpPr/>
          <p:nvPr/>
        </p:nvGrpSpPr>
        <p:grpSpPr>
          <a:xfrm>
            <a:off x="5251140" y="3408729"/>
            <a:ext cx="5977860" cy="1523715"/>
            <a:chOff x="5251140" y="3294103"/>
            <a:chExt cx="5977860" cy="1523715"/>
          </a:xfrm>
        </p:grpSpPr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id="{73494472-9CF0-9452-23E4-A5003AD9F3EA}"/>
                </a:ext>
              </a:extLst>
            </p:cNvPr>
            <p:cNvSpPr txBox="1"/>
            <p:nvPr/>
          </p:nvSpPr>
          <p:spPr>
            <a:xfrm>
              <a:off x="6072271" y="3345107"/>
              <a:ext cx="5156729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>
                  <a:solidFill>
                    <a:schemeClr val="accent2"/>
                  </a:solidFill>
                </a:rPr>
                <a:t>UN ÉCOSYSTÈME CLÉ EN MAIN DANS UN CONTEXTE ÉDUCATIF</a:t>
              </a:r>
              <a:endParaRPr lang="fr-FR" sz="1200"/>
            </a:p>
          </p:txBody>
        </p:sp>
        <p:sp>
          <p:nvSpPr>
            <p:cNvPr id="131" name="ZoneTexte 130">
              <a:extLst>
                <a:ext uri="{FF2B5EF4-FFF2-40B4-BE49-F238E27FC236}">
                  <a16:creationId xmlns:a16="http://schemas.microsoft.com/office/drawing/2014/main" id="{E3A70B4D-773D-F91E-64D8-741FBFFCD710}"/>
                </a:ext>
              </a:extLst>
            </p:cNvPr>
            <p:cNvSpPr txBox="1"/>
            <p:nvPr/>
          </p:nvSpPr>
          <p:spPr>
            <a:xfrm>
              <a:off x="6072272" y="3576649"/>
              <a:ext cx="515672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b="1"/>
                <a:t>Des ressources qui s’adaptent au fur et à mesure du parcours</a:t>
              </a:r>
              <a:endParaRPr lang="fr-FR" sz="1100"/>
            </a:p>
          </p:txBody>
        </p:sp>
        <p:grpSp>
          <p:nvGrpSpPr>
            <p:cNvPr id="136" name="Groupe 135">
              <a:extLst>
                <a:ext uri="{FF2B5EF4-FFF2-40B4-BE49-F238E27FC236}">
                  <a16:creationId xmlns:a16="http://schemas.microsoft.com/office/drawing/2014/main" id="{79C70019-AF5D-60A8-AF34-83CC18799A14}"/>
                </a:ext>
              </a:extLst>
            </p:cNvPr>
            <p:cNvGrpSpPr/>
            <p:nvPr/>
          </p:nvGrpSpPr>
          <p:grpSpPr>
            <a:xfrm>
              <a:off x="5293960" y="3294103"/>
              <a:ext cx="697265" cy="710755"/>
              <a:chOff x="4041693" y="2630809"/>
              <a:chExt cx="477675" cy="486906"/>
            </a:xfrm>
          </p:grpSpPr>
          <p:sp>
            <p:nvSpPr>
              <p:cNvPr id="137" name="Forme libre : forme 136">
                <a:extLst>
                  <a:ext uri="{FF2B5EF4-FFF2-40B4-BE49-F238E27FC236}">
                    <a16:creationId xmlns:a16="http://schemas.microsoft.com/office/drawing/2014/main" id="{C15548A0-2AE2-E874-B1FA-44398050FA41}"/>
                  </a:ext>
                </a:extLst>
              </p:cNvPr>
              <p:cNvSpPr/>
              <p:nvPr/>
            </p:nvSpPr>
            <p:spPr>
              <a:xfrm>
                <a:off x="4202854" y="2857422"/>
                <a:ext cx="316514" cy="186000"/>
              </a:xfrm>
              <a:custGeom>
                <a:avLst/>
                <a:gdLst>
                  <a:gd name="connsiteX0" fmla="*/ 0 w 316515"/>
                  <a:gd name="connsiteY0" fmla="*/ 186005 h 186004"/>
                  <a:gd name="connsiteX1" fmla="*/ 22003 w 316515"/>
                  <a:gd name="connsiteY1" fmla="*/ 175527 h 186004"/>
                  <a:gd name="connsiteX2" fmla="*/ 174403 w 316515"/>
                  <a:gd name="connsiteY2" fmla="*/ 175527 h 186004"/>
                  <a:gd name="connsiteX3" fmla="*/ 262223 w 316515"/>
                  <a:gd name="connsiteY3" fmla="*/ 99327 h 186004"/>
                  <a:gd name="connsiteX4" fmla="*/ 316516 w 316515"/>
                  <a:gd name="connsiteY4" fmla="*/ 12459 h 186004"/>
                  <a:gd name="connsiteX5" fmla="*/ 272701 w 316515"/>
                  <a:gd name="connsiteY5" fmla="*/ 1982 h 186004"/>
                  <a:gd name="connsiteX6" fmla="*/ 228791 w 316515"/>
                  <a:gd name="connsiteY6" fmla="*/ 45892 h 186004"/>
                  <a:gd name="connsiteX7" fmla="*/ 179261 w 316515"/>
                  <a:gd name="connsiteY7" fmla="*/ 72657 h 18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6515" h="186004">
                    <a:moveTo>
                      <a:pt x="0" y="186005"/>
                    </a:moveTo>
                    <a:cubicBezTo>
                      <a:pt x="4964" y="178866"/>
                      <a:pt x="13331" y="174881"/>
                      <a:pt x="22003" y="175527"/>
                    </a:cubicBezTo>
                    <a:lnTo>
                      <a:pt x="174403" y="175527"/>
                    </a:lnTo>
                    <a:cubicBezTo>
                      <a:pt x="184975" y="175527"/>
                      <a:pt x="253555" y="107709"/>
                      <a:pt x="262223" y="99327"/>
                    </a:cubicBezTo>
                    <a:cubicBezTo>
                      <a:pt x="283282" y="72331"/>
                      <a:pt x="301478" y="43218"/>
                      <a:pt x="316516" y="12459"/>
                    </a:cubicBezTo>
                    <a:cubicBezTo>
                      <a:pt x="310801" y="3887"/>
                      <a:pt x="291751" y="-3733"/>
                      <a:pt x="272701" y="1982"/>
                    </a:cubicBezTo>
                    <a:cubicBezTo>
                      <a:pt x="253651" y="7697"/>
                      <a:pt x="242125" y="21032"/>
                      <a:pt x="228791" y="45892"/>
                    </a:cubicBezTo>
                    <a:lnTo>
                      <a:pt x="179261" y="72657"/>
                    </a:ln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8" name="Forme libre : forme 137">
                <a:extLst>
                  <a:ext uri="{FF2B5EF4-FFF2-40B4-BE49-F238E27FC236}">
                    <a16:creationId xmlns:a16="http://schemas.microsoft.com/office/drawing/2014/main" id="{59CC8733-D874-2155-B965-77E1DFF33C6B}"/>
                  </a:ext>
                </a:extLst>
              </p:cNvPr>
              <p:cNvSpPr/>
              <p:nvPr/>
            </p:nvSpPr>
            <p:spPr>
              <a:xfrm>
                <a:off x="4117129" y="2891407"/>
                <a:ext cx="272056" cy="75435"/>
              </a:xfrm>
              <a:custGeom>
                <a:avLst/>
                <a:gdLst>
                  <a:gd name="connsiteX0" fmla="*/ 151924 w 272057"/>
                  <a:gd name="connsiteY0" fmla="*/ 75438 h 75437"/>
                  <a:gd name="connsiteX1" fmla="*/ 239268 w 272057"/>
                  <a:gd name="connsiteY1" fmla="*/ 75438 h 75437"/>
                  <a:gd name="connsiteX2" fmla="*/ 239268 w 272057"/>
                  <a:gd name="connsiteY2" fmla="*/ 21717 h 75437"/>
                  <a:gd name="connsiteX3" fmla="*/ 182118 w 272057"/>
                  <a:gd name="connsiteY3" fmla="*/ 21717 h 75437"/>
                  <a:gd name="connsiteX4" fmla="*/ 141351 w 272057"/>
                  <a:gd name="connsiteY4" fmla="*/ 0 h 75437"/>
                  <a:gd name="connsiteX5" fmla="*/ 87344 w 272057"/>
                  <a:gd name="connsiteY5" fmla="*/ 0 h 75437"/>
                  <a:gd name="connsiteX6" fmla="*/ 43720 w 272057"/>
                  <a:gd name="connsiteY6" fmla="*/ 21717 h 75437"/>
                  <a:gd name="connsiteX7" fmla="*/ 0 w 272057"/>
                  <a:gd name="connsiteY7" fmla="*/ 64103 h 7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2057" h="75437">
                    <a:moveTo>
                      <a:pt x="151924" y="75438"/>
                    </a:moveTo>
                    <a:lnTo>
                      <a:pt x="239268" y="75438"/>
                    </a:lnTo>
                    <a:cubicBezTo>
                      <a:pt x="282988" y="75438"/>
                      <a:pt x="282988" y="21717"/>
                      <a:pt x="239268" y="21717"/>
                    </a:cubicBezTo>
                    <a:lnTo>
                      <a:pt x="182118" y="21717"/>
                    </a:lnTo>
                    <a:cubicBezTo>
                      <a:pt x="173641" y="21717"/>
                      <a:pt x="154591" y="0"/>
                      <a:pt x="141351" y="0"/>
                    </a:cubicBezTo>
                    <a:lnTo>
                      <a:pt x="87344" y="0"/>
                    </a:lnTo>
                    <a:cubicBezTo>
                      <a:pt x="70766" y="2099"/>
                      <a:pt x="55388" y="9755"/>
                      <a:pt x="43720" y="21717"/>
                    </a:cubicBezTo>
                    <a:cubicBezTo>
                      <a:pt x="27527" y="37719"/>
                      <a:pt x="0" y="64103"/>
                      <a:pt x="0" y="64103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9" name="Forme libre : forme 138">
                <a:extLst>
                  <a:ext uri="{FF2B5EF4-FFF2-40B4-BE49-F238E27FC236}">
                    <a16:creationId xmlns:a16="http://schemas.microsoft.com/office/drawing/2014/main" id="{9AB9A0F2-6B93-E14E-8863-56D3DE65F24E}"/>
                  </a:ext>
                </a:extLst>
              </p:cNvPr>
              <p:cNvSpPr/>
              <p:nvPr/>
            </p:nvSpPr>
            <p:spPr>
              <a:xfrm>
                <a:off x="4041693" y="2934839"/>
                <a:ext cx="184023" cy="182876"/>
              </a:xfrm>
              <a:custGeom>
                <a:avLst/>
                <a:gdLst>
                  <a:gd name="connsiteX0" fmla="*/ 0 w 184023"/>
                  <a:gd name="connsiteY0" fmla="*/ 54007 h 182880"/>
                  <a:gd name="connsiteX1" fmla="*/ 129064 w 184023"/>
                  <a:gd name="connsiteY1" fmla="*/ 182880 h 182880"/>
                  <a:gd name="connsiteX2" fmla="*/ 129064 w 184023"/>
                  <a:gd name="connsiteY2" fmla="*/ 182880 h 182880"/>
                  <a:gd name="connsiteX3" fmla="*/ 129064 w 184023"/>
                  <a:gd name="connsiteY3" fmla="*/ 182880 h 182880"/>
                  <a:gd name="connsiteX4" fmla="*/ 129064 w 184023"/>
                  <a:gd name="connsiteY4" fmla="*/ 182880 h 182880"/>
                  <a:gd name="connsiteX5" fmla="*/ 184023 w 184023"/>
                  <a:gd name="connsiteY5" fmla="*/ 129826 h 182880"/>
                  <a:gd name="connsiteX6" fmla="*/ 54102 w 184023"/>
                  <a:gd name="connsiteY6" fmla="*/ 0 h 182880"/>
                  <a:gd name="connsiteX7" fmla="*/ 0 w 184023"/>
                  <a:gd name="connsiteY7" fmla="*/ 54007 h 1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4023" h="182880">
                    <a:moveTo>
                      <a:pt x="0" y="54007"/>
                    </a:moveTo>
                    <a:lnTo>
                      <a:pt x="129064" y="182880"/>
                    </a:lnTo>
                    <a:lnTo>
                      <a:pt x="129064" y="182880"/>
                    </a:lnTo>
                    <a:lnTo>
                      <a:pt x="129064" y="182880"/>
                    </a:lnTo>
                    <a:lnTo>
                      <a:pt x="129064" y="182880"/>
                    </a:lnTo>
                    <a:lnTo>
                      <a:pt x="184023" y="129826"/>
                    </a:lnTo>
                    <a:lnTo>
                      <a:pt x="54102" y="0"/>
                    </a:lnTo>
                    <a:lnTo>
                      <a:pt x="0" y="54007"/>
                    </a:ln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40" name="Forme libre : forme 139">
                <a:extLst>
                  <a:ext uri="{FF2B5EF4-FFF2-40B4-BE49-F238E27FC236}">
                    <a16:creationId xmlns:a16="http://schemas.microsoft.com/office/drawing/2014/main" id="{E6ECDF71-627B-527B-FAF2-761867ADB532}"/>
                  </a:ext>
                </a:extLst>
              </p:cNvPr>
              <p:cNvSpPr/>
              <p:nvPr/>
            </p:nvSpPr>
            <p:spPr>
              <a:xfrm>
                <a:off x="4095418" y="2987415"/>
                <a:ext cx="21716" cy="22860"/>
              </a:xfrm>
              <a:custGeom>
                <a:avLst/>
                <a:gdLst>
                  <a:gd name="connsiteX0" fmla="*/ 0 w 21716"/>
                  <a:gd name="connsiteY0" fmla="*/ 0 h 22860"/>
                  <a:gd name="connsiteX1" fmla="*/ 21717 w 21716"/>
                  <a:gd name="connsiteY1" fmla="*/ 22860 h 2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716" h="22860">
                    <a:moveTo>
                      <a:pt x="0" y="0"/>
                    </a:moveTo>
                    <a:lnTo>
                      <a:pt x="21717" y="2286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41" name="Forme libre : forme 140">
                <a:extLst>
                  <a:ext uri="{FF2B5EF4-FFF2-40B4-BE49-F238E27FC236}">
                    <a16:creationId xmlns:a16="http://schemas.microsoft.com/office/drawing/2014/main" id="{64FA8221-133D-95C4-4D53-C964FE8DAF65}"/>
                  </a:ext>
                </a:extLst>
              </p:cNvPr>
              <p:cNvSpPr/>
              <p:nvPr/>
            </p:nvSpPr>
            <p:spPr>
              <a:xfrm>
                <a:off x="4202860" y="2630809"/>
                <a:ext cx="238886" cy="260598"/>
              </a:xfrm>
              <a:custGeom>
                <a:avLst/>
                <a:gdLst>
                  <a:gd name="connsiteX0" fmla="*/ 0 w 238886"/>
                  <a:gd name="connsiteY0" fmla="*/ 260604 h 260604"/>
                  <a:gd name="connsiteX1" fmla="*/ 0 w 238886"/>
                  <a:gd name="connsiteY1" fmla="*/ 0 h 260604"/>
                  <a:gd name="connsiteX2" fmla="*/ 238887 w 238886"/>
                  <a:gd name="connsiteY2" fmla="*/ 0 h 260604"/>
                  <a:gd name="connsiteX3" fmla="*/ 238887 w 238886"/>
                  <a:gd name="connsiteY3" fmla="*/ 250127 h 260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886" h="260604">
                    <a:moveTo>
                      <a:pt x="0" y="260604"/>
                    </a:moveTo>
                    <a:lnTo>
                      <a:pt x="0" y="0"/>
                    </a:lnTo>
                    <a:lnTo>
                      <a:pt x="238887" y="0"/>
                    </a:lnTo>
                    <a:lnTo>
                      <a:pt x="238887" y="250127"/>
                    </a:ln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42" name="Forme libre : forme 141">
                <a:extLst>
                  <a:ext uri="{FF2B5EF4-FFF2-40B4-BE49-F238E27FC236}">
                    <a16:creationId xmlns:a16="http://schemas.microsoft.com/office/drawing/2014/main" id="{EE69503D-6804-BF5E-5533-35E93E2DEABC}"/>
                  </a:ext>
                </a:extLst>
              </p:cNvPr>
              <p:cNvSpPr/>
              <p:nvPr/>
            </p:nvSpPr>
            <p:spPr>
              <a:xfrm>
                <a:off x="4202862" y="2727962"/>
                <a:ext cx="238887" cy="9525"/>
              </a:xfrm>
              <a:custGeom>
                <a:avLst/>
                <a:gdLst>
                  <a:gd name="connsiteX0" fmla="*/ 0 w 238887"/>
                  <a:gd name="connsiteY0" fmla="*/ 0 h 9525"/>
                  <a:gd name="connsiteX1" fmla="*/ 238887 w 23888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8887" h="9525">
                    <a:moveTo>
                      <a:pt x="0" y="0"/>
                    </a:moveTo>
                    <a:lnTo>
                      <a:pt x="238887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43" name="Forme libre : forme 142">
                <a:extLst>
                  <a:ext uri="{FF2B5EF4-FFF2-40B4-BE49-F238E27FC236}">
                    <a16:creationId xmlns:a16="http://schemas.microsoft.com/office/drawing/2014/main" id="{5B8D5232-71BC-3C71-9624-9722124C16A1}"/>
                  </a:ext>
                </a:extLst>
              </p:cNvPr>
              <p:cNvSpPr/>
              <p:nvPr/>
            </p:nvSpPr>
            <p:spPr>
              <a:xfrm>
                <a:off x="4202858" y="2826263"/>
                <a:ext cx="238887" cy="9525"/>
              </a:xfrm>
              <a:custGeom>
                <a:avLst/>
                <a:gdLst>
                  <a:gd name="connsiteX0" fmla="*/ 0 w 238887"/>
                  <a:gd name="connsiteY0" fmla="*/ 0 h 9525"/>
                  <a:gd name="connsiteX1" fmla="*/ 238887 w 23888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8887" h="9525">
                    <a:moveTo>
                      <a:pt x="0" y="0"/>
                    </a:moveTo>
                    <a:lnTo>
                      <a:pt x="238887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44" name="Forme libre : forme 143">
                <a:extLst>
                  <a:ext uri="{FF2B5EF4-FFF2-40B4-BE49-F238E27FC236}">
                    <a16:creationId xmlns:a16="http://schemas.microsoft.com/office/drawing/2014/main" id="{F8F75322-D2F7-8621-4A7B-C9998465D4E0}"/>
                  </a:ext>
                </a:extLst>
              </p:cNvPr>
              <p:cNvSpPr/>
              <p:nvPr/>
            </p:nvSpPr>
            <p:spPr>
              <a:xfrm>
                <a:off x="4237131" y="2685672"/>
                <a:ext cx="33147" cy="9525"/>
              </a:xfrm>
              <a:custGeom>
                <a:avLst/>
                <a:gdLst>
                  <a:gd name="connsiteX0" fmla="*/ 0 w 33147"/>
                  <a:gd name="connsiteY0" fmla="*/ 0 h 9525"/>
                  <a:gd name="connsiteX1" fmla="*/ 33147 w 3314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147" h="9525">
                    <a:moveTo>
                      <a:pt x="0" y="0"/>
                    </a:moveTo>
                    <a:lnTo>
                      <a:pt x="33147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45" name="Forme libre : forme 144">
                <a:extLst>
                  <a:ext uri="{FF2B5EF4-FFF2-40B4-BE49-F238E27FC236}">
                    <a16:creationId xmlns:a16="http://schemas.microsoft.com/office/drawing/2014/main" id="{4279A636-61E2-85CD-C6FF-4E2EA1934320}"/>
                  </a:ext>
                </a:extLst>
              </p:cNvPr>
              <p:cNvSpPr/>
              <p:nvPr/>
            </p:nvSpPr>
            <p:spPr>
              <a:xfrm>
                <a:off x="4237151" y="2782889"/>
                <a:ext cx="33147" cy="9525"/>
              </a:xfrm>
              <a:custGeom>
                <a:avLst/>
                <a:gdLst>
                  <a:gd name="connsiteX0" fmla="*/ 0 w 33147"/>
                  <a:gd name="connsiteY0" fmla="*/ 0 h 9525"/>
                  <a:gd name="connsiteX1" fmla="*/ 33147 w 3314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147" h="9525">
                    <a:moveTo>
                      <a:pt x="0" y="0"/>
                    </a:moveTo>
                    <a:lnTo>
                      <a:pt x="33147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sp>
          <p:nvSpPr>
            <p:cNvPr id="146" name="Ellipse 145">
              <a:extLst>
                <a:ext uri="{FF2B5EF4-FFF2-40B4-BE49-F238E27FC236}">
                  <a16:creationId xmlns:a16="http://schemas.microsoft.com/office/drawing/2014/main" id="{0F630636-51FA-C9A4-2683-7A29CF08D140}"/>
                </a:ext>
              </a:extLst>
            </p:cNvPr>
            <p:cNvSpPr/>
            <p:nvPr/>
          </p:nvSpPr>
          <p:spPr>
            <a:xfrm>
              <a:off x="5251140" y="3406111"/>
              <a:ext cx="465272" cy="465272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7" name="ZoneTexte 86">
              <a:extLst>
                <a:ext uri="{FF2B5EF4-FFF2-40B4-BE49-F238E27FC236}">
                  <a16:creationId xmlns:a16="http://schemas.microsoft.com/office/drawing/2014/main" id="{2956B50B-632C-9B53-B89C-C300358E1B0B}"/>
                </a:ext>
              </a:extLst>
            </p:cNvPr>
            <p:cNvSpPr txBox="1"/>
            <p:nvPr/>
          </p:nvSpPr>
          <p:spPr>
            <a:xfrm>
              <a:off x="6269496" y="3817544"/>
              <a:ext cx="3647210" cy="1000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2075" indent="-92075">
                <a:buFont typeface="Arial" panose="020B0604020202020204" pitchFamily="34" charset="0"/>
                <a:buChar char="•"/>
              </a:pPr>
              <a:r>
                <a:rPr lang="fr-FR" sz="1050" b="1"/>
                <a:t>Applications </a:t>
              </a:r>
              <a:r>
                <a:rPr lang="fr-FR" sz="1050"/>
                <a:t>scolaires et bureautiques</a:t>
              </a:r>
            </a:p>
            <a:p>
              <a:pPr marL="92075" indent="-920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fr-FR" sz="1050" b="1"/>
                <a:t>Manuels numériques</a:t>
              </a:r>
              <a:endParaRPr lang="fr-FR" sz="1050"/>
            </a:p>
            <a:p>
              <a:pPr marL="92075" indent="-920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fr-FR" sz="1050" b="1"/>
                <a:t>Filtrage </a:t>
              </a:r>
              <a:r>
                <a:rPr lang="fr-FR" sz="1050"/>
                <a:t>des accès internet</a:t>
              </a:r>
            </a:p>
            <a:p>
              <a:pPr marL="92075" indent="-920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fr-FR" sz="1050" b="1"/>
                <a:t>Sécurisation </a:t>
              </a:r>
              <a:r>
                <a:rPr lang="fr-FR" sz="1050"/>
                <a:t>du matériel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723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Forme libre : forme 156">
            <a:extLst>
              <a:ext uri="{FF2B5EF4-FFF2-40B4-BE49-F238E27FC236}">
                <a16:creationId xmlns:a16="http://schemas.microsoft.com/office/drawing/2014/main" id="{F967DA8F-DCD8-2772-C5DB-50CA871E1DC6}"/>
              </a:ext>
            </a:extLst>
          </p:cNvPr>
          <p:cNvSpPr/>
          <p:nvPr/>
        </p:nvSpPr>
        <p:spPr>
          <a:xfrm>
            <a:off x="0" y="1979004"/>
            <a:ext cx="12192000" cy="4878996"/>
          </a:xfrm>
          <a:custGeom>
            <a:avLst/>
            <a:gdLst>
              <a:gd name="connsiteX0" fmla="*/ 6096001 w 12192000"/>
              <a:gd name="connsiteY0" fmla="*/ 0 h 4878996"/>
              <a:gd name="connsiteX1" fmla="*/ 12107008 w 12192000"/>
              <a:gd name="connsiteY1" fmla="*/ 3196027 h 4878996"/>
              <a:gd name="connsiteX2" fmla="*/ 12192000 w 12192000"/>
              <a:gd name="connsiteY2" fmla="*/ 3328602 h 4878996"/>
              <a:gd name="connsiteX3" fmla="*/ 12192000 w 12192000"/>
              <a:gd name="connsiteY3" fmla="*/ 4878996 h 4878996"/>
              <a:gd name="connsiteX4" fmla="*/ 0 w 12192000"/>
              <a:gd name="connsiteY4" fmla="*/ 4878996 h 4878996"/>
              <a:gd name="connsiteX5" fmla="*/ 0 w 12192000"/>
              <a:gd name="connsiteY5" fmla="*/ 3328605 h 4878996"/>
              <a:gd name="connsiteX6" fmla="*/ 84994 w 12192000"/>
              <a:gd name="connsiteY6" fmla="*/ 3196027 h 4878996"/>
              <a:gd name="connsiteX7" fmla="*/ 6096001 w 12192000"/>
              <a:gd name="connsiteY7" fmla="*/ 0 h 4878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878996">
                <a:moveTo>
                  <a:pt x="6096001" y="0"/>
                </a:moveTo>
                <a:cubicBezTo>
                  <a:pt x="8598205" y="0"/>
                  <a:pt x="10804305" y="1267774"/>
                  <a:pt x="12107008" y="3196027"/>
                </a:cubicBezTo>
                <a:lnTo>
                  <a:pt x="12192000" y="3328602"/>
                </a:lnTo>
                <a:lnTo>
                  <a:pt x="12192000" y="4878996"/>
                </a:lnTo>
                <a:lnTo>
                  <a:pt x="0" y="4878996"/>
                </a:lnTo>
                <a:lnTo>
                  <a:pt x="0" y="3328605"/>
                </a:lnTo>
                <a:lnTo>
                  <a:pt x="84994" y="3196027"/>
                </a:lnTo>
                <a:cubicBezTo>
                  <a:pt x="1387697" y="1267774"/>
                  <a:pt x="3593797" y="0"/>
                  <a:pt x="609600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158" name="Arc 157">
            <a:extLst>
              <a:ext uri="{FF2B5EF4-FFF2-40B4-BE49-F238E27FC236}">
                <a16:creationId xmlns:a16="http://schemas.microsoft.com/office/drawing/2014/main" id="{03996242-3C46-0A72-9192-3FC19EA57399}"/>
              </a:ext>
            </a:extLst>
          </p:cNvPr>
          <p:cNvSpPr/>
          <p:nvPr/>
        </p:nvSpPr>
        <p:spPr>
          <a:xfrm flipH="1">
            <a:off x="-1363580" y="1965467"/>
            <a:ext cx="14903117" cy="15694065"/>
          </a:xfrm>
          <a:prstGeom prst="arc">
            <a:avLst>
              <a:gd name="adj1" fmla="val 18502803"/>
              <a:gd name="adj2" fmla="val 19430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9" name="Arc 158">
            <a:extLst>
              <a:ext uri="{FF2B5EF4-FFF2-40B4-BE49-F238E27FC236}">
                <a16:creationId xmlns:a16="http://schemas.microsoft.com/office/drawing/2014/main" id="{C6C69809-6F7F-F451-75EE-B6690973CB51}"/>
              </a:ext>
            </a:extLst>
          </p:cNvPr>
          <p:cNvSpPr/>
          <p:nvPr/>
        </p:nvSpPr>
        <p:spPr>
          <a:xfrm flipH="1">
            <a:off x="-1363580" y="1965467"/>
            <a:ext cx="14903117" cy="15694065"/>
          </a:xfrm>
          <a:prstGeom prst="arc">
            <a:avLst>
              <a:gd name="adj1" fmla="val 12978098"/>
              <a:gd name="adj2" fmla="val 1334110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EE8FAC13-9CA2-3C0A-C2BE-787D9C463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711" y="397389"/>
            <a:ext cx="11518428" cy="695915"/>
          </a:xfrm>
        </p:spPr>
        <p:txBody>
          <a:bodyPr/>
          <a:lstStyle/>
          <a:p>
            <a:r>
              <a:rPr lang="fr-FR"/>
              <a:t>Ma journée avec </a:t>
            </a:r>
            <a:r>
              <a:rPr lang="fr-FR">
                <a:solidFill>
                  <a:schemeClr val="accent3"/>
                </a:solidFill>
              </a:rPr>
              <a:t>le cartable numérique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FC1AA13-8C9C-2A64-4F8B-B01916AFC8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640BF56-0590-4880-AFD0-50B56CDB8B21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 dirty="0"/>
              <a:t>Rentrée 2023 - Présentation collèges publics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A61E9EBC-4E97-6751-6D04-48DF43C42D7A}"/>
              </a:ext>
            </a:extLst>
          </p:cNvPr>
          <p:cNvCxnSpPr>
            <a:cxnSpLocks/>
          </p:cNvCxnSpPr>
          <p:nvPr/>
        </p:nvCxnSpPr>
        <p:spPr>
          <a:xfrm>
            <a:off x="0" y="3510280"/>
            <a:ext cx="378709" cy="0"/>
          </a:xfrm>
          <a:prstGeom prst="line">
            <a:avLst/>
          </a:prstGeom>
          <a:ln w="1270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D885D1CD-4530-0A67-ADAC-49FEAA71C3F6}"/>
              </a:ext>
            </a:extLst>
          </p:cNvPr>
          <p:cNvCxnSpPr>
            <a:cxnSpLocks/>
          </p:cNvCxnSpPr>
          <p:nvPr/>
        </p:nvCxnSpPr>
        <p:spPr>
          <a:xfrm>
            <a:off x="11092732" y="3510280"/>
            <a:ext cx="700232" cy="0"/>
          </a:xfrm>
          <a:prstGeom prst="line">
            <a:avLst/>
          </a:prstGeom>
          <a:ln w="1270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75C14F87-9F7C-88A6-8534-D252FDEA4896}"/>
              </a:ext>
            </a:extLst>
          </p:cNvPr>
          <p:cNvCxnSpPr>
            <a:cxnSpLocks/>
          </p:cNvCxnSpPr>
          <p:nvPr/>
        </p:nvCxnSpPr>
        <p:spPr>
          <a:xfrm>
            <a:off x="6308964" y="3511267"/>
            <a:ext cx="1351540" cy="0"/>
          </a:xfrm>
          <a:prstGeom prst="line">
            <a:avLst/>
          </a:prstGeom>
          <a:ln w="1270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C90C3619-EF15-84C2-1CEF-571E3579EC88}"/>
              </a:ext>
            </a:extLst>
          </p:cNvPr>
          <p:cNvCxnSpPr>
            <a:cxnSpLocks/>
          </p:cNvCxnSpPr>
          <p:nvPr/>
        </p:nvCxnSpPr>
        <p:spPr>
          <a:xfrm>
            <a:off x="7653130" y="3511267"/>
            <a:ext cx="3439602" cy="0"/>
          </a:xfrm>
          <a:prstGeom prst="line">
            <a:avLst/>
          </a:prstGeom>
          <a:ln w="1270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>
            <a:extLst>
              <a:ext uri="{FF2B5EF4-FFF2-40B4-BE49-F238E27FC236}">
                <a16:creationId xmlns:a16="http://schemas.microsoft.com/office/drawing/2014/main" id="{0E49EAC2-CAF2-81A9-AF50-7D7018E31AA9}"/>
              </a:ext>
            </a:extLst>
          </p:cNvPr>
          <p:cNvCxnSpPr>
            <a:cxnSpLocks/>
          </p:cNvCxnSpPr>
          <p:nvPr/>
        </p:nvCxnSpPr>
        <p:spPr>
          <a:xfrm flipV="1">
            <a:off x="363993" y="3508513"/>
            <a:ext cx="5987111" cy="2754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e 72">
            <a:extLst>
              <a:ext uri="{FF2B5EF4-FFF2-40B4-BE49-F238E27FC236}">
                <a16:creationId xmlns:a16="http://schemas.microsoft.com/office/drawing/2014/main" id="{CE637804-81A3-CC48-7BA8-406FE96D1DF0}"/>
              </a:ext>
            </a:extLst>
          </p:cNvPr>
          <p:cNvGrpSpPr/>
          <p:nvPr/>
        </p:nvGrpSpPr>
        <p:grpSpPr>
          <a:xfrm>
            <a:off x="9259461" y="3398784"/>
            <a:ext cx="226940" cy="226940"/>
            <a:chOff x="8228806" y="-721360"/>
            <a:chExt cx="350434" cy="350434"/>
          </a:xfrm>
        </p:grpSpPr>
        <p:sp>
          <p:nvSpPr>
            <p:cNvPr id="75" name="Ellipse 74">
              <a:extLst>
                <a:ext uri="{FF2B5EF4-FFF2-40B4-BE49-F238E27FC236}">
                  <a16:creationId xmlns:a16="http://schemas.microsoft.com/office/drawing/2014/main" id="{C8CB9E30-DE37-E4C1-7944-F784C844DF8B}"/>
                </a:ext>
              </a:extLst>
            </p:cNvPr>
            <p:cNvSpPr/>
            <p:nvPr/>
          </p:nvSpPr>
          <p:spPr>
            <a:xfrm>
              <a:off x="8228806" y="-721360"/>
              <a:ext cx="350434" cy="350434"/>
            </a:xfrm>
            <a:prstGeom prst="ellipse">
              <a:avLst/>
            </a:prstGeom>
            <a:solidFill>
              <a:srgbClr val="F9F7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6" name="Ellipse 75">
              <a:extLst>
                <a:ext uri="{FF2B5EF4-FFF2-40B4-BE49-F238E27FC236}">
                  <a16:creationId xmlns:a16="http://schemas.microsoft.com/office/drawing/2014/main" id="{F66BF881-FDA1-D606-2C36-59834878391A}"/>
                </a:ext>
              </a:extLst>
            </p:cNvPr>
            <p:cNvSpPr/>
            <p:nvPr/>
          </p:nvSpPr>
          <p:spPr>
            <a:xfrm>
              <a:off x="8324130" y="-626034"/>
              <a:ext cx="159787" cy="1597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A4768084-22F7-2B1B-2E93-40A2759D9AA3}"/>
              </a:ext>
            </a:extLst>
          </p:cNvPr>
          <p:cNvGrpSpPr/>
          <p:nvPr/>
        </p:nvGrpSpPr>
        <p:grpSpPr>
          <a:xfrm>
            <a:off x="6867577" y="3398784"/>
            <a:ext cx="226940" cy="226940"/>
            <a:chOff x="8228806" y="-721360"/>
            <a:chExt cx="350434" cy="350434"/>
          </a:xfrm>
        </p:grpSpPr>
        <p:sp>
          <p:nvSpPr>
            <p:cNvPr id="80" name="Ellipse 79">
              <a:extLst>
                <a:ext uri="{FF2B5EF4-FFF2-40B4-BE49-F238E27FC236}">
                  <a16:creationId xmlns:a16="http://schemas.microsoft.com/office/drawing/2014/main" id="{BFA34BA6-7B1E-9C68-0CA2-B6D126408443}"/>
                </a:ext>
              </a:extLst>
            </p:cNvPr>
            <p:cNvSpPr/>
            <p:nvPr/>
          </p:nvSpPr>
          <p:spPr>
            <a:xfrm>
              <a:off x="8228806" y="-721360"/>
              <a:ext cx="350434" cy="350434"/>
            </a:xfrm>
            <a:prstGeom prst="ellipse">
              <a:avLst/>
            </a:prstGeom>
            <a:solidFill>
              <a:srgbClr val="F9F7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2" name="Ellipse 81">
              <a:extLst>
                <a:ext uri="{FF2B5EF4-FFF2-40B4-BE49-F238E27FC236}">
                  <a16:creationId xmlns:a16="http://schemas.microsoft.com/office/drawing/2014/main" id="{012ACE6F-F781-1B54-199D-3A6F3F83C30D}"/>
                </a:ext>
              </a:extLst>
            </p:cNvPr>
            <p:cNvSpPr/>
            <p:nvPr/>
          </p:nvSpPr>
          <p:spPr>
            <a:xfrm>
              <a:off x="8324130" y="-626034"/>
              <a:ext cx="159787" cy="15978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83" name="Groupe 82">
            <a:extLst>
              <a:ext uri="{FF2B5EF4-FFF2-40B4-BE49-F238E27FC236}">
                <a16:creationId xmlns:a16="http://schemas.microsoft.com/office/drawing/2014/main" id="{1E9E7773-9BA5-FAB4-6830-9F9F065EACB3}"/>
              </a:ext>
            </a:extLst>
          </p:cNvPr>
          <p:cNvGrpSpPr/>
          <p:nvPr/>
        </p:nvGrpSpPr>
        <p:grpSpPr>
          <a:xfrm>
            <a:off x="3221323" y="3398784"/>
            <a:ext cx="226940" cy="226940"/>
            <a:chOff x="8228806" y="-721360"/>
            <a:chExt cx="350434" cy="350434"/>
          </a:xfrm>
        </p:grpSpPr>
        <p:sp>
          <p:nvSpPr>
            <p:cNvPr id="84" name="Ellipse 83">
              <a:extLst>
                <a:ext uri="{FF2B5EF4-FFF2-40B4-BE49-F238E27FC236}">
                  <a16:creationId xmlns:a16="http://schemas.microsoft.com/office/drawing/2014/main" id="{FD34399A-CC95-44DF-AA0D-978D9D0478B4}"/>
                </a:ext>
              </a:extLst>
            </p:cNvPr>
            <p:cNvSpPr/>
            <p:nvPr/>
          </p:nvSpPr>
          <p:spPr>
            <a:xfrm>
              <a:off x="8228806" y="-721360"/>
              <a:ext cx="350434" cy="350434"/>
            </a:xfrm>
            <a:prstGeom prst="ellipse">
              <a:avLst/>
            </a:prstGeom>
            <a:solidFill>
              <a:srgbClr val="F9F7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9" name="Ellipse 88">
              <a:extLst>
                <a:ext uri="{FF2B5EF4-FFF2-40B4-BE49-F238E27FC236}">
                  <a16:creationId xmlns:a16="http://schemas.microsoft.com/office/drawing/2014/main" id="{B70ADA1E-778D-316D-E639-F4B6483C94EE}"/>
                </a:ext>
              </a:extLst>
            </p:cNvPr>
            <p:cNvSpPr/>
            <p:nvPr/>
          </p:nvSpPr>
          <p:spPr>
            <a:xfrm>
              <a:off x="8324130" y="-626034"/>
              <a:ext cx="159787" cy="15978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7" name="ZoneTexte 26">
            <a:extLst>
              <a:ext uri="{FF2B5EF4-FFF2-40B4-BE49-F238E27FC236}">
                <a16:creationId xmlns:a16="http://schemas.microsoft.com/office/drawing/2014/main" id="{6E6D427C-FDC2-E803-31E6-1CF001108A87}"/>
              </a:ext>
            </a:extLst>
          </p:cNvPr>
          <p:cNvSpPr txBox="1"/>
          <p:nvPr/>
        </p:nvSpPr>
        <p:spPr>
          <a:xfrm>
            <a:off x="363993" y="3661488"/>
            <a:ext cx="594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/>
              <a:t>JOURNÉE SCOLAIRE</a:t>
            </a:r>
          </a:p>
        </p:txBody>
      </p:sp>
      <p:sp>
        <p:nvSpPr>
          <p:cNvPr id="90" name="ZoneTexte 89">
            <a:extLst>
              <a:ext uri="{FF2B5EF4-FFF2-40B4-BE49-F238E27FC236}">
                <a16:creationId xmlns:a16="http://schemas.microsoft.com/office/drawing/2014/main" id="{683A33D0-BE8F-155E-1FEE-76345DC3936D}"/>
              </a:ext>
            </a:extLst>
          </p:cNvPr>
          <p:cNvSpPr txBox="1"/>
          <p:nvPr/>
        </p:nvSpPr>
        <p:spPr>
          <a:xfrm>
            <a:off x="5986293" y="3661488"/>
            <a:ext cx="1996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>
                <a:solidFill>
                  <a:schemeClr val="accent2"/>
                </a:solidFill>
              </a:rPr>
              <a:t>TRAVAIL MAISON</a:t>
            </a:r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FEEC6D9D-9900-DD39-F8FC-65AAC5E028B0}"/>
              </a:ext>
            </a:extLst>
          </p:cNvPr>
          <p:cNvSpPr txBox="1"/>
          <p:nvPr/>
        </p:nvSpPr>
        <p:spPr>
          <a:xfrm>
            <a:off x="7653130" y="3661488"/>
            <a:ext cx="34396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>
                <a:solidFill>
                  <a:schemeClr val="accent3"/>
                </a:solidFill>
              </a:rPr>
              <a:t>TEMPS PRIVÉ</a:t>
            </a:r>
          </a:p>
        </p:txBody>
      </p:sp>
      <p:sp>
        <p:nvSpPr>
          <p:cNvPr id="94" name="ZoneTexte 93">
            <a:extLst>
              <a:ext uri="{FF2B5EF4-FFF2-40B4-BE49-F238E27FC236}">
                <a16:creationId xmlns:a16="http://schemas.microsoft.com/office/drawing/2014/main" id="{7C4BDC17-2480-DC47-D46B-630C20ACFF7F}"/>
              </a:ext>
            </a:extLst>
          </p:cNvPr>
          <p:cNvSpPr txBox="1"/>
          <p:nvPr/>
        </p:nvSpPr>
        <p:spPr>
          <a:xfrm>
            <a:off x="11026180" y="3661488"/>
            <a:ext cx="78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>
                <a:solidFill>
                  <a:schemeClr val="bg2">
                    <a:lumMod val="90000"/>
                  </a:schemeClr>
                </a:solidFill>
              </a:rPr>
              <a:t>NUIT</a:t>
            </a:r>
          </a:p>
        </p:txBody>
      </p:sp>
      <p:grpSp>
        <p:nvGrpSpPr>
          <p:cNvPr id="95" name="Groupe 94">
            <a:extLst>
              <a:ext uri="{FF2B5EF4-FFF2-40B4-BE49-F238E27FC236}">
                <a16:creationId xmlns:a16="http://schemas.microsoft.com/office/drawing/2014/main" id="{F355585D-F2DF-2BCD-55F7-7273962D011C}"/>
              </a:ext>
            </a:extLst>
          </p:cNvPr>
          <p:cNvGrpSpPr/>
          <p:nvPr/>
        </p:nvGrpSpPr>
        <p:grpSpPr>
          <a:xfrm>
            <a:off x="11305322" y="3398784"/>
            <a:ext cx="226940" cy="226940"/>
            <a:chOff x="8228806" y="-721360"/>
            <a:chExt cx="350434" cy="350434"/>
          </a:xfrm>
        </p:grpSpPr>
        <p:sp>
          <p:nvSpPr>
            <p:cNvPr id="96" name="Ellipse 95">
              <a:extLst>
                <a:ext uri="{FF2B5EF4-FFF2-40B4-BE49-F238E27FC236}">
                  <a16:creationId xmlns:a16="http://schemas.microsoft.com/office/drawing/2014/main" id="{F869BEE7-92EB-6ED0-EFA7-CBD98D44ADC3}"/>
                </a:ext>
              </a:extLst>
            </p:cNvPr>
            <p:cNvSpPr/>
            <p:nvPr/>
          </p:nvSpPr>
          <p:spPr>
            <a:xfrm>
              <a:off x="8228806" y="-721360"/>
              <a:ext cx="350434" cy="350434"/>
            </a:xfrm>
            <a:prstGeom prst="ellipse">
              <a:avLst/>
            </a:prstGeom>
            <a:solidFill>
              <a:srgbClr val="F9F7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7" name="Ellipse 96">
              <a:extLst>
                <a:ext uri="{FF2B5EF4-FFF2-40B4-BE49-F238E27FC236}">
                  <a16:creationId xmlns:a16="http://schemas.microsoft.com/office/drawing/2014/main" id="{C5C6E749-6C2B-166A-9E12-F41E2AABB0D7}"/>
                </a:ext>
              </a:extLst>
            </p:cNvPr>
            <p:cNvSpPr/>
            <p:nvPr/>
          </p:nvSpPr>
          <p:spPr>
            <a:xfrm>
              <a:off x="8324130" y="-626034"/>
              <a:ext cx="159787" cy="159783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19" name="Arc 118" hidden="1">
            <a:extLst>
              <a:ext uri="{FF2B5EF4-FFF2-40B4-BE49-F238E27FC236}">
                <a16:creationId xmlns:a16="http://schemas.microsoft.com/office/drawing/2014/main" id="{E06E4225-D37C-BBAA-269C-DDDE7B56A439}"/>
              </a:ext>
            </a:extLst>
          </p:cNvPr>
          <p:cNvSpPr/>
          <p:nvPr/>
        </p:nvSpPr>
        <p:spPr>
          <a:xfrm rot="1922448" flipH="1">
            <a:off x="1689492" y="1083143"/>
            <a:ext cx="2151692" cy="2134579"/>
          </a:xfrm>
          <a:prstGeom prst="arc">
            <a:avLst>
              <a:gd name="adj1" fmla="val 7329168"/>
              <a:gd name="adj2" fmla="val 6038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Ellipse 65">
            <a:extLst>
              <a:ext uri="{FF2B5EF4-FFF2-40B4-BE49-F238E27FC236}">
                <a16:creationId xmlns:a16="http://schemas.microsoft.com/office/drawing/2014/main" id="{856C3476-5DC9-CBD8-5502-55A1305F483B}"/>
              </a:ext>
            </a:extLst>
          </p:cNvPr>
          <p:cNvSpPr/>
          <p:nvPr/>
        </p:nvSpPr>
        <p:spPr>
          <a:xfrm>
            <a:off x="1730985" y="2281488"/>
            <a:ext cx="303470" cy="303470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Ellipse 66">
            <a:extLst>
              <a:ext uri="{FF2B5EF4-FFF2-40B4-BE49-F238E27FC236}">
                <a16:creationId xmlns:a16="http://schemas.microsoft.com/office/drawing/2014/main" id="{581464EE-6FEA-9E95-8B9F-C12B582A3B07}"/>
              </a:ext>
            </a:extLst>
          </p:cNvPr>
          <p:cNvSpPr/>
          <p:nvPr/>
        </p:nvSpPr>
        <p:spPr>
          <a:xfrm>
            <a:off x="1730985" y="2789210"/>
            <a:ext cx="303470" cy="303470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C007F835-47BE-DFE3-5719-6285C8D14AB5}"/>
              </a:ext>
            </a:extLst>
          </p:cNvPr>
          <p:cNvSpPr/>
          <p:nvPr/>
        </p:nvSpPr>
        <p:spPr>
          <a:xfrm>
            <a:off x="1730985" y="1234532"/>
            <a:ext cx="303470" cy="303470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Ellipse 68">
            <a:extLst>
              <a:ext uri="{FF2B5EF4-FFF2-40B4-BE49-F238E27FC236}">
                <a16:creationId xmlns:a16="http://schemas.microsoft.com/office/drawing/2014/main" id="{85D88708-922C-42A0-DA92-446ACBCEFBE2}"/>
              </a:ext>
            </a:extLst>
          </p:cNvPr>
          <p:cNvSpPr/>
          <p:nvPr/>
        </p:nvSpPr>
        <p:spPr>
          <a:xfrm>
            <a:off x="1730985" y="1742254"/>
            <a:ext cx="303470" cy="303470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0" name="Ellipse 69">
            <a:extLst>
              <a:ext uri="{FF2B5EF4-FFF2-40B4-BE49-F238E27FC236}">
                <a16:creationId xmlns:a16="http://schemas.microsoft.com/office/drawing/2014/main" id="{DE6CED27-955F-F262-F137-8DA608EA36CC}"/>
              </a:ext>
            </a:extLst>
          </p:cNvPr>
          <p:cNvSpPr/>
          <p:nvPr/>
        </p:nvSpPr>
        <p:spPr>
          <a:xfrm>
            <a:off x="8129429" y="2331758"/>
            <a:ext cx="303470" cy="303470"/>
          </a:xfrm>
          <a:prstGeom prst="ellipse">
            <a:avLst/>
          </a:pr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Ellipse 70">
            <a:extLst>
              <a:ext uri="{FF2B5EF4-FFF2-40B4-BE49-F238E27FC236}">
                <a16:creationId xmlns:a16="http://schemas.microsoft.com/office/drawing/2014/main" id="{8285C3E2-9692-1F1D-259E-85F4A535F444}"/>
              </a:ext>
            </a:extLst>
          </p:cNvPr>
          <p:cNvSpPr/>
          <p:nvPr/>
        </p:nvSpPr>
        <p:spPr>
          <a:xfrm>
            <a:off x="8129429" y="2778520"/>
            <a:ext cx="303470" cy="303470"/>
          </a:xfrm>
          <a:prstGeom prst="ellipse">
            <a:avLst/>
          </a:pr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Ellipse 71">
            <a:extLst>
              <a:ext uri="{FF2B5EF4-FFF2-40B4-BE49-F238E27FC236}">
                <a16:creationId xmlns:a16="http://schemas.microsoft.com/office/drawing/2014/main" id="{0C1621A2-FFCF-15A0-B26D-2105C076E340}"/>
              </a:ext>
            </a:extLst>
          </p:cNvPr>
          <p:cNvSpPr/>
          <p:nvPr/>
        </p:nvSpPr>
        <p:spPr>
          <a:xfrm>
            <a:off x="8129429" y="1223842"/>
            <a:ext cx="303470" cy="303470"/>
          </a:xfrm>
          <a:prstGeom prst="ellipse">
            <a:avLst/>
          </a:pr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Ellipse 73">
            <a:extLst>
              <a:ext uri="{FF2B5EF4-FFF2-40B4-BE49-F238E27FC236}">
                <a16:creationId xmlns:a16="http://schemas.microsoft.com/office/drawing/2014/main" id="{39FB9F31-DF20-4161-2DD6-1C39EA3EEF13}"/>
              </a:ext>
            </a:extLst>
          </p:cNvPr>
          <p:cNvSpPr/>
          <p:nvPr/>
        </p:nvSpPr>
        <p:spPr>
          <a:xfrm>
            <a:off x="8129429" y="1751884"/>
            <a:ext cx="303470" cy="303470"/>
          </a:xfrm>
          <a:prstGeom prst="ellipse">
            <a:avLst/>
          </a:pr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0" name="ZoneTexte 119">
            <a:extLst>
              <a:ext uri="{FF2B5EF4-FFF2-40B4-BE49-F238E27FC236}">
                <a16:creationId xmlns:a16="http://schemas.microsoft.com/office/drawing/2014/main" id="{03D9E9C6-471B-DF7E-6AE7-1011CD22A6EA}"/>
              </a:ext>
            </a:extLst>
          </p:cNvPr>
          <p:cNvSpPr txBox="1"/>
          <p:nvPr/>
        </p:nvSpPr>
        <p:spPr>
          <a:xfrm>
            <a:off x="2115447" y="1243524"/>
            <a:ext cx="34500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Apprentissages dans toutes les disciplines</a:t>
            </a:r>
          </a:p>
        </p:txBody>
      </p:sp>
      <p:sp>
        <p:nvSpPr>
          <p:cNvPr id="121" name="ZoneTexte 120">
            <a:extLst>
              <a:ext uri="{FF2B5EF4-FFF2-40B4-BE49-F238E27FC236}">
                <a16:creationId xmlns:a16="http://schemas.microsoft.com/office/drawing/2014/main" id="{F6A90F38-7267-55C4-1FF5-9DBC3DF73CED}"/>
              </a:ext>
            </a:extLst>
          </p:cNvPr>
          <p:cNvSpPr txBox="1"/>
          <p:nvPr/>
        </p:nvSpPr>
        <p:spPr>
          <a:xfrm>
            <a:off x="2115447" y="2286614"/>
            <a:ext cx="19008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Travaux collaboratifs</a:t>
            </a:r>
          </a:p>
        </p:txBody>
      </p:sp>
      <p:sp>
        <p:nvSpPr>
          <p:cNvPr id="123" name="ZoneTexte 122">
            <a:extLst>
              <a:ext uri="{FF2B5EF4-FFF2-40B4-BE49-F238E27FC236}">
                <a16:creationId xmlns:a16="http://schemas.microsoft.com/office/drawing/2014/main" id="{9E66DA4D-8C05-752C-F685-AF725A51AD4A}"/>
              </a:ext>
            </a:extLst>
          </p:cNvPr>
          <p:cNvSpPr txBox="1"/>
          <p:nvPr/>
        </p:nvSpPr>
        <p:spPr>
          <a:xfrm>
            <a:off x="2115447" y="1765069"/>
            <a:ext cx="28045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Recherches documentaires</a:t>
            </a:r>
          </a:p>
        </p:txBody>
      </p:sp>
      <p:sp>
        <p:nvSpPr>
          <p:cNvPr id="125" name="ZoneTexte 124">
            <a:extLst>
              <a:ext uri="{FF2B5EF4-FFF2-40B4-BE49-F238E27FC236}">
                <a16:creationId xmlns:a16="http://schemas.microsoft.com/office/drawing/2014/main" id="{C1B24F3D-52E7-000C-A055-8549B7E1859F}"/>
              </a:ext>
            </a:extLst>
          </p:cNvPr>
          <p:cNvSpPr txBox="1"/>
          <p:nvPr/>
        </p:nvSpPr>
        <p:spPr>
          <a:xfrm>
            <a:off x="2115447" y="2808159"/>
            <a:ext cx="36411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Créations de documents, cartes mentales…</a:t>
            </a:r>
          </a:p>
        </p:txBody>
      </p:sp>
      <p:pic>
        <p:nvPicPr>
          <p:cNvPr id="129" name="Graphique 128">
            <a:extLst>
              <a:ext uri="{FF2B5EF4-FFF2-40B4-BE49-F238E27FC236}">
                <a16:creationId xmlns:a16="http://schemas.microsoft.com/office/drawing/2014/main" id="{A696E424-2CF8-0B7B-5563-B8A355F249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37740" y="1803272"/>
            <a:ext cx="228653" cy="221508"/>
          </a:xfrm>
          <a:prstGeom prst="rect">
            <a:avLst/>
          </a:prstGeom>
        </p:spPr>
      </p:pic>
      <p:pic>
        <p:nvPicPr>
          <p:cNvPr id="131" name="Graphique 130">
            <a:extLst>
              <a:ext uri="{FF2B5EF4-FFF2-40B4-BE49-F238E27FC236}">
                <a16:creationId xmlns:a16="http://schemas.microsoft.com/office/drawing/2014/main" id="{A258F8DF-1575-D8A7-B852-E1A2D166D5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02161" y="1276902"/>
            <a:ext cx="271404" cy="210242"/>
          </a:xfrm>
          <a:prstGeom prst="rect">
            <a:avLst/>
          </a:prstGeom>
        </p:spPr>
      </p:pic>
      <p:pic>
        <p:nvPicPr>
          <p:cNvPr id="54" name="Graphique 53">
            <a:extLst>
              <a:ext uri="{FF2B5EF4-FFF2-40B4-BE49-F238E27FC236}">
                <a16:creationId xmlns:a16="http://schemas.microsoft.com/office/drawing/2014/main" id="{D3E62E1B-EFB1-683F-7A61-715F6E2AAB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797020" y="2314955"/>
            <a:ext cx="257755" cy="221508"/>
          </a:xfrm>
          <a:prstGeom prst="rect">
            <a:avLst/>
          </a:prstGeom>
        </p:spPr>
      </p:pic>
      <p:pic>
        <p:nvPicPr>
          <p:cNvPr id="56" name="Graphique 55">
            <a:extLst>
              <a:ext uri="{FF2B5EF4-FFF2-40B4-BE49-F238E27FC236}">
                <a16:creationId xmlns:a16="http://schemas.microsoft.com/office/drawing/2014/main" id="{DA1869DF-BC75-3978-3B6B-4CF3FE0D0D5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847303" y="2833188"/>
            <a:ext cx="168584" cy="226940"/>
          </a:xfrm>
          <a:prstGeom prst="rect">
            <a:avLst/>
          </a:prstGeom>
        </p:spPr>
      </p:pic>
      <p:sp>
        <p:nvSpPr>
          <p:cNvPr id="132" name="ZoneTexte 131">
            <a:extLst>
              <a:ext uri="{FF2B5EF4-FFF2-40B4-BE49-F238E27FC236}">
                <a16:creationId xmlns:a16="http://schemas.microsoft.com/office/drawing/2014/main" id="{C250F229-D0E5-08CA-3A3A-ECD0743EE45D}"/>
              </a:ext>
            </a:extLst>
          </p:cNvPr>
          <p:cNvSpPr txBox="1"/>
          <p:nvPr/>
        </p:nvSpPr>
        <p:spPr>
          <a:xfrm>
            <a:off x="8480614" y="1243524"/>
            <a:ext cx="1472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Famille</a:t>
            </a:r>
          </a:p>
        </p:txBody>
      </p:sp>
      <p:pic>
        <p:nvPicPr>
          <p:cNvPr id="135" name="Graphique 134">
            <a:extLst>
              <a:ext uri="{FF2B5EF4-FFF2-40B4-BE49-F238E27FC236}">
                <a16:creationId xmlns:a16="http://schemas.microsoft.com/office/drawing/2014/main" id="{61C47DCC-1745-C1A4-722B-6403A632EF9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213295" y="1263309"/>
            <a:ext cx="299732" cy="254567"/>
          </a:xfrm>
          <a:prstGeom prst="rect">
            <a:avLst/>
          </a:prstGeom>
        </p:spPr>
      </p:pic>
      <p:pic>
        <p:nvPicPr>
          <p:cNvPr id="136" name="Graphique 135">
            <a:extLst>
              <a:ext uri="{FF2B5EF4-FFF2-40B4-BE49-F238E27FC236}">
                <a16:creationId xmlns:a16="http://schemas.microsoft.com/office/drawing/2014/main" id="{C04DFE0F-80A9-5455-ECA7-19CEED90BA3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230180" y="1798188"/>
            <a:ext cx="215599" cy="264772"/>
          </a:xfrm>
          <a:prstGeom prst="rect">
            <a:avLst/>
          </a:prstGeom>
        </p:spPr>
      </p:pic>
      <p:sp>
        <p:nvSpPr>
          <p:cNvPr id="137" name="ZoneTexte 136">
            <a:extLst>
              <a:ext uri="{FF2B5EF4-FFF2-40B4-BE49-F238E27FC236}">
                <a16:creationId xmlns:a16="http://schemas.microsoft.com/office/drawing/2014/main" id="{95802204-3D3E-D328-3786-06F59D597D9C}"/>
              </a:ext>
            </a:extLst>
          </p:cNvPr>
          <p:cNvSpPr txBox="1"/>
          <p:nvPr/>
        </p:nvSpPr>
        <p:spPr>
          <a:xfrm>
            <a:off x="8480614" y="1795847"/>
            <a:ext cx="1472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Loisirs</a:t>
            </a:r>
          </a:p>
        </p:txBody>
      </p:sp>
      <p:pic>
        <p:nvPicPr>
          <p:cNvPr id="138" name="Graphique 137">
            <a:extLst>
              <a:ext uri="{FF2B5EF4-FFF2-40B4-BE49-F238E27FC236}">
                <a16:creationId xmlns:a16="http://schemas.microsoft.com/office/drawing/2014/main" id="{DEA24CC8-698F-B47F-D229-71DECBCB6F8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230180" y="2393067"/>
            <a:ext cx="208552" cy="212343"/>
          </a:xfrm>
          <a:prstGeom prst="rect">
            <a:avLst/>
          </a:prstGeom>
        </p:spPr>
      </p:pic>
      <p:sp>
        <p:nvSpPr>
          <p:cNvPr id="139" name="ZoneTexte 138">
            <a:extLst>
              <a:ext uri="{FF2B5EF4-FFF2-40B4-BE49-F238E27FC236}">
                <a16:creationId xmlns:a16="http://schemas.microsoft.com/office/drawing/2014/main" id="{34DF6BF7-BA69-610A-E5EE-6A655EEDE169}"/>
              </a:ext>
            </a:extLst>
          </p:cNvPr>
          <p:cNvSpPr txBox="1"/>
          <p:nvPr/>
        </p:nvSpPr>
        <p:spPr>
          <a:xfrm>
            <a:off x="8480613" y="2357615"/>
            <a:ext cx="26342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Démarches administratives</a:t>
            </a:r>
          </a:p>
        </p:txBody>
      </p:sp>
      <p:pic>
        <p:nvPicPr>
          <p:cNvPr id="140" name="Graphique 139">
            <a:extLst>
              <a:ext uri="{FF2B5EF4-FFF2-40B4-BE49-F238E27FC236}">
                <a16:creationId xmlns:a16="http://schemas.microsoft.com/office/drawing/2014/main" id="{8727D62C-0A8B-4719-ECFA-F2D3AA7EAB2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230180" y="2814980"/>
            <a:ext cx="236206" cy="239487"/>
          </a:xfrm>
          <a:prstGeom prst="rect">
            <a:avLst/>
          </a:prstGeom>
        </p:spPr>
      </p:pic>
      <p:sp>
        <p:nvSpPr>
          <p:cNvPr id="141" name="ZoneTexte 140">
            <a:extLst>
              <a:ext uri="{FF2B5EF4-FFF2-40B4-BE49-F238E27FC236}">
                <a16:creationId xmlns:a16="http://schemas.microsoft.com/office/drawing/2014/main" id="{10868360-54F7-C828-4177-0B9BD342F4D3}"/>
              </a:ext>
            </a:extLst>
          </p:cNvPr>
          <p:cNvSpPr txBox="1"/>
          <p:nvPr/>
        </p:nvSpPr>
        <p:spPr>
          <a:xfrm>
            <a:off x="8480614" y="2808159"/>
            <a:ext cx="19804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Ressources culturelles</a:t>
            </a:r>
          </a:p>
        </p:txBody>
      </p:sp>
      <p:sp>
        <p:nvSpPr>
          <p:cNvPr id="143" name="Arc 142" hidden="1">
            <a:extLst>
              <a:ext uri="{FF2B5EF4-FFF2-40B4-BE49-F238E27FC236}">
                <a16:creationId xmlns:a16="http://schemas.microsoft.com/office/drawing/2014/main" id="{6AECF508-923C-2592-9899-D59B8D84DBCF}"/>
              </a:ext>
            </a:extLst>
          </p:cNvPr>
          <p:cNvSpPr/>
          <p:nvPr/>
        </p:nvSpPr>
        <p:spPr>
          <a:xfrm rot="1922448" flipH="1">
            <a:off x="7803464" y="1083143"/>
            <a:ext cx="2151692" cy="2134579"/>
          </a:xfrm>
          <a:prstGeom prst="arc">
            <a:avLst>
              <a:gd name="adj1" fmla="val 7329168"/>
              <a:gd name="adj2" fmla="val 6038022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80C16ECE-1ABE-65EE-9893-5F0347B80571}"/>
              </a:ext>
            </a:extLst>
          </p:cNvPr>
          <p:cNvGrpSpPr/>
          <p:nvPr/>
        </p:nvGrpSpPr>
        <p:grpSpPr>
          <a:xfrm>
            <a:off x="6473878" y="4170606"/>
            <a:ext cx="3333914" cy="1858148"/>
            <a:chOff x="4907060" y="4170606"/>
            <a:chExt cx="3333914" cy="1858148"/>
          </a:xfrm>
        </p:grpSpPr>
        <p:sp>
          <p:nvSpPr>
            <p:cNvPr id="85" name="Ellipse 84">
              <a:extLst>
                <a:ext uri="{FF2B5EF4-FFF2-40B4-BE49-F238E27FC236}">
                  <a16:creationId xmlns:a16="http://schemas.microsoft.com/office/drawing/2014/main" id="{B191C4F9-83DB-D5DE-CC27-1190E0816B65}"/>
                </a:ext>
              </a:extLst>
            </p:cNvPr>
            <p:cNvSpPr/>
            <p:nvPr/>
          </p:nvSpPr>
          <p:spPr>
            <a:xfrm>
              <a:off x="4907060" y="5214724"/>
              <a:ext cx="303470" cy="303470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6" name="Ellipse 85">
              <a:extLst>
                <a:ext uri="{FF2B5EF4-FFF2-40B4-BE49-F238E27FC236}">
                  <a16:creationId xmlns:a16="http://schemas.microsoft.com/office/drawing/2014/main" id="{C6F5A5FB-2834-5F67-22D5-0ED2770D2ACB}"/>
                </a:ext>
              </a:extLst>
            </p:cNvPr>
            <p:cNvSpPr/>
            <p:nvPr/>
          </p:nvSpPr>
          <p:spPr>
            <a:xfrm>
              <a:off x="4917693" y="5725284"/>
              <a:ext cx="303470" cy="303470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7" name="Ellipse 86">
              <a:extLst>
                <a:ext uri="{FF2B5EF4-FFF2-40B4-BE49-F238E27FC236}">
                  <a16:creationId xmlns:a16="http://schemas.microsoft.com/office/drawing/2014/main" id="{F81E4280-E530-EE06-C2AF-0585F8A15B26}"/>
                </a:ext>
              </a:extLst>
            </p:cNvPr>
            <p:cNvSpPr/>
            <p:nvPr/>
          </p:nvSpPr>
          <p:spPr>
            <a:xfrm>
              <a:off x="4917693" y="4170606"/>
              <a:ext cx="303470" cy="303470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Ellipse 87">
              <a:extLst>
                <a:ext uri="{FF2B5EF4-FFF2-40B4-BE49-F238E27FC236}">
                  <a16:creationId xmlns:a16="http://schemas.microsoft.com/office/drawing/2014/main" id="{03D1A0E7-DE85-B15A-8F91-C90EE15E22C1}"/>
                </a:ext>
              </a:extLst>
            </p:cNvPr>
            <p:cNvSpPr/>
            <p:nvPr/>
          </p:nvSpPr>
          <p:spPr>
            <a:xfrm>
              <a:off x="4917693" y="4698648"/>
              <a:ext cx="303470" cy="303470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6" name="ZoneTexte 145">
              <a:extLst>
                <a:ext uri="{FF2B5EF4-FFF2-40B4-BE49-F238E27FC236}">
                  <a16:creationId xmlns:a16="http://schemas.microsoft.com/office/drawing/2014/main" id="{118F69FA-8737-B51C-4F4C-33D69A08A394}"/>
                </a:ext>
              </a:extLst>
            </p:cNvPr>
            <p:cNvSpPr txBox="1"/>
            <p:nvPr/>
          </p:nvSpPr>
          <p:spPr>
            <a:xfrm>
              <a:off x="5309160" y="4181417"/>
              <a:ext cx="14520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/>
                <a:t>Devoirs</a:t>
              </a:r>
            </a:p>
          </p:txBody>
        </p:sp>
        <p:pic>
          <p:nvPicPr>
            <p:cNvPr id="147" name="Graphique 146">
              <a:extLst>
                <a:ext uri="{FF2B5EF4-FFF2-40B4-BE49-F238E27FC236}">
                  <a16:creationId xmlns:a16="http://schemas.microsoft.com/office/drawing/2014/main" id="{5567A31E-2D8D-861F-D45D-5C6EADEB0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5048162" y="4212514"/>
              <a:ext cx="179369" cy="226957"/>
            </a:xfrm>
            <a:prstGeom prst="rect">
              <a:avLst/>
            </a:prstGeom>
          </p:spPr>
        </p:pic>
        <p:sp>
          <p:nvSpPr>
            <p:cNvPr id="149" name="ZoneTexte 148">
              <a:extLst>
                <a:ext uri="{FF2B5EF4-FFF2-40B4-BE49-F238E27FC236}">
                  <a16:creationId xmlns:a16="http://schemas.microsoft.com/office/drawing/2014/main" id="{175D91B8-9AB1-3940-85CB-F4B439E35EAF}"/>
                </a:ext>
              </a:extLst>
            </p:cNvPr>
            <p:cNvSpPr txBox="1"/>
            <p:nvPr/>
          </p:nvSpPr>
          <p:spPr>
            <a:xfrm>
              <a:off x="5309159" y="5224507"/>
              <a:ext cx="2931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/>
                <a:t>Production de travaux</a:t>
              </a:r>
            </a:p>
          </p:txBody>
        </p:sp>
        <p:sp>
          <p:nvSpPr>
            <p:cNvPr id="152" name="ZoneTexte 151">
              <a:extLst>
                <a:ext uri="{FF2B5EF4-FFF2-40B4-BE49-F238E27FC236}">
                  <a16:creationId xmlns:a16="http://schemas.microsoft.com/office/drawing/2014/main" id="{59330BB3-BF2E-5535-4A45-8D668F1A4AB0}"/>
                </a:ext>
              </a:extLst>
            </p:cNvPr>
            <p:cNvSpPr txBox="1"/>
            <p:nvPr/>
          </p:nvSpPr>
          <p:spPr>
            <a:xfrm>
              <a:off x="5309159" y="4702962"/>
              <a:ext cx="17864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/>
                <a:t>Recherches</a:t>
              </a:r>
            </a:p>
          </p:txBody>
        </p:sp>
        <p:pic>
          <p:nvPicPr>
            <p:cNvPr id="153" name="Graphique 152">
              <a:extLst>
                <a:ext uri="{FF2B5EF4-FFF2-40B4-BE49-F238E27FC236}">
                  <a16:creationId xmlns:a16="http://schemas.microsoft.com/office/drawing/2014/main" id="{38504AD8-FF4D-8690-EFB7-B404AC8775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5022347" y="4756935"/>
              <a:ext cx="248955" cy="201360"/>
            </a:xfrm>
            <a:prstGeom prst="rect">
              <a:avLst/>
            </a:prstGeom>
          </p:spPr>
        </p:pic>
        <p:sp>
          <p:nvSpPr>
            <p:cNvPr id="155" name="ZoneTexte 154">
              <a:extLst>
                <a:ext uri="{FF2B5EF4-FFF2-40B4-BE49-F238E27FC236}">
                  <a16:creationId xmlns:a16="http://schemas.microsoft.com/office/drawing/2014/main" id="{61F6F7EE-1A00-C188-D308-E75F06801E2B}"/>
                </a:ext>
              </a:extLst>
            </p:cNvPr>
            <p:cNvSpPr txBox="1"/>
            <p:nvPr/>
          </p:nvSpPr>
          <p:spPr>
            <a:xfrm>
              <a:off x="5309159" y="5746052"/>
              <a:ext cx="197224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/>
                <a:t>Communication</a:t>
              </a:r>
            </a:p>
          </p:txBody>
        </p:sp>
        <p:pic>
          <p:nvPicPr>
            <p:cNvPr id="156" name="Graphique 155">
              <a:extLst>
                <a:ext uri="{FF2B5EF4-FFF2-40B4-BE49-F238E27FC236}">
                  <a16:creationId xmlns:a16="http://schemas.microsoft.com/office/drawing/2014/main" id="{718C799B-FCC0-BF57-CA62-9D6B28BC0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5023282" y="5807992"/>
              <a:ext cx="229130" cy="168832"/>
            </a:xfrm>
            <a:prstGeom prst="rect">
              <a:avLst/>
            </a:prstGeom>
          </p:spPr>
        </p:pic>
        <p:pic>
          <p:nvPicPr>
            <p:cNvPr id="63" name="Graphique 62">
              <a:extLst>
                <a:ext uri="{FF2B5EF4-FFF2-40B4-BE49-F238E27FC236}">
                  <a16:creationId xmlns:a16="http://schemas.microsoft.com/office/drawing/2014/main" id="{17891FB1-699E-8784-D3CA-85A917CF2A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5021508" y="5285866"/>
              <a:ext cx="229412" cy="180000"/>
            </a:xfrm>
            <a:prstGeom prst="rect">
              <a:avLst/>
            </a:prstGeom>
          </p:spPr>
        </p:pic>
      </p:grpSp>
      <p:sp>
        <p:nvSpPr>
          <p:cNvPr id="163" name="Arc 162">
            <a:extLst>
              <a:ext uri="{FF2B5EF4-FFF2-40B4-BE49-F238E27FC236}">
                <a16:creationId xmlns:a16="http://schemas.microsoft.com/office/drawing/2014/main" id="{A64D688D-B837-F08A-EA2B-D3C71E442AD1}"/>
              </a:ext>
            </a:extLst>
          </p:cNvPr>
          <p:cNvSpPr/>
          <p:nvPr/>
        </p:nvSpPr>
        <p:spPr>
          <a:xfrm flipH="1">
            <a:off x="-1363580" y="1965467"/>
            <a:ext cx="14903117" cy="15694065"/>
          </a:xfrm>
          <a:prstGeom prst="arc">
            <a:avLst>
              <a:gd name="adj1" fmla="val 15712047"/>
              <a:gd name="adj2" fmla="val 16748445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DDDF8B23-6702-F948-BA14-23A8633EFCB0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1705334" y="3325507"/>
            <a:ext cx="334800" cy="388368"/>
          </a:xfrm>
          <a:prstGeom prst="rect">
            <a:avLst/>
          </a:prstGeom>
        </p:spPr>
      </p:pic>
      <p:sp>
        <p:nvSpPr>
          <p:cNvPr id="98" name="Ellipse 97">
            <a:extLst>
              <a:ext uri="{FF2B5EF4-FFF2-40B4-BE49-F238E27FC236}">
                <a16:creationId xmlns:a16="http://schemas.microsoft.com/office/drawing/2014/main" id="{488C161F-AACB-63E7-9B56-26867412891E}"/>
              </a:ext>
            </a:extLst>
          </p:cNvPr>
          <p:cNvSpPr/>
          <p:nvPr/>
        </p:nvSpPr>
        <p:spPr>
          <a:xfrm>
            <a:off x="2284286" y="5198751"/>
            <a:ext cx="685800" cy="685800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3" name="Ellipse 102">
            <a:extLst>
              <a:ext uri="{FF2B5EF4-FFF2-40B4-BE49-F238E27FC236}">
                <a16:creationId xmlns:a16="http://schemas.microsoft.com/office/drawing/2014/main" id="{0F8457A3-BC04-3182-EB6E-4E702EF2D660}"/>
              </a:ext>
            </a:extLst>
          </p:cNvPr>
          <p:cNvSpPr/>
          <p:nvPr/>
        </p:nvSpPr>
        <p:spPr>
          <a:xfrm rot="1311610">
            <a:off x="10196918" y="1345218"/>
            <a:ext cx="676970" cy="67697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4" name="Arc 103">
            <a:extLst>
              <a:ext uri="{FF2B5EF4-FFF2-40B4-BE49-F238E27FC236}">
                <a16:creationId xmlns:a16="http://schemas.microsoft.com/office/drawing/2014/main" id="{764ED133-74A9-69D4-7909-2301E7D49423}"/>
              </a:ext>
            </a:extLst>
          </p:cNvPr>
          <p:cNvSpPr/>
          <p:nvPr/>
        </p:nvSpPr>
        <p:spPr>
          <a:xfrm rot="1311610" flipH="1">
            <a:off x="10374600" y="579685"/>
            <a:ext cx="1201964" cy="1192404"/>
          </a:xfrm>
          <a:prstGeom prst="arc">
            <a:avLst>
              <a:gd name="adj1" fmla="val 7052928"/>
              <a:gd name="adj2" fmla="val 130912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5" name="Ellipse 104">
            <a:extLst>
              <a:ext uri="{FF2B5EF4-FFF2-40B4-BE49-F238E27FC236}">
                <a16:creationId xmlns:a16="http://schemas.microsoft.com/office/drawing/2014/main" id="{C86192B8-DF5C-1E2C-1228-4EA48F5EB0C5}"/>
              </a:ext>
            </a:extLst>
          </p:cNvPr>
          <p:cNvSpPr/>
          <p:nvPr/>
        </p:nvSpPr>
        <p:spPr>
          <a:xfrm rot="1311610">
            <a:off x="602253" y="2396800"/>
            <a:ext cx="432984" cy="43298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7" name="Ellipse 106">
            <a:extLst>
              <a:ext uri="{FF2B5EF4-FFF2-40B4-BE49-F238E27FC236}">
                <a16:creationId xmlns:a16="http://schemas.microsoft.com/office/drawing/2014/main" id="{B100FD5A-8088-6564-E042-CDEE4DB8E31F}"/>
              </a:ext>
            </a:extLst>
          </p:cNvPr>
          <p:cNvSpPr/>
          <p:nvPr/>
        </p:nvSpPr>
        <p:spPr>
          <a:xfrm rot="1311610">
            <a:off x="11179888" y="4082158"/>
            <a:ext cx="432984" cy="43298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908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8">
            <a:extLst>
              <a:ext uri="{FF2B5EF4-FFF2-40B4-BE49-F238E27FC236}">
                <a16:creationId xmlns:a16="http://schemas.microsoft.com/office/drawing/2014/main" id="{396F45B6-8657-4A53-A3A3-4126C725A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5754" y="415909"/>
            <a:ext cx="11105205" cy="978729"/>
          </a:xfrm>
        </p:spPr>
        <p:txBody>
          <a:bodyPr/>
          <a:lstStyle/>
          <a:p>
            <a:r>
              <a:rPr lang="fr-FR">
                <a:solidFill>
                  <a:schemeClr val="accent1"/>
                </a:solidFill>
              </a:rPr>
              <a:t>Vidéo témoignage </a:t>
            </a:r>
            <a:br>
              <a:rPr lang="fr-FR">
                <a:solidFill>
                  <a:schemeClr val="accent1"/>
                </a:solidFill>
              </a:rPr>
            </a:br>
            <a:r>
              <a:rPr lang="fr-FR">
                <a:solidFill>
                  <a:schemeClr val="accent1"/>
                </a:solidFill>
              </a:rPr>
              <a:t>sur les </a:t>
            </a:r>
            <a:r>
              <a:rPr lang="fr-FR">
                <a:solidFill>
                  <a:schemeClr val="accent6"/>
                </a:solidFill>
              </a:rPr>
              <a:t>collèges pilotes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CDBF51A-7B22-436F-9253-F4213AD1773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539009" y="6415801"/>
            <a:ext cx="162865" cy="246221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11" name="Espace réservé du pied de page 1">
            <a:extLst>
              <a:ext uri="{FF2B5EF4-FFF2-40B4-BE49-F238E27FC236}">
                <a16:creationId xmlns:a16="http://schemas.microsoft.com/office/drawing/2014/main" id="{C9C1A031-A940-4140-B4EB-5DF5806B73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</p:spPr>
        <p:txBody>
          <a:bodyPr/>
          <a:lstStyle/>
          <a:p>
            <a:r>
              <a:rPr lang="fr-FR" dirty="0"/>
              <a:t>Rentrée 2023 - Présentation collèges publics</a:t>
            </a:r>
          </a:p>
        </p:txBody>
      </p:sp>
      <p:pic>
        <p:nvPicPr>
          <p:cNvPr id="3" name="Image 2">
            <a:hlinkClick r:id="rId2"/>
            <a:extLst>
              <a:ext uri="{FF2B5EF4-FFF2-40B4-BE49-F238E27FC236}">
                <a16:creationId xmlns:a16="http://schemas.microsoft.com/office/drawing/2014/main" id="{53D699C7-923C-A7C8-9D6E-65FF230F016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69" y="419528"/>
            <a:ext cx="485745" cy="485745"/>
          </a:xfrm>
          <a:prstGeom prst="rect">
            <a:avLst/>
          </a:prstGeom>
        </p:spPr>
      </p:pic>
      <p:pic>
        <p:nvPicPr>
          <p:cNvPr id="8" name="Image 7" descr="Une image contenant texte, personne&#10;&#10;Description générée automatiquement">
            <a:hlinkClick r:id="rId2"/>
            <a:extLst>
              <a:ext uri="{FF2B5EF4-FFF2-40B4-BE49-F238E27FC236}">
                <a16:creationId xmlns:a16="http://schemas.microsoft.com/office/drawing/2014/main" id="{A0F6526B-90C0-43E6-B652-5D999ED8D7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497" y="1688347"/>
            <a:ext cx="7419006" cy="417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41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rme libre : forme 13">
            <a:extLst>
              <a:ext uri="{FF2B5EF4-FFF2-40B4-BE49-F238E27FC236}">
                <a16:creationId xmlns:a16="http://schemas.microsoft.com/office/drawing/2014/main" id="{51661EAE-D922-5288-E275-102E2729687D}"/>
              </a:ext>
            </a:extLst>
          </p:cNvPr>
          <p:cNvSpPr/>
          <p:nvPr/>
        </p:nvSpPr>
        <p:spPr>
          <a:xfrm>
            <a:off x="0" y="0"/>
            <a:ext cx="4888162" cy="6858000"/>
          </a:xfrm>
          <a:custGeom>
            <a:avLst/>
            <a:gdLst>
              <a:gd name="connsiteX0" fmla="*/ 0 w 4888162"/>
              <a:gd name="connsiteY0" fmla="*/ 0 h 6858000"/>
              <a:gd name="connsiteX1" fmla="*/ 3244032 w 4888162"/>
              <a:gd name="connsiteY1" fmla="*/ 0 h 6858000"/>
              <a:gd name="connsiteX2" fmla="*/ 3381114 w 4888162"/>
              <a:gd name="connsiteY2" fmla="*/ 118905 h 6858000"/>
              <a:gd name="connsiteX3" fmla="*/ 4888162 w 4888162"/>
              <a:gd name="connsiteY3" fmla="*/ 3429000 h 6858000"/>
              <a:gd name="connsiteX4" fmla="*/ 3381114 w 4888162"/>
              <a:gd name="connsiteY4" fmla="*/ 6739096 h 6858000"/>
              <a:gd name="connsiteX5" fmla="*/ 3244032 w 4888162"/>
              <a:gd name="connsiteY5" fmla="*/ 6858000 h 6858000"/>
              <a:gd name="connsiteX6" fmla="*/ 0 w 488816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88162" h="6858000">
                <a:moveTo>
                  <a:pt x="0" y="0"/>
                </a:moveTo>
                <a:lnTo>
                  <a:pt x="3244032" y="0"/>
                </a:lnTo>
                <a:lnTo>
                  <a:pt x="3381114" y="118905"/>
                </a:lnTo>
                <a:cubicBezTo>
                  <a:pt x="4312245" y="966032"/>
                  <a:pt x="4888162" y="2136328"/>
                  <a:pt x="4888162" y="3429000"/>
                </a:cubicBezTo>
                <a:cubicBezTo>
                  <a:pt x="4888162" y="4721673"/>
                  <a:pt x="4312245" y="5891968"/>
                  <a:pt x="3381114" y="6739096"/>
                </a:cubicBezTo>
                <a:lnTo>
                  <a:pt x="324403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C48346B5-0146-3915-BDD8-0A80692604F1}"/>
              </a:ext>
            </a:extLst>
          </p:cNvPr>
          <p:cNvSpPr/>
          <p:nvPr/>
        </p:nvSpPr>
        <p:spPr>
          <a:xfrm>
            <a:off x="681863" y="6512814"/>
            <a:ext cx="54864" cy="548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EE8FAC13-9CA2-3C0A-C2BE-787D9C463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accent3"/>
                </a:solidFill>
              </a:rPr>
              <a:t>La réussite </a:t>
            </a:r>
            <a:r>
              <a:rPr lang="fr-FR"/>
              <a:t>du projet pilote 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FC1AA13-8C9C-2A64-4F8B-B01916AFC8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3D5C623-E0EA-7269-F1CA-CED42A4519A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8710" y="932920"/>
            <a:ext cx="11434579" cy="338554"/>
          </a:xfrm>
        </p:spPr>
        <p:txBody>
          <a:bodyPr/>
          <a:lstStyle/>
          <a:p>
            <a:r>
              <a:rPr lang="fr-FR"/>
              <a:t>D’ÉQUIPEMENT INDIVIDUEL MOBILE </a:t>
            </a:r>
            <a:r>
              <a:rPr lang="fr-FR" b="1">
                <a:solidFill>
                  <a:schemeClr val="accent3"/>
                </a:solidFill>
              </a:rPr>
              <a:t>SUR LES YVELINES </a:t>
            </a: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640BF56-0590-4880-AFD0-50B56CDB8B21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 dirty="0"/>
              <a:t>Rentrée 2023 - Présentation collèges publics</a:t>
            </a:r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815A27AC-BD80-22FA-D899-00C9246556AF}"/>
              </a:ext>
            </a:extLst>
          </p:cNvPr>
          <p:cNvSpPr/>
          <p:nvPr/>
        </p:nvSpPr>
        <p:spPr>
          <a:xfrm flipH="1">
            <a:off x="-3624961" y="-764327"/>
            <a:ext cx="8501091" cy="8501091"/>
          </a:xfrm>
          <a:prstGeom prst="arc">
            <a:avLst>
              <a:gd name="adj1" fmla="val 9106345"/>
              <a:gd name="adj2" fmla="val 1134547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A702D72E-BDEB-CAF4-E08E-960EB272A320}"/>
              </a:ext>
            </a:extLst>
          </p:cNvPr>
          <p:cNvSpPr/>
          <p:nvPr/>
        </p:nvSpPr>
        <p:spPr>
          <a:xfrm flipH="1">
            <a:off x="-3624961" y="-836519"/>
            <a:ext cx="8501091" cy="8501091"/>
          </a:xfrm>
          <a:prstGeom prst="arc">
            <a:avLst>
              <a:gd name="adj1" fmla="val 11663197"/>
              <a:gd name="adj2" fmla="val 12560675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9A6EF728-4060-AE6B-1846-6032C1484AD5}"/>
              </a:ext>
            </a:extLst>
          </p:cNvPr>
          <p:cNvSpPr/>
          <p:nvPr/>
        </p:nvSpPr>
        <p:spPr>
          <a:xfrm>
            <a:off x="3603456" y="5672991"/>
            <a:ext cx="685800" cy="685800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54F9F933-C728-8B80-9AF6-E94FB6A5D2DC}"/>
              </a:ext>
            </a:extLst>
          </p:cNvPr>
          <p:cNvSpPr/>
          <p:nvPr/>
        </p:nvSpPr>
        <p:spPr>
          <a:xfrm flipH="1">
            <a:off x="-3624961" y="-764327"/>
            <a:ext cx="8501091" cy="8501091"/>
          </a:xfrm>
          <a:prstGeom prst="arc">
            <a:avLst>
              <a:gd name="adj1" fmla="val 7628693"/>
              <a:gd name="adj2" fmla="val 805027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BE277804-2230-A8F1-321F-E64FA36727BA}"/>
              </a:ext>
            </a:extLst>
          </p:cNvPr>
          <p:cNvSpPr txBox="1"/>
          <p:nvPr/>
        </p:nvSpPr>
        <p:spPr>
          <a:xfrm>
            <a:off x="5594756" y="1350538"/>
            <a:ext cx="5370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>
                <a:solidFill>
                  <a:schemeClr val="accent2"/>
                </a:solidFill>
              </a:rPr>
              <a:t>UN BILAN POSITIF DE CE PROJET</a:t>
            </a:r>
            <a:endParaRPr lang="fr-FR">
              <a:solidFill>
                <a:schemeClr val="accent2"/>
              </a:solidFill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1E2A749D-8D0E-5100-9DC4-7977F64458DE}"/>
              </a:ext>
            </a:extLst>
          </p:cNvPr>
          <p:cNvSpPr txBox="1"/>
          <p:nvPr/>
        </p:nvSpPr>
        <p:spPr>
          <a:xfrm>
            <a:off x="6304061" y="1774712"/>
            <a:ext cx="5355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Les élèves</a:t>
            </a:r>
            <a:br>
              <a:rPr lang="fr-FR" sz="1400" b="1"/>
            </a:br>
            <a:r>
              <a:rPr lang="fr-FR" sz="1400"/>
              <a:t>tout le potentiel des EIM utilisé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84245F5E-04D2-B768-73C2-7FBBF68D9AB5}"/>
              </a:ext>
            </a:extLst>
          </p:cNvPr>
          <p:cNvSpPr/>
          <p:nvPr/>
        </p:nvSpPr>
        <p:spPr>
          <a:xfrm>
            <a:off x="5659767" y="1830514"/>
            <a:ext cx="418883" cy="402063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E34C867C-8598-AA4A-3084-0170B5AB38B4}"/>
              </a:ext>
            </a:extLst>
          </p:cNvPr>
          <p:cNvSpPr txBox="1"/>
          <p:nvPr/>
        </p:nvSpPr>
        <p:spPr>
          <a:xfrm>
            <a:off x="5594756" y="4183347"/>
            <a:ext cx="5370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>
                <a:solidFill>
                  <a:schemeClr val="accent2"/>
                </a:solidFill>
              </a:rPr>
              <a:t>DES RÉSULTATS CONFIRMÉS</a:t>
            </a:r>
          </a:p>
          <a:p>
            <a:r>
              <a:rPr lang="fr-FR" sz="1400"/>
              <a:t>par une étude du </a:t>
            </a:r>
            <a:r>
              <a:rPr lang="fr-FR" sz="1400" b="1"/>
              <a:t>Ministère de l’Éducation nationale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581C3EE9-ADC1-F2DB-8233-4CC0BB7E0207}"/>
              </a:ext>
            </a:extLst>
          </p:cNvPr>
          <p:cNvSpPr txBox="1"/>
          <p:nvPr/>
        </p:nvSpPr>
        <p:spPr>
          <a:xfrm>
            <a:off x="6297719" y="2454403"/>
            <a:ext cx="5355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Les parents</a:t>
            </a:r>
            <a:br>
              <a:rPr lang="fr-FR" sz="1400" b="1"/>
            </a:br>
            <a:r>
              <a:rPr lang="fr-FR" sz="1400"/>
              <a:t>l’EIM permet à leurs enfants de mieux apprendre</a:t>
            </a:r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FBE66530-E748-D895-C0D0-FA41A5C1A56C}"/>
              </a:ext>
            </a:extLst>
          </p:cNvPr>
          <p:cNvSpPr/>
          <p:nvPr/>
        </p:nvSpPr>
        <p:spPr>
          <a:xfrm>
            <a:off x="5659768" y="2582177"/>
            <a:ext cx="400110" cy="400110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20C555F6-2EBF-12F4-1E24-171228088534}"/>
              </a:ext>
            </a:extLst>
          </p:cNvPr>
          <p:cNvSpPr txBox="1"/>
          <p:nvPr/>
        </p:nvSpPr>
        <p:spPr>
          <a:xfrm>
            <a:off x="6297719" y="3134094"/>
            <a:ext cx="5355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Les enseignants </a:t>
            </a:r>
            <a:br>
              <a:rPr lang="fr-FR" sz="1400" b="1"/>
            </a:br>
            <a:r>
              <a:rPr lang="fr-FR" sz="1400"/>
              <a:t>une pédagogie plus interactive</a:t>
            </a:r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FF9319B7-C059-8C22-74A0-0F881C1A3171}"/>
              </a:ext>
            </a:extLst>
          </p:cNvPr>
          <p:cNvSpPr/>
          <p:nvPr/>
        </p:nvSpPr>
        <p:spPr>
          <a:xfrm>
            <a:off x="5641194" y="3190205"/>
            <a:ext cx="418883" cy="402063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7" name="Graphique 46">
            <a:extLst>
              <a:ext uri="{FF2B5EF4-FFF2-40B4-BE49-F238E27FC236}">
                <a16:creationId xmlns:a16="http://schemas.microsoft.com/office/drawing/2014/main" id="{6968DB05-2561-D534-56C7-7FD1001A4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96868" y="3178011"/>
            <a:ext cx="360209" cy="430838"/>
          </a:xfrm>
          <a:prstGeom prst="rect">
            <a:avLst/>
          </a:prstGeom>
        </p:spPr>
      </p:pic>
      <p:sp>
        <p:nvSpPr>
          <p:cNvPr id="54" name="Ellipse 53">
            <a:extLst>
              <a:ext uri="{FF2B5EF4-FFF2-40B4-BE49-F238E27FC236}">
                <a16:creationId xmlns:a16="http://schemas.microsoft.com/office/drawing/2014/main" id="{43CD2B4E-3BAB-3452-B857-704AE487CF75}"/>
              </a:ext>
            </a:extLst>
          </p:cNvPr>
          <p:cNvSpPr/>
          <p:nvPr/>
        </p:nvSpPr>
        <p:spPr>
          <a:xfrm>
            <a:off x="5661889" y="4950815"/>
            <a:ext cx="418883" cy="402063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0AD1150F-91E3-271F-F751-C26950F9170F}"/>
              </a:ext>
            </a:extLst>
          </p:cNvPr>
          <p:cNvSpPr txBox="1"/>
          <p:nvPr/>
        </p:nvSpPr>
        <p:spPr>
          <a:xfrm>
            <a:off x="6297719" y="4905028"/>
            <a:ext cx="5355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Progression d’un rang en moyenne </a:t>
            </a:r>
            <a:br>
              <a:rPr lang="fr-FR" sz="1400" b="1"/>
            </a:br>
            <a:r>
              <a:rPr lang="fr-FR" sz="1400"/>
              <a:t>en français et mathématiques d’un élève médian</a:t>
            </a:r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2F397F9D-F981-F398-E993-4E793AB875EA}"/>
              </a:ext>
            </a:extLst>
          </p:cNvPr>
          <p:cNvSpPr/>
          <p:nvPr/>
        </p:nvSpPr>
        <p:spPr>
          <a:xfrm>
            <a:off x="5641194" y="5630367"/>
            <a:ext cx="418883" cy="402063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197730DC-01FD-2F34-65C9-0EAC88283299}"/>
              </a:ext>
            </a:extLst>
          </p:cNvPr>
          <p:cNvSpPr txBox="1"/>
          <p:nvPr/>
        </p:nvSpPr>
        <p:spPr>
          <a:xfrm>
            <a:off x="6297719" y="5565153"/>
            <a:ext cx="5355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Progression plus marquée </a:t>
            </a:r>
            <a:br>
              <a:rPr lang="fr-FR" sz="1400" b="1"/>
            </a:br>
            <a:r>
              <a:rPr lang="fr-FR" sz="1400"/>
              <a:t>pour les collèges REP et REP+</a:t>
            </a:r>
          </a:p>
        </p:txBody>
      </p:sp>
      <p:pic>
        <p:nvPicPr>
          <p:cNvPr id="53" name="Graphique 52">
            <a:extLst>
              <a:ext uri="{FF2B5EF4-FFF2-40B4-BE49-F238E27FC236}">
                <a16:creationId xmlns:a16="http://schemas.microsoft.com/office/drawing/2014/main" id="{C561FB94-6A8D-844B-C200-F7475BABC7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96868" y="4897671"/>
            <a:ext cx="360209" cy="533387"/>
          </a:xfrm>
          <a:prstGeom prst="rect">
            <a:avLst/>
          </a:prstGeom>
        </p:spPr>
      </p:pic>
      <p:pic>
        <p:nvPicPr>
          <p:cNvPr id="55" name="Graphique 54">
            <a:extLst>
              <a:ext uri="{FF2B5EF4-FFF2-40B4-BE49-F238E27FC236}">
                <a16:creationId xmlns:a16="http://schemas.microsoft.com/office/drawing/2014/main" id="{41585F93-CEBE-25FA-892A-3FF82894515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97260" y="5605567"/>
            <a:ext cx="359425" cy="437845"/>
          </a:xfrm>
          <a:prstGeom prst="rect">
            <a:avLst/>
          </a:prstGeom>
        </p:spPr>
      </p:pic>
      <p:grpSp>
        <p:nvGrpSpPr>
          <p:cNvPr id="63" name="Groupe 62">
            <a:extLst>
              <a:ext uri="{FF2B5EF4-FFF2-40B4-BE49-F238E27FC236}">
                <a16:creationId xmlns:a16="http://schemas.microsoft.com/office/drawing/2014/main" id="{2C4B1DEE-46CC-40F8-8520-2A173FFC1703}"/>
              </a:ext>
            </a:extLst>
          </p:cNvPr>
          <p:cNvGrpSpPr/>
          <p:nvPr/>
        </p:nvGrpSpPr>
        <p:grpSpPr>
          <a:xfrm>
            <a:off x="10334670" y="223492"/>
            <a:ext cx="1681995" cy="1842757"/>
            <a:chOff x="10382797" y="210242"/>
            <a:chExt cx="1681995" cy="1842757"/>
          </a:xfrm>
        </p:grpSpPr>
        <p:sp>
          <p:nvSpPr>
            <p:cNvPr id="56" name="Ellipse 55">
              <a:extLst>
                <a:ext uri="{FF2B5EF4-FFF2-40B4-BE49-F238E27FC236}">
                  <a16:creationId xmlns:a16="http://schemas.microsoft.com/office/drawing/2014/main" id="{DEB484DA-B00F-94FC-65E0-69335DEBF334}"/>
                </a:ext>
              </a:extLst>
            </p:cNvPr>
            <p:cNvSpPr/>
            <p:nvPr/>
          </p:nvSpPr>
          <p:spPr>
            <a:xfrm>
              <a:off x="10382797" y="210242"/>
              <a:ext cx="1370334" cy="137033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8" name="Ellipse 57">
              <a:extLst>
                <a:ext uri="{FF2B5EF4-FFF2-40B4-BE49-F238E27FC236}">
                  <a16:creationId xmlns:a16="http://schemas.microsoft.com/office/drawing/2014/main" id="{864C1BC6-917B-DB1E-F573-DDB73085957B}"/>
                </a:ext>
              </a:extLst>
            </p:cNvPr>
            <p:cNvSpPr/>
            <p:nvPr/>
          </p:nvSpPr>
          <p:spPr>
            <a:xfrm>
              <a:off x="11166435" y="1154642"/>
              <a:ext cx="898357" cy="8983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7" name="Ellipse 56">
              <a:extLst>
                <a:ext uri="{FF2B5EF4-FFF2-40B4-BE49-F238E27FC236}">
                  <a16:creationId xmlns:a16="http://schemas.microsoft.com/office/drawing/2014/main" id="{39CC3057-3E4E-232D-83EC-3387C6544B8D}"/>
                </a:ext>
              </a:extLst>
            </p:cNvPr>
            <p:cNvSpPr/>
            <p:nvPr/>
          </p:nvSpPr>
          <p:spPr>
            <a:xfrm>
              <a:off x="11277128" y="1265335"/>
              <a:ext cx="676970" cy="6769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6" name="ZoneTexte 15">
            <a:extLst>
              <a:ext uri="{FF2B5EF4-FFF2-40B4-BE49-F238E27FC236}">
                <a16:creationId xmlns:a16="http://schemas.microsoft.com/office/drawing/2014/main" id="{DE464B42-D6C1-11DF-7DD1-E30BF4CBBC74}"/>
              </a:ext>
            </a:extLst>
          </p:cNvPr>
          <p:cNvSpPr txBox="1"/>
          <p:nvPr/>
        </p:nvSpPr>
        <p:spPr>
          <a:xfrm>
            <a:off x="762007" y="2107969"/>
            <a:ext cx="3187015" cy="356952"/>
          </a:xfrm>
          <a:prstGeom prst="rect">
            <a:avLst/>
          </a:prstGeom>
          <a:solidFill>
            <a:schemeClr val="accent3"/>
          </a:solidFill>
        </p:spPr>
        <p:txBody>
          <a:bodyPr wrap="square" lIns="72000" tIns="36000" rIns="0" bIns="0" rtlCol="0" anchor="t">
            <a:spAutoFit/>
          </a:bodyPr>
          <a:lstStyle/>
          <a:p>
            <a:pPr>
              <a:lnSpc>
                <a:spcPts val="2500"/>
              </a:lnSpc>
              <a:spcBef>
                <a:spcPts val="1200"/>
              </a:spcBef>
            </a:pPr>
            <a:r>
              <a:rPr lang="fr-FR" sz="2400" b="1" dirty="0">
                <a:solidFill>
                  <a:schemeClr val="bg1"/>
                </a:solidFill>
              </a:rPr>
              <a:t>De 2015 à  2021 </a:t>
            </a:r>
            <a:endParaRPr lang="fr-FR" sz="2400" dirty="0">
              <a:solidFill>
                <a:schemeClr val="bg1"/>
              </a:solidFill>
            </a:endParaRP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3E1477E8-AB54-DB94-7853-BDE50F057D68}"/>
              </a:ext>
            </a:extLst>
          </p:cNvPr>
          <p:cNvSpPr txBox="1"/>
          <p:nvPr/>
        </p:nvSpPr>
        <p:spPr>
          <a:xfrm>
            <a:off x="762006" y="2499646"/>
            <a:ext cx="3659560" cy="245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spcBef>
                <a:spcPts val="1200"/>
              </a:spcBef>
            </a:pPr>
            <a:r>
              <a:rPr lang="fr-FR" sz="2400"/>
              <a:t>un projet de prêt d’EIM</a:t>
            </a:r>
          </a:p>
          <a:p>
            <a:pPr>
              <a:lnSpc>
                <a:spcPts val="2500"/>
              </a:lnSpc>
              <a:spcBef>
                <a:spcPts val="1200"/>
              </a:spcBef>
            </a:pPr>
            <a:r>
              <a:rPr lang="fr-FR" sz="2000"/>
              <a:t>Auprès de </a:t>
            </a:r>
            <a:r>
              <a:rPr lang="fr-FR" sz="2000" b="1">
                <a:solidFill>
                  <a:schemeClr val="accent3"/>
                </a:solidFill>
              </a:rPr>
              <a:t>11 000 </a:t>
            </a:r>
            <a:r>
              <a:rPr lang="fr-FR" sz="2000">
                <a:solidFill>
                  <a:schemeClr val="accent3"/>
                </a:solidFill>
              </a:rPr>
              <a:t>collégiens</a:t>
            </a:r>
            <a:r>
              <a:rPr lang="fr-FR" sz="2000"/>
              <a:t> </a:t>
            </a:r>
            <a:br>
              <a:rPr lang="fr-FR" sz="2000"/>
            </a:br>
            <a:r>
              <a:rPr lang="fr-FR" sz="2000">
                <a:solidFill>
                  <a:schemeClr val="accent3"/>
                </a:solidFill>
              </a:rPr>
              <a:t>et enseignants</a:t>
            </a:r>
          </a:p>
          <a:p>
            <a:pPr>
              <a:lnSpc>
                <a:spcPts val="2500"/>
              </a:lnSpc>
              <a:spcBef>
                <a:spcPts val="1200"/>
              </a:spcBef>
            </a:pPr>
            <a:r>
              <a:rPr lang="fr-FR" sz="2000"/>
              <a:t>Dans </a:t>
            </a:r>
            <a:r>
              <a:rPr lang="fr-FR" sz="2000" b="1">
                <a:solidFill>
                  <a:schemeClr val="accent3"/>
                </a:solidFill>
              </a:rPr>
              <a:t>17 </a:t>
            </a:r>
            <a:r>
              <a:rPr lang="fr-FR" sz="2000">
                <a:solidFill>
                  <a:schemeClr val="accent3"/>
                </a:solidFill>
              </a:rPr>
              <a:t>collèges</a:t>
            </a:r>
          </a:p>
          <a:p>
            <a:pPr>
              <a:lnSpc>
                <a:spcPts val="2500"/>
              </a:lnSpc>
              <a:spcBef>
                <a:spcPts val="1200"/>
              </a:spcBef>
            </a:pPr>
            <a:r>
              <a:rPr lang="fr-FR" sz="2000"/>
              <a:t>Pour un coût global</a:t>
            </a:r>
          </a:p>
          <a:p>
            <a:pPr>
              <a:lnSpc>
                <a:spcPts val="2500"/>
              </a:lnSpc>
            </a:pPr>
            <a:r>
              <a:rPr lang="fr-FR" sz="2000"/>
              <a:t>de </a:t>
            </a:r>
            <a:r>
              <a:rPr lang="fr-FR" sz="2000" b="1">
                <a:solidFill>
                  <a:schemeClr val="accent3"/>
                </a:solidFill>
              </a:rPr>
              <a:t>10,6 M€ </a:t>
            </a:r>
            <a:endParaRPr lang="fr-FR" sz="2000">
              <a:solidFill>
                <a:schemeClr val="accent3"/>
              </a:solidFill>
            </a:endParaRP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572C7AA8-7C09-9227-E503-F90E2499D6E2}"/>
              </a:ext>
            </a:extLst>
          </p:cNvPr>
          <p:cNvGrpSpPr/>
          <p:nvPr/>
        </p:nvGrpSpPr>
        <p:grpSpPr>
          <a:xfrm rot="20094771">
            <a:off x="423000" y="2985769"/>
            <a:ext cx="245783" cy="245783"/>
            <a:chOff x="479945" y="2699399"/>
            <a:chExt cx="277941" cy="277941"/>
          </a:xfrm>
        </p:grpSpPr>
        <p:sp>
          <p:nvSpPr>
            <p:cNvPr id="7" name="Larme 6">
              <a:extLst>
                <a:ext uri="{FF2B5EF4-FFF2-40B4-BE49-F238E27FC236}">
                  <a16:creationId xmlns:a16="http://schemas.microsoft.com/office/drawing/2014/main" id="{CF0E7E7C-2B33-3B83-A6CC-5FDCDB337427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Ellipse 36">
              <a:extLst>
                <a:ext uri="{FF2B5EF4-FFF2-40B4-BE49-F238E27FC236}">
                  <a16:creationId xmlns:a16="http://schemas.microsoft.com/office/drawing/2014/main" id="{A0FDA0A4-58D4-5FA1-D784-C1C15EDFE3A3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2AAA4989-19FE-10E8-33A2-6462097E61DA}"/>
              </a:ext>
            </a:extLst>
          </p:cNvPr>
          <p:cNvGrpSpPr/>
          <p:nvPr/>
        </p:nvGrpSpPr>
        <p:grpSpPr>
          <a:xfrm rot="20094771">
            <a:off x="475481" y="3790515"/>
            <a:ext cx="245783" cy="245783"/>
            <a:chOff x="479945" y="2699399"/>
            <a:chExt cx="277941" cy="277941"/>
          </a:xfrm>
        </p:grpSpPr>
        <p:sp>
          <p:nvSpPr>
            <p:cNvPr id="43" name="Larme 42">
              <a:extLst>
                <a:ext uri="{FF2B5EF4-FFF2-40B4-BE49-F238E27FC236}">
                  <a16:creationId xmlns:a16="http://schemas.microsoft.com/office/drawing/2014/main" id="{026B1676-5854-F6ED-D5ED-3BC7FE64F6F0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Ellipse 43">
              <a:extLst>
                <a:ext uri="{FF2B5EF4-FFF2-40B4-BE49-F238E27FC236}">
                  <a16:creationId xmlns:a16="http://schemas.microsoft.com/office/drawing/2014/main" id="{DC15F923-2297-8DA8-71F2-A556D3D41664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6FC9B777-FA02-43CA-5769-CB3995D4C933}"/>
              </a:ext>
            </a:extLst>
          </p:cNvPr>
          <p:cNvGrpSpPr/>
          <p:nvPr/>
        </p:nvGrpSpPr>
        <p:grpSpPr>
          <a:xfrm rot="20094771">
            <a:off x="475481" y="4283938"/>
            <a:ext cx="245783" cy="245783"/>
            <a:chOff x="479945" y="2699399"/>
            <a:chExt cx="277941" cy="277941"/>
          </a:xfrm>
        </p:grpSpPr>
        <p:sp>
          <p:nvSpPr>
            <p:cNvPr id="49" name="Larme 48">
              <a:extLst>
                <a:ext uri="{FF2B5EF4-FFF2-40B4-BE49-F238E27FC236}">
                  <a16:creationId xmlns:a16="http://schemas.microsoft.com/office/drawing/2014/main" id="{A5855A51-9B94-0F8A-9C7F-564326D57A7D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Ellipse 50">
              <a:extLst>
                <a:ext uri="{FF2B5EF4-FFF2-40B4-BE49-F238E27FC236}">
                  <a16:creationId xmlns:a16="http://schemas.microsoft.com/office/drawing/2014/main" id="{1AEC9E6D-8E10-45A5-4E71-49E4C42B8974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2" name="Graphique 21">
            <a:extLst>
              <a:ext uri="{FF2B5EF4-FFF2-40B4-BE49-F238E27FC236}">
                <a16:creationId xmlns:a16="http://schemas.microsoft.com/office/drawing/2014/main" id="{98DFA884-93B8-2B22-BF0D-90275A77E1E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86110" y="1821505"/>
            <a:ext cx="321283" cy="445702"/>
          </a:xfrm>
          <a:prstGeom prst="rect">
            <a:avLst/>
          </a:prstGeom>
        </p:spPr>
      </p:pic>
      <p:pic>
        <p:nvPicPr>
          <p:cNvPr id="24" name="Graphique 23">
            <a:extLst>
              <a:ext uri="{FF2B5EF4-FFF2-40B4-BE49-F238E27FC236}">
                <a16:creationId xmlns:a16="http://schemas.microsoft.com/office/drawing/2014/main" id="{6889EB30-7F50-5BE7-4F66-8A6D3999A43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61889" y="2597175"/>
            <a:ext cx="576611" cy="37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271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Image 93" descr="Une image contenant fenêtre, restaurant&#10;&#10;Description générée automatiquement">
            <a:extLst>
              <a:ext uri="{FF2B5EF4-FFF2-40B4-BE49-F238E27FC236}">
                <a16:creationId xmlns:a16="http://schemas.microsoft.com/office/drawing/2014/main" id="{00DC398F-44FB-36A9-5913-27E9B2592B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4" r="21442" b="12156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31" name="Forme libre : forme 30">
            <a:extLst>
              <a:ext uri="{FF2B5EF4-FFF2-40B4-BE49-F238E27FC236}">
                <a16:creationId xmlns:a16="http://schemas.microsoft.com/office/drawing/2014/main" id="{6E02D1D3-C187-3310-CEFE-EF2CD89AA69F}"/>
              </a:ext>
            </a:extLst>
          </p:cNvPr>
          <p:cNvSpPr/>
          <p:nvPr/>
        </p:nvSpPr>
        <p:spPr>
          <a:xfrm>
            <a:off x="0" y="1979004"/>
            <a:ext cx="12192000" cy="4878996"/>
          </a:xfrm>
          <a:custGeom>
            <a:avLst/>
            <a:gdLst>
              <a:gd name="connsiteX0" fmla="*/ 6096001 w 12192000"/>
              <a:gd name="connsiteY0" fmla="*/ 0 h 4878996"/>
              <a:gd name="connsiteX1" fmla="*/ 12107008 w 12192000"/>
              <a:gd name="connsiteY1" fmla="*/ 3196027 h 4878996"/>
              <a:gd name="connsiteX2" fmla="*/ 12192000 w 12192000"/>
              <a:gd name="connsiteY2" fmla="*/ 3328602 h 4878996"/>
              <a:gd name="connsiteX3" fmla="*/ 12192000 w 12192000"/>
              <a:gd name="connsiteY3" fmla="*/ 4878996 h 4878996"/>
              <a:gd name="connsiteX4" fmla="*/ 0 w 12192000"/>
              <a:gd name="connsiteY4" fmla="*/ 4878996 h 4878996"/>
              <a:gd name="connsiteX5" fmla="*/ 0 w 12192000"/>
              <a:gd name="connsiteY5" fmla="*/ 3328605 h 4878996"/>
              <a:gd name="connsiteX6" fmla="*/ 84994 w 12192000"/>
              <a:gd name="connsiteY6" fmla="*/ 3196027 h 4878996"/>
              <a:gd name="connsiteX7" fmla="*/ 6096001 w 12192000"/>
              <a:gd name="connsiteY7" fmla="*/ 0 h 4878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878996">
                <a:moveTo>
                  <a:pt x="6096001" y="0"/>
                </a:moveTo>
                <a:cubicBezTo>
                  <a:pt x="8598205" y="0"/>
                  <a:pt x="10804305" y="1267774"/>
                  <a:pt x="12107008" y="3196027"/>
                </a:cubicBezTo>
                <a:lnTo>
                  <a:pt x="12192000" y="3328602"/>
                </a:lnTo>
                <a:lnTo>
                  <a:pt x="12192000" y="4878996"/>
                </a:lnTo>
                <a:lnTo>
                  <a:pt x="0" y="4878996"/>
                </a:lnTo>
                <a:lnTo>
                  <a:pt x="0" y="3328605"/>
                </a:lnTo>
                <a:lnTo>
                  <a:pt x="84994" y="3196027"/>
                </a:lnTo>
                <a:cubicBezTo>
                  <a:pt x="1387697" y="1267774"/>
                  <a:pt x="3593797" y="0"/>
                  <a:pt x="60960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EE8FAC13-9CA2-3C0A-C2BE-787D9C463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710" y="397389"/>
            <a:ext cx="11434581" cy="978729"/>
          </a:xfrm>
        </p:spPr>
        <p:txBody>
          <a:bodyPr/>
          <a:lstStyle/>
          <a:p>
            <a:r>
              <a:rPr lang="fr-FR">
                <a:solidFill>
                  <a:schemeClr val="accent3"/>
                </a:solidFill>
              </a:rPr>
              <a:t>Prise en compte</a:t>
            </a:r>
            <a:br>
              <a:rPr lang="fr-FR">
                <a:solidFill>
                  <a:schemeClr val="accent3"/>
                </a:solidFill>
              </a:rPr>
            </a:br>
            <a:r>
              <a:rPr lang="fr-FR"/>
              <a:t>des attentes à l’issue du pilote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FC1AA13-8C9C-2A64-4F8B-B01916AFC8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640BF56-0590-4880-AFD0-50B56CDB8B21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 dirty="0"/>
              <a:t>Rentrée 2023 - Présentation collèges publics</a:t>
            </a:r>
          </a:p>
        </p:txBody>
      </p:sp>
      <p:sp>
        <p:nvSpPr>
          <p:cNvPr id="32" name="Arc 31">
            <a:extLst>
              <a:ext uri="{FF2B5EF4-FFF2-40B4-BE49-F238E27FC236}">
                <a16:creationId xmlns:a16="http://schemas.microsoft.com/office/drawing/2014/main" id="{5214ABF1-C729-C187-873C-6B0A688BBEDF}"/>
              </a:ext>
            </a:extLst>
          </p:cNvPr>
          <p:cNvSpPr/>
          <p:nvPr/>
        </p:nvSpPr>
        <p:spPr>
          <a:xfrm flipH="1">
            <a:off x="-1363580" y="1965467"/>
            <a:ext cx="14903117" cy="15694065"/>
          </a:xfrm>
          <a:prstGeom prst="arc">
            <a:avLst>
              <a:gd name="adj1" fmla="val 17862983"/>
              <a:gd name="adj2" fmla="val 19430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rc 32">
            <a:extLst>
              <a:ext uri="{FF2B5EF4-FFF2-40B4-BE49-F238E27FC236}">
                <a16:creationId xmlns:a16="http://schemas.microsoft.com/office/drawing/2014/main" id="{6A699E99-2C45-656A-DAEC-1BC69E2A2CBF}"/>
              </a:ext>
            </a:extLst>
          </p:cNvPr>
          <p:cNvSpPr/>
          <p:nvPr/>
        </p:nvSpPr>
        <p:spPr>
          <a:xfrm flipH="1">
            <a:off x="-1363580" y="1989530"/>
            <a:ext cx="14903117" cy="15694065"/>
          </a:xfrm>
          <a:prstGeom prst="arc">
            <a:avLst>
              <a:gd name="adj1" fmla="val 12978098"/>
              <a:gd name="adj2" fmla="val 1453140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Ellipse 80">
            <a:extLst>
              <a:ext uri="{FF2B5EF4-FFF2-40B4-BE49-F238E27FC236}">
                <a16:creationId xmlns:a16="http://schemas.microsoft.com/office/drawing/2014/main" id="{708C3A1F-B88C-4BF9-C084-461CA7797955}"/>
              </a:ext>
            </a:extLst>
          </p:cNvPr>
          <p:cNvSpPr/>
          <p:nvPr/>
        </p:nvSpPr>
        <p:spPr>
          <a:xfrm>
            <a:off x="249464" y="3256148"/>
            <a:ext cx="676970" cy="67697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46" name="Graphique 181">
            <a:extLst>
              <a:ext uri="{FF2B5EF4-FFF2-40B4-BE49-F238E27FC236}">
                <a16:creationId xmlns:a16="http://schemas.microsoft.com/office/drawing/2014/main" id="{4EF11272-BFA0-4335-5B4A-67B4E273F033}"/>
              </a:ext>
            </a:extLst>
          </p:cNvPr>
          <p:cNvGrpSpPr/>
          <p:nvPr/>
        </p:nvGrpSpPr>
        <p:grpSpPr>
          <a:xfrm rot="16200000">
            <a:off x="3592086" y="604322"/>
            <a:ext cx="5006953" cy="6443068"/>
            <a:chOff x="3592086" y="591786"/>
            <a:chExt cx="5006953" cy="6443068"/>
          </a:xfrm>
        </p:grpSpPr>
        <p:sp>
          <p:nvSpPr>
            <p:cNvPr id="247" name="Forme libre : forme 246">
              <a:extLst>
                <a:ext uri="{FF2B5EF4-FFF2-40B4-BE49-F238E27FC236}">
                  <a16:creationId xmlns:a16="http://schemas.microsoft.com/office/drawing/2014/main" id="{CFFF4CA7-7D83-E3E6-07C4-B8CDA7C2397F}"/>
                </a:ext>
              </a:extLst>
            </p:cNvPr>
            <p:cNvSpPr/>
            <p:nvPr/>
          </p:nvSpPr>
          <p:spPr>
            <a:xfrm>
              <a:off x="3592086" y="591786"/>
              <a:ext cx="5006953" cy="6443068"/>
            </a:xfrm>
            <a:custGeom>
              <a:avLst/>
              <a:gdLst>
                <a:gd name="connsiteX0" fmla="*/ 10871 w 5006953"/>
                <a:gd name="connsiteY0" fmla="*/ 214578 h 6443068"/>
                <a:gd name="connsiteX1" fmla="*/ -947 w 5006953"/>
                <a:gd name="connsiteY1" fmla="*/ 6218700 h 6443068"/>
                <a:gd name="connsiteX2" fmla="*/ 213928 w 5006953"/>
                <a:gd name="connsiteY2" fmla="*/ 6434448 h 6443068"/>
                <a:gd name="connsiteX3" fmla="*/ 4496156 w 5006953"/>
                <a:gd name="connsiteY3" fmla="*/ 6442771 h 6443068"/>
                <a:gd name="connsiteX4" fmla="*/ 4711905 w 5006953"/>
                <a:gd name="connsiteY4" fmla="*/ 6227850 h 6443068"/>
                <a:gd name="connsiteX5" fmla="*/ 4718113 w 5006953"/>
                <a:gd name="connsiteY5" fmla="*/ 3028411 h 6443068"/>
                <a:gd name="connsiteX6" fmla="*/ 4829619 w 5006953"/>
                <a:gd name="connsiteY6" fmla="*/ 2716146 h 6443068"/>
                <a:gd name="connsiteX7" fmla="*/ 4890270 w 5006953"/>
                <a:gd name="connsiteY7" fmla="*/ 2641793 h 6443068"/>
                <a:gd name="connsiteX8" fmla="*/ 5001914 w 5006953"/>
                <a:gd name="connsiteY8" fmla="*/ 2329482 h 6443068"/>
                <a:gd name="connsiteX9" fmla="*/ 5006007 w 5006953"/>
                <a:gd name="connsiteY9" fmla="*/ 224280 h 6443068"/>
                <a:gd name="connsiteX10" fmla="*/ 4791086 w 5006953"/>
                <a:gd name="connsiteY10" fmla="*/ 8578 h 6443068"/>
                <a:gd name="connsiteX11" fmla="*/ 226527 w 5006953"/>
                <a:gd name="connsiteY11" fmla="*/ -297 h 6443068"/>
                <a:gd name="connsiteX12" fmla="*/ 10871 w 5006953"/>
                <a:gd name="connsiteY12" fmla="*/ 214578 h 644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06953" h="6443068">
                  <a:moveTo>
                    <a:pt x="10871" y="214578"/>
                  </a:moveTo>
                  <a:lnTo>
                    <a:pt x="-947" y="6218700"/>
                  </a:lnTo>
                  <a:cubicBezTo>
                    <a:pt x="-1176" y="6337610"/>
                    <a:pt x="95018" y="6434172"/>
                    <a:pt x="213928" y="6434448"/>
                  </a:cubicBezTo>
                  <a:lnTo>
                    <a:pt x="4496156" y="6442771"/>
                  </a:lnTo>
                  <a:cubicBezTo>
                    <a:pt x="4615066" y="6443001"/>
                    <a:pt x="4711675" y="6346760"/>
                    <a:pt x="4711905" y="6227850"/>
                  </a:cubicBezTo>
                  <a:lnTo>
                    <a:pt x="4718113" y="3028411"/>
                  </a:lnTo>
                  <a:cubicBezTo>
                    <a:pt x="4718342" y="2914610"/>
                    <a:pt x="4757703" y="2804349"/>
                    <a:pt x="4829619" y="2716146"/>
                  </a:cubicBezTo>
                  <a:lnTo>
                    <a:pt x="4890270" y="2641793"/>
                  </a:lnTo>
                  <a:cubicBezTo>
                    <a:pt x="4962232" y="2553590"/>
                    <a:pt x="5001638" y="2443315"/>
                    <a:pt x="5001914" y="2329482"/>
                  </a:cubicBezTo>
                  <a:lnTo>
                    <a:pt x="5006007" y="224280"/>
                  </a:lnTo>
                  <a:cubicBezTo>
                    <a:pt x="5006191" y="105370"/>
                    <a:pt x="4909996" y="8808"/>
                    <a:pt x="4791086" y="8578"/>
                  </a:cubicBezTo>
                  <a:lnTo>
                    <a:pt x="226527" y="-297"/>
                  </a:lnTo>
                  <a:cubicBezTo>
                    <a:pt x="107654" y="-476"/>
                    <a:pt x="11124" y="95705"/>
                    <a:pt x="10871" y="214578"/>
                  </a:cubicBezTo>
                  <a:close/>
                </a:path>
              </a:pathLst>
            </a:custGeom>
            <a:solidFill>
              <a:schemeClr val="tx1"/>
            </a:solidFill>
            <a:ln w="4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48" name="Forme libre : forme 247">
              <a:extLst>
                <a:ext uri="{FF2B5EF4-FFF2-40B4-BE49-F238E27FC236}">
                  <a16:creationId xmlns:a16="http://schemas.microsoft.com/office/drawing/2014/main" id="{BF8F4042-0893-AF5C-7A84-A3955348EE44}"/>
                </a:ext>
              </a:extLst>
            </p:cNvPr>
            <p:cNvSpPr/>
            <p:nvPr/>
          </p:nvSpPr>
          <p:spPr>
            <a:xfrm rot="229200">
              <a:off x="3886499" y="1058312"/>
              <a:ext cx="4205160" cy="5727031"/>
            </a:xfrm>
            <a:custGeom>
              <a:avLst/>
              <a:gdLst>
                <a:gd name="connsiteX0" fmla="*/ -947 w 4205160"/>
                <a:gd name="connsiteY0" fmla="*/ -297 h 5727031"/>
                <a:gd name="connsiteX1" fmla="*/ 4204214 w 4205160"/>
                <a:gd name="connsiteY1" fmla="*/ -297 h 5727031"/>
                <a:gd name="connsiteX2" fmla="*/ 4204214 w 4205160"/>
                <a:gd name="connsiteY2" fmla="*/ 5726735 h 5727031"/>
                <a:gd name="connsiteX3" fmla="*/ -947 w 4205160"/>
                <a:gd name="connsiteY3" fmla="*/ 5726735 h 5727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5160" h="5727031">
                  <a:moveTo>
                    <a:pt x="-947" y="-297"/>
                  </a:moveTo>
                  <a:lnTo>
                    <a:pt x="4204214" y="-297"/>
                  </a:lnTo>
                  <a:lnTo>
                    <a:pt x="4204214" y="5726735"/>
                  </a:lnTo>
                  <a:lnTo>
                    <a:pt x="-947" y="5726735"/>
                  </a:lnTo>
                  <a:close/>
                </a:path>
              </a:pathLst>
            </a:custGeom>
            <a:solidFill>
              <a:srgbClr val="F0F0F0"/>
            </a:solidFill>
            <a:ln w="4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49" name="Forme libre : forme 248">
              <a:extLst>
                <a:ext uri="{FF2B5EF4-FFF2-40B4-BE49-F238E27FC236}">
                  <a16:creationId xmlns:a16="http://schemas.microsoft.com/office/drawing/2014/main" id="{396EDB6B-1302-CB02-B732-66312DE20011}"/>
                </a:ext>
              </a:extLst>
            </p:cNvPr>
            <p:cNvSpPr/>
            <p:nvPr/>
          </p:nvSpPr>
          <p:spPr>
            <a:xfrm rot="229200">
              <a:off x="3826027" y="1018322"/>
              <a:ext cx="4205160" cy="5727031"/>
            </a:xfrm>
            <a:custGeom>
              <a:avLst/>
              <a:gdLst>
                <a:gd name="connsiteX0" fmla="*/ -947 w 4205160"/>
                <a:gd name="connsiteY0" fmla="*/ -297 h 5727031"/>
                <a:gd name="connsiteX1" fmla="*/ 4204214 w 4205160"/>
                <a:gd name="connsiteY1" fmla="*/ -297 h 5727031"/>
                <a:gd name="connsiteX2" fmla="*/ 4204214 w 4205160"/>
                <a:gd name="connsiteY2" fmla="*/ 5726735 h 5727031"/>
                <a:gd name="connsiteX3" fmla="*/ -947 w 4205160"/>
                <a:gd name="connsiteY3" fmla="*/ 5726735 h 5727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5160" h="5727031">
                  <a:moveTo>
                    <a:pt x="-947" y="-297"/>
                  </a:moveTo>
                  <a:lnTo>
                    <a:pt x="4204214" y="-297"/>
                  </a:lnTo>
                  <a:lnTo>
                    <a:pt x="4204214" y="5726735"/>
                  </a:lnTo>
                  <a:lnTo>
                    <a:pt x="-947" y="5726735"/>
                  </a:lnTo>
                  <a:close/>
                </a:path>
              </a:pathLst>
            </a:custGeom>
            <a:solidFill>
              <a:srgbClr val="E4E4E4"/>
            </a:solidFill>
            <a:ln w="4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50" name="Forme libre : forme 249">
              <a:extLst>
                <a:ext uri="{FF2B5EF4-FFF2-40B4-BE49-F238E27FC236}">
                  <a16:creationId xmlns:a16="http://schemas.microsoft.com/office/drawing/2014/main" id="{1051E2CF-7475-0E6F-6AEC-FC0BB0A8B62A}"/>
                </a:ext>
              </a:extLst>
            </p:cNvPr>
            <p:cNvSpPr/>
            <p:nvPr/>
          </p:nvSpPr>
          <p:spPr>
            <a:xfrm rot="126600">
              <a:off x="3887296" y="889326"/>
              <a:ext cx="4205162" cy="5727033"/>
            </a:xfrm>
            <a:custGeom>
              <a:avLst/>
              <a:gdLst>
                <a:gd name="connsiteX0" fmla="*/ -947 w 4205162"/>
                <a:gd name="connsiteY0" fmla="*/ -297 h 5727033"/>
                <a:gd name="connsiteX1" fmla="*/ 4204215 w 4205162"/>
                <a:gd name="connsiteY1" fmla="*/ -297 h 5727033"/>
                <a:gd name="connsiteX2" fmla="*/ 4204215 w 4205162"/>
                <a:gd name="connsiteY2" fmla="*/ 5726737 h 5727033"/>
                <a:gd name="connsiteX3" fmla="*/ -947 w 4205162"/>
                <a:gd name="connsiteY3" fmla="*/ 5726737 h 572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5162" h="5727033">
                  <a:moveTo>
                    <a:pt x="-947" y="-297"/>
                  </a:moveTo>
                  <a:lnTo>
                    <a:pt x="4204215" y="-297"/>
                  </a:lnTo>
                  <a:lnTo>
                    <a:pt x="4204215" y="5726737"/>
                  </a:lnTo>
                  <a:lnTo>
                    <a:pt x="-947" y="5726737"/>
                  </a:lnTo>
                  <a:close/>
                </a:path>
              </a:pathLst>
            </a:custGeom>
            <a:solidFill>
              <a:srgbClr val="F0F0F0"/>
            </a:solidFill>
            <a:ln w="4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51" name="Forme libre : forme 250">
              <a:extLst>
                <a:ext uri="{FF2B5EF4-FFF2-40B4-BE49-F238E27FC236}">
                  <a16:creationId xmlns:a16="http://schemas.microsoft.com/office/drawing/2014/main" id="{2D1557B6-8000-FF9E-E3AB-9D2C230BD856}"/>
                </a:ext>
              </a:extLst>
            </p:cNvPr>
            <p:cNvSpPr/>
            <p:nvPr/>
          </p:nvSpPr>
          <p:spPr>
            <a:xfrm rot="6600">
              <a:off x="3921967" y="1046880"/>
              <a:ext cx="4205161" cy="5727032"/>
            </a:xfrm>
            <a:custGeom>
              <a:avLst/>
              <a:gdLst>
                <a:gd name="connsiteX0" fmla="*/ -947 w 4205161"/>
                <a:gd name="connsiteY0" fmla="*/ -297 h 5727032"/>
                <a:gd name="connsiteX1" fmla="*/ 4204215 w 4205161"/>
                <a:gd name="connsiteY1" fmla="*/ -297 h 5727032"/>
                <a:gd name="connsiteX2" fmla="*/ 4204215 w 4205161"/>
                <a:gd name="connsiteY2" fmla="*/ 5726736 h 5727032"/>
                <a:gd name="connsiteX3" fmla="*/ -947 w 4205161"/>
                <a:gd name="connsiteY3" fmla="*/ 5726736 h 5727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5161" h="5727032">
                  <a:moveTo>
                    <a:pt x="-947" y="-297"/>
                  </a:moveTo>
                  <a:lnTo>
                    <a:pt x="4204215" y="-297"/>
                  </a:lnTo>
                  <a:lnTo>
                    <a:pt x="4204215" y="5726736"/>
                  </a:lnTo>
                  <a:lnTo>
                    <a:pt x="-947" y="5726736"/>
                  </a:lnTo>
                  <a:close/>
                </a:path>
              </a:pathLst>
            </a:custGeom>
            <a:solidFill>
              <a:srgbClr val="F0F0F0"/>
            </a:solidFill>
            <a:ln w="4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52" name="Forme libre : forme 251">
              <a:extLst>
                <a:ext uri="{FF2B5EF4-FFF2-40B4-BE49-F238E27FC236}">
                  <a16:creationId xmlns:a16="http://schemas.microsoft.com/office/drawing/2014/main" id="{F66C97C3-1DBB-496E-9057-71A330764603}"/>
                </a:ext>
              </a:extLst>
            </p:cNvPr>
            <p:cNvSpPr/>
            <p:nvPr/>
          </p:nvSpPr>
          <p:spPr>
            <a:xfrm rot="6600">
              <a:off x="3887026" y="1043778"/>
              <a:ext cx="4205161" cy="5727032"/>
            </a:xfrm>
            <a:custGeom>
              <a:avLst/>
              <a:gdLst>
                <a:gd name="connsiteX0" fmla="*/ -947 w 4205161"/>
                <a:gd name="connsiteY0" fmla="*/ -297 h 5727032"/>
                <a:gd name="connsiteX1" fmla="*/ 4204215 w 4205161"/>
                <a:gd name="connsiteY1" fmla="*/ -297 h 5727032"/>
                <a:gd name="connsiteX2" fmla="*/ 4204215 w 4205161"/>
                <a:gd name="connsiteY2" fmla="*/ 5726735 h 5727032"/>
                <a:gd name="connsiteX3" fmla="*/ -947 w 4205161"/>
                <a:gd name="connsiteY3" fmla="*/ 5726735 h 5727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5161" h="5727032">
                  <a:moveTo>
                    <a:pt x="-947" y="-297"/>
                  </a:moveTo>
                  <a:lnTo>
                    <a:pt x="4204215" y="-297"/>
                  </a:lnTo>
                  <a:lnTo>
                    <a:pt x="4204215" y="5726735"/>
                  </a:lnTo>
                  <a:lnTo>
                    <a:pt x="-947" y="5726735"/>
                  </a:lnTo>
                  <a:close/>
                </a:path>
              </a:pathLst>
            </a:custGeom>
            <a:solidFill>
              <a:srgbClr val="FFFFFF"/>
            </a:solidFill>
            <a:ln w="4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170" name="ZoneTexte 169">
            <a:extLst>
              <a:ext uri="{FF2B5EF4-FFF2-40B4-BE49-F238E27FC236}">
                <a16:creationId xmlns:a16="http://schemas.microsoft.com/office/drawing/2014/main" id="{9E3E2D3C-31C7-4B9B-3F4E-B9861E998EC9}"/>
              </a:ext>
            </a:extLst>
          </p:cNvPr>
          <p:cNvSpPr txBox="1"/>
          <p:nvPr/>
        </p:nvSpPr>
        <p:spPr>
          <a:xfrm>
            <a:off x="4617513" y="2239822"/>
            <a:ext cx="42162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fr-FR" sz="1600" b="1">
                <a:solidFill>
                  <a:schemeClr val="accent3"/>
                </a:solidFill>
              </a:rPr>
              <a:t>Amélioration</a:t>
            </a:r>
            <a:r>
              <a:rPr lang="fr-FR" sz="1600" b="1"/>
              <a:t> </a:t>
            </a:r>
            <a:br>
              <a:rPr lang="fr-FR" sz="1600" b="1"/>
            </a:br>
            <a:r>
              <a:rPr lang="fr-FR" sz="1200"/>
              <a:t>des délais de réparation</a:t>
            </a:r>
          </a:p>
        </p:txBody>
      </p:sp>
      <p:sp>
        <p:nvSpPr>
          <p:cNvPr id="171" name="ZoneTexte 170">
            <a:extLst>
              <a:ext uri="{FF2B5EF4-FFF2-40B4-BE49-F238E27FC236}">
                <a16:creationId xmlns:a16="http://schemas.microsoft.com/office/drawing/2014/main" id="{91679BFE-A08F-8FEB-9600-BE70835D4816}"/>
              </a:ext>
            </a:extLst>
          </p:cNvPr>
          <p:cNvSpPr txBox="1"/>
          <p:nvPr/>
        </p:nvSpPr>
        <p:spPr>
          <a:xfrm>
            <a:off x="4617513" y="2881869"/>
            <a:ext cx="42162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fr-FR" sz="1600" b="1">
                <a:solidFill>
                  <a:schemeClr val="accent3"/>
                </a:solidFill>
              </a:rPr>
              <a:t>Formation des enseignants </a:t>
            </a:r>
            <a:br>
              <a:rPr lang="fr-FR" sz="1600" b="1"/>
            </a:br>
            <a:r>
              <a:rPr lang="fr-FR" sz="1200"/>
              <a:t>le plan de formation inclut un volet disciplinaire</a:t>
            </a:r>
            <a:endParaRPr lang="fr-FR" sz="1600"/>
          </a:p>
        </p:txBody>
      </p:sp>
      <p:sp>
        <p:nvSpPr>
          <p:cNvPr id="172" name="ZoneTexte 171">
            <a:extLst>
              <a:ext uri="{FF2B5EF4-FFF2-40B4-BE49-F238E27FC236}">
                <a16:creationId xmlns:a16="http://schemas.microsoft.com/office/drawing/2014/main" id="{2B826F3A-DFC6-E62C-D65A-230140090B1D}"/>
              </a:ext>
            </a:extLst>
          </p:cNvPr>
          <p:cNvSpPr txBox="1"/>
          <p:nvPr/>
        </p:nvSpPr>
        <p:spPr>
          <a:xfrm>
            <a:off x="4617513" y="3677804"/>
            <a:ext cx="436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fr-FR" sz="1600" b="1">
                <a:solidFill>
                  <a:schemeClr val="accent3"/>
                </a:solidFill>
              </a:rPr>
              <a:t>Mise à disposition d’équipement </a:t>
            </a:r>
            <a:br>
              <a:rPr lang="fr-FR" sz="1600" b="1"/>
            </a:br>
            <a:r>
              <a:rPr lang="fr-FR" sz="1200"/>
              <a:t>Le clavier</a:t>
            </a:r>
            <a:endParaRPr lang="fr-FR" sz="1600"/>
          </a:p>
        </p:txBody>
      </p:sp>
      <p:sp>
        <p:nvSpPr>
          <p:cNvPr id="173" name="ZoneTexte 172">
            <a:extLst>
              <a:ext uri="{FF2B5EF4-FFF2-40B4-BE49-F238E27FC236}">
                <a16:creationId xmlns:a16="http://schemas.microsoft.com/office/drawing/2014/main" id="{9AC33975-88E5-F635-20DB-7E17642DE370}"/>
              </a:ext>
            </a:extLst>
          </p:cNvPr>
          <p:cNvSpPr txBox="1"/>
          <p:nvPr/>
        </p:nvSpPr>
        <p:spPr>
          <a:xfrm>
            <a:off x="4617513" y="4319851"/>
            <a:ext cx="43633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fr-FR" sz="1600" b="1">
                <a:solidFill>
                  <a:schemeClr val="accent3"/>
                </a:solidFill>
              </a:rPr>
              <a:t>Mise à disposition d’une application </a:t>
            </a:r>
            <a:br>
              <a:rPr lang="fr-FR" sz="1600" b="1">
                <a:solidFill>
                  <a:schemeClr val="accent3"/>
                </a:solidFill>
              </a:rPr>
            </a:br>
            <a:r>
              <a:rPr lang="fr-FR" sz="1200"/>
              <a:t>à destination des parents pour réguler l’utilisation </a:t>
            </a:r>
            <a:br>
              <a:rPr lang="fr-FR" sz="1200"/>
            </a:br>
            <a:r>
              <a:rPr lang="fr-FR" sz="1200"/>
              <a:t>de la tablette hors temps scolaire</a:t>
            </a:r>
            <a:endParaRPr lang="fr-FR" sz="1600"/>
          </a:p>
        </p:txBody>
      </p:sp>
      <p:sp>
        <p:nvSpPr>
          <p:cNvPr id="174" name="ZoneTexte 173">
            <a:extLst>
              <a:ext uri="{FF2B5EF4-FFF2-40B4-BE49-F238E27FC236}">
                <a16:creationId xmlns:a16="http://schemas.microsoft.com/office/drawing/2014/main" id="{EB07F1EB-8D55-85A2-77D5-58A333A00F4D}"/>
              </a:ext>
            </a:extLst>
          </p:cNvPr>
          <p:cNvSpPr txBox="1"/>
          <p:nvPr/>
        </p:nvSpPr>
        <p:spPr>
          <a:xfrm>
            <a:off x="4641212" y="5115410"/>
            <a:ext cx="4327843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>
              <a:lnSpc>
                <a:spcPts val="1200"/>
              </a:lnSpc>
            </a:pPr>
            <a:r>
              <a:rPr lang="fr-FR" sz="1600" b="1" dirty="0">
                <a:solidFill>
                  <a:schemeClr val="accent3"/>
                </a:solidFill>
              </a:rPr>
              <a:t>Elargissement des bénéficiaires</a:t>
            </a:r>
            <a:br>
              <a:rPr lang="fr-FR" sz="1600" b="1" dirty="0"/>
            </a:br>
            <a:r>
              <a:rPr lang="fr-FR" sz="1200" dirty="0"/>
              <a:t>de cartables numériques à destination des personnels </a:t>
            </a:r>
            <a:br>
              <a:rPr lang="fr-FR" sz="1200" dirty="0"/>
            </a:br>
            <a:r>
              <a:rPr lang="fr-FR" sz="1200" dirty="0"/>
              <a:t>éducatifs (CPE, AESH, AED, …)</a:t>
            </a:r>
            <a:endParaRPr lang="fr-FR" sz="1600" dirty="0"/>
          </a:p>
        </p:txBody>
      </p:sp>
      <p:sp>
        <p:nvSpPr>
          <p:cNvPr id="175" name="Ellipse 174">
            <a:extLst>
              <a:ext uri="{FF2B5EF4-FFF2-40B4-BE49-F238E27FC236}">
                <a16:creationId xmlns:a16="http://schemas.microsoft.com/office/drawing/2014/main" id="{2F889313-8E9E-1BD5-8664-3427022A63E6}"/>
              </a:ext>
            </a:extLst>
          </p:cNvPr>
          <p:cNvSpPr/>
          <p:nvPr/>
        </p:nvSpPr>
        <p:spPr>
          <a:xfrm rot="1311610">
            <a:off x="10394006" y="2058861"/>
            <a:ext cx="676970" cy="67697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6" name="Arc 175">
            <a:extLst>
              <a:ext uri="{FF2B5EF4-FFF2-40B4-BE49-F238E27FC236}">
                <a16:creationId xmlns:a16="http://schemas.microsoft.com/office/drawing/2014/main" id="{8677E55A-5B06-C7C9-3C5D-DF52489FF35E}"/>
              </a:ext>
            </a:extLst>
          </p:cNvPr>
          <p:cNvSpPr/>
          <p:nvPr/>
        </p:nvSpPr>
        <p:spPr>
          <a:xfrm rot="1311610" flipH="1">
            <a:off x="10733520" y="1451744"/>
            <a:ext cx="1201964" cy="1192404"/>
          </a:xfrm>
          <a:prstGeom prst="arc">
            <a:avLst>
              <a:gd name="adj1" fmla="val 5408118"/>
              <a:gd name="adj2" fmla="val 697545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4" name="Ellipse 253">
            <a:extLst>
              <a:ext uri="{FF2B5EF4-FFF2-40B4-BE49-F238E27FC236}">
                <a16:creationId xmlns:a16="http://schemas.microsoft.com/office/drawing/2014/main" id="{2BB1D2B2-4E75-8767-EA51-F67795B14AAC}"/>
              </a:ext>
            </a:extLst>
          </p:cNvPr>
          <p:cNvSpPr/>
          <p:nvPr/>
        </p:nvSpPr>
        <p:spPr>
          <a:xfrm>
            <a:off x="3919258" y="2209642"/>
            <a:ext cx="440692" cy="440692"/>
          </a:xfrm>
          <a:prstGeom prst="ellipse">
            <a:avLst/>
          </a:prstGeom>
          <a:solidFill>
            <a:schemeClr val="accent3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5" name="Ellipse 254">
            <a:extLst>
              <a:ext uri="{FF2B5EF4-FFF2-40B4-BE49-F238E27FC236}">
                <a16:creationId xmlns:a16="http://schemas.microsoft.com/office/drawing/2014/main" id="{CE08F3BB-CA3C-D4A7-3340-DB3D21EC4C8C}"/>
              </a:ext>
            </a:extLst>
          </p:cNvPr>
          <p:cNvSpPr/>
          <p:nvPr/>
        </p:nvSpPr>
        <p:spPr>
          <a:xfrm>
            <a:off x="3919258" y="2924410"/>
            <a:ext cx="440692" cy="440692"/>
          </a:xfrm>
          <a:prstGeom prst="ellipse">
            <a:avLst/>
          </a:prstGeom>
          <a:solidFill>
            <a:schemeClr val="accent3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6" name="Ellipse 255">
            <a:extLst>
              <a:ext uri="{FF2B5EF4-FFF2-40B4-BE49-F238E27FC236}">
                <a16:creationId xmlns:a16="http://schemas.microsoft.com/office/drawing/2014/main" id="{A508BEEF-ECD5-1F86-71F0-4C3F41C71F9E}"/>
              </a:ext>
            </a:extLst>
          </p:cNvPr>
          <p:cNvSpPr/>
          <p:nvPr/>
        </p:nvSpPr>
        <p:spPr>
          <a:xfrm>
            <a:off x="3919257" y="3629831"/>
            <a:ext cx="497835" cy="440692"/>
          </a:xfrm>
          <a:prstGeom prst="ellipse">
            <a:avLst/>
          </a:prstGeom>
          <a:solidFill>
            <a:schemeClr val="accent3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7" name="Ellipse 256">
            <a:extLst>
              <a:ext uri="{FF2B5EF4-FFF2-40B4-BE49-F238E27FC236}">
                <a16:creationId xmlns:a16="http://schemas.microsoft.com/office/drawing/2014/main" id="{107B01F9-0899-DA5F-DD4D-F5A2684AC2D2}"/>
              </a:ext>
            </a:extLst>
          </p:cNvPr>
          <p:cNvSpPr/>
          <p:nvPr/>
        </p:nvSpPr>
        <p:spPr>
          <a:xfrm>
            <a:off x="3919258" y="4372601"/>
            <a:ext cx="440692" cy="440692"/>
          </a:xfrm>
          <a:prstGeom prst="ellipse">
            <a:avLst/>
          </a:prstGeom>
          <a:solidFill>
            <a:schemeClr val="accent3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8" name="Ellipse 257">
            <a:extLst>
              <a:ext uri="{FF2B5EF4-FFF2-40B4-BE49-F238E27FC236}">
                <a16:creationId xmlns:a16="http://schemas.microsoft.com/office/drawing/2014/main" id="{4AA3317D-8B43-2FEE-9A9B-2AD0E59E63E2}"/>
              </a:ext>
            </a:extLst>
          </p:cNvPr>
          <p:cNvSpPr/>
          <p:nvPr/>
        </p:nvSpPr>
        <p:spPr>
          <a:xfrm>
            <a:off x="3919258" y="5151424"/>
            <a:ext cx="440692" cy="440692"/>
          </a:xfrm>
          <a:prstGeom prst="ellipse">
            <a:avLst/>
          </a:prstGeom>
          <a:solidFill>
            <a:schemeClr val="accent3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86" name="Graphique 185">
            <a:extLst>
              <a:ext uri="{FF2B5EF4-FFF2-40B4-BE49-F238E27FC236}">
                <a16:creationId xmlns:a16="http://schemas.microsoft.com/office/drawing/2014/main" id="{F904D70B-FC25-549F-7375-5C27004FF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13336" y="2969308"/>
            <a:ext cx="468573" cy="349682"/>
          </a:xfrm>
          <a:prstGeom prst="rect">
            <a:avLst/>
          </a:prstGeom>
        </p:spPr>
      </p:pic>
      <p:pic>
        <p:nvPicPr>
          <p:cNvPr id="190" name="Graphique 189">
            <a:extLst>
              <a:ext uri="{FF2B5EF4-FFF2-40B4-BE49-F238E27FC236}">
                <a16:creationId xmlns:a16="http://schemas.microsoft.com/office/drawing/2014/main" id="{3C178EF4-D2E8-E2BC-765A-988573AAC1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09956" y="4369250"/>
            <a:ext cx="378151" cy="449501"/>
          </a:xfrm>
          <a:prstGeom prst="rect">
            <a:avLst/>
          </a:prstGeom>
        </p:spPr>
      </p:pic>
      <p:pic>
        <p:nvPicPr>
          <p:cNvPr id="192" name="Graphique 191">
            <a:extLst>
              <a:ext uri="{FF2B5EF4-FFF2-40B4-BE49-F238E27FC236}">
                <a16:creationId xmlns:a16="http://schemas.microsoft.com/office/drawing/2014/main" id="{606C5B3B-8C95-10DA-ED08-E85606B260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099241" y="2222359"/>
            <a:ext cx="334864" cy="406620"/>
          </a:xfrm>
          <a:prstGeom prst="rect">
            <a:avLst/>
          </a:prstGeom>
        </p:spPr>
      </p:pic>
      <p:pic>
        <p:nvPicPr>
          <p:cNvPr id="198" name="Graphique 197">
            <a:extLst>
              <a:ext uri="{FF2B5EF4-FFF2-40B4-BE49-F238E27FC236}">
                <a16:creationId xmlns:a16="http://schemas.microsoft.com/office/drawing/2014/main" id="{E6BF9664-C118-513E-E537-E55DA0612B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091417" y="5140759"/>
            <a:ext cx="449501" cy="449501"/>
          </a:xfrm>
          <a:prstGeom prst="rect">
            <a:avLst/>
          </a:prstGeom>
        </p:spPr>
      </p:pic>
      <p:grpSp>
        <p:nvGrpSpPr>
          <p:cNvPr id="201" name="Groupe 200">
            <a:extLst>
              <a:ext uri="{FF2B5EF4-FFF2-40B4-BE49-F238E27FC236}">
                <a16:creationId xmlns:a16="http://schemas.microsoft.com/office/drawing/2014/main" id="{888C9D88-488E-C838-583F-4294F6BCD828}"/>
              </a:ext>
            </a:extLst>
          </p:cNvPr>
          <p:cNvGrpSpPr/>
          <p:nvPr/>
        </p:nvGrpSpPr>
        <p:grpSpPr>
          <a:xfrm>
            <a:off x="4058547" y="3730986"/>
            <a:ext cx="378151" cy="209170"/>
            <a:chOff x="857714" y="5074700"/>
            <a:chExt cx="918468" cy="508040"/>
          </a:xfrm>
        </p:grpSpPr>
        <p:sp>
          <p:nvSpPr>
            <p:cNvPr id="202" name="Forme libre : forme 201">
              <a:extLst>
                <a:ext uri="{FF2B5EF4-FFF2-40B4-BE49-F238E27FC236}">
                  <a16:creationId xmlns:a16="http://schemas.microsoft.com/office/drawing/2014/main" id="{A0BF8126-B33A-0C58-43D0-20DD07D7F243}"/>
                </a:ext>
              </a:extLst>
            </p:cNvPr>
            <p:cNvSpPr/>
            <p:nvPr/>
          </p:nvSpPr>
          <p:spPr>
            <a:xfrm>
              <a:off x="982371" y="5198922"/>
              <a:ext cx="25916" cy="383818"/>
            </a:xfrm>
            <a:custGeom>
              <a:avLst/>
              <a:gdLst>
                <a:gd name="connsiteX0" fmla="*/ 0 w 25916"/>
                <a:gd name="connsiteY0" fmla="*/ 0 h 383818"/>
                <a:gd name="connsiteX1" fmla="*/ 0 w 25916"/>
                <a:gd name="connsiteY1" fmla="*/ 383819 h 383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16" h="383818">
                  <a:moveTo>
                    <a:pt x="0" y="0"/>
                  </a:moveTo>
                  <a:lnTo>
                    <a:pt x="0" y="383819"/>
                  </a:lnTo>
                </a:path>
              </a:pathLst>
            </a:custGeom>
            <a:ln w="635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3" name="Forme libre : forme 202">
              <a:extLst>
                <a:ext uri="{FF2B5EF4-FFF2-40B4-BE49-F238E27FC236}">
                  <a16:creationId xmlns:a16="http://schemas.microsoft.com/office/drawing/2014/main" id="{76FDEBDB-9332-B06D-5A71-4B5378268C18}"/>
                </a:ext>
              </a:extLst>
            </p:cNvPr>
            <p:cNvSpPr/>
            <p:nvPr/>
          </p:nvSpPr>
          <p:spPr>
            <a:xfrm>
              <a:off x="1651267" y="5198404"/>
              <a:ext cx="25916" cy="384336"/>
            </a:xfrm>
            <a:custGeom>
              <a:avLst/>
              <a:gdLst>
                <a:gd name="connsiteX0" fmla="*/ 0 w 25916"/>
                <a:gd name="connsiteY0" fmla="*/ 0 h 384336"/>
                <a:gd name="connsiteX1" fmla="*/ 0 w 25916"/>
                <a:gd name="connsiteY1" fmla="*/ 384337 h 38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16" h="384336">
                  <a:moveTo>
                    <a:pt x="0" y="0"/>
                  </a:moveTo>
                  <a:lnTo>
                    <a:pt x="0" y="384337"/>
                  </a:lnTo>
                </a:path>
              </a:pathLst>
            </a:custGeom>
            <a:ln w="635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4" name="Forme libre : forme 203">
              <a:extLst>
                <a:ext uri="{FF2B5EF4-FFF2-40B4-BE49-F238E27FC236}">
                  <a16:creationId xmlns:a16="http://schemas.microsoft.com/office/drawing/2014/main" id="{C9487D9A-DC2B-9CEF-A0AA-060FC3B9BD4A}"/>
                </a:ext>
              </a:extLst>
            </p:cNvPr>
            <p:cNvSpPr/>
            <p:nvPr/>
          </p:nvSpPr>
          <p:spPr>
            <a:xfrm>
              <a:off x="1116357" y="5198404"/>
              <a:ext cx="25916" cy="251126"/>
            </a:xfrm>
            <a:custGeom>
              <a:avLst/>
              <a:gdLst>
                <a:gd name="connsiteX0" fmla="*/ 0 w 25916"/>
                <a:gd name="connsiteY0" fmla="*/ 0 h 251127"/>
                <a:gd name="connsiteX1" fmla="*/ 0 w 25916"/>
                <a:gd name="connsiteY1" fmla="*/ 251128 h 25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16" h="251127">
                  <a:moveTo>
                    <a:pt x="0" y="0"/>
                  </a:moveTo>
                  <a:lnTo>
                    <a:pt x="0" y="251128"/>
                  </a:lnTo>
                </a:path>
              </a:pathLst>
            </a:custGeom>
            <a:ln w="635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5" name="Forme libre : forme 204">
              <a:extLst>
                <a:ext uri="{FF2B5EF4-FFF2-40B4-BE49-F238E27FC236}">
                  <a16:creationId xmlns:a16="http://schemas.microsoft.com/office/drawing/2014/main" id="{D3890D9D-CA96-5C40-0136-A0E79D4FFCFB}"/>
                </a:ext>
              </a:extLst>
            </p:cNvPr>
            <p:cNvSpPr/>
            <p:nvPr/>
          </p:nvSpPr>
          <p:spPr>
            <a:xfrm>
              <a:off x="1250085" y="5198404"/>
              <a:ext cx="25916" cy="251127"/>
            </a:xfrm>
            <a:custGeom>
              <a:avLst/>
              <a:gdLst>
                <a:gd name="connsiteX0" fmla="*/ 0 w 25916"/>
                <a:gd name="connsiteY0" fmla="*/ 0 h 251127"/>
                <a:gd name="connsiteX1" fmla="*/ 0 w 25916"/>
                <a:gd name="connsiteY1" fmla="*/ 251128 h 25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16" h="251127">
                  <a:moveTo>
                    <a:pt x="0" y="0"/>
                  </a:moveTo>
                  <a:lnTo>
                    <a:pt x="0" y="251128"/>
                  </a:lnTo>
                </a:path>
              </a:pathLst>
            </a:custGeom>
            <a:ln w="635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6" name="Forme libre : forme 205">
              <a:extLst>
                <a:ext uri="{FF2B5EF4-FFF2-40B4-BE49-F238E27FC236}">
                  <a16:creationId xmlns:a16="http://schemas.microsoft.com/office/drawing/2014/main" id="{4ABDDC35-D8BD-798A-4C54-4B5269C8E016}"/>
                </a:ext>
              </a:extLst>
            </p:cNvPr>
            <p:cNvSpPr/>
            <p:nvPr/>
          </p:nvSpPr>
          <p:spPr>
            <a:xfrm>
              <a:off x="1383812" y="5198404"/>
              <a:ext cx="25916" cy="251127"/>
            </a:xfrm>
            <a:custGeom>
              <a:avLst/>
              <a:gdLst>
                <a:gd name="connsiteX0" fmla="*/ 0 w 25916"/>
                <a:gd name="connsiteY0" fmla="*/ 0 h 251127"/>
                <a:gd name="connsiteX1" fmla="*/ 0 w 25916"/>
                <a:gd name="connsiteY1" fmla="*/ 251128 h 25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16" h="251127">
                  <a:moveTo>
                    <a:pt x="0" y="0"/>
                  </a:moveTo>
                  <a:lnTo>
                    <a:pt x="0" y="251128"/>
                  </a:lnTo>
                </a:path>
              </a:pathLst>
            </a:custGeom>
            <a:ln w="635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7" name="Forme libre : forme 206">
              <a:extLst>
                <a:ext uri="{FF2B5EF4-FFF2-40B4-BE49-F238E27FC236}">
                  <a16:creationId xmlns:a16="http://schemas.microsoft.com/office/drawing/2014/main" id="{E47A3C8F-9483-3D70-EF70-B9D48B8A308E}"/>
                </a:ext>
              </a:extLst>
            </p:cNvPr>
            <p:cNvSpPr/>
            <p:nvPr/>
          </p:nvSpPr>
          <p:spPr>
            <a:xfrm>
              <a:off x="1517540" y="5198404"/>
              <a:ext cx="25916" cy="251127"/>
            </a:xfrm>
            <a:custGeom>
              <a:avLst/>
              <a:gdLst>
                <a:gd name="connsiteX0" fmla="*/ 0 w 25916"/>
                <a:gd name="connsiteY0" fmla="*/ 0 h 251127"/>
                <a:gd name="connsiteX1" fmla="*/ 0 w 25916"/>
                <a:gd name="connsiteY1" fmla="*/ 251128 h 25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16" h="251127">
                  <a:moveTo>
                    <a:pt x="0" y="0"/>
                  </a:moveTo>
                  <a:lnTo>
                    <a:pt x="0" y="251128"/>
                  </a:lnTo>
                </a:path>
              </a:pathLst>
            </a:custGeom>
            <a:ln w="635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8" name="Forme libre : forme 207">
              <a:extLst>
                <a:ext uri="{FF2B5EF4-FFF2-40B4-BE49-F238E27FC236}">
                  <a16:creationId xmlns:a16="http://schemas.microsoft.com/office/drawing/2014/main" id="{9CCA7222-69ED-9052-4633-15FBFCB4C37E}"/>
                </a:ext>
              </a:extLst>
            </p:cNvPr>
            <p:cNvSpPr/>
            <p:nvPr/>
          </p:nvSpPr>
          <p:spPr>
            <a:xfrm>
              <a:off x="857714" y="5324356"/>
              <a:ext cx="918468" cy="25916"/>
            </a:xfrm>
            <a:custGeom>
              <a:avLst/>
              <a:gdLst>
                <a:gd name="connsiteX0" fmla="*/ 918469 w 918468"/>
                <a:gd name="connsiteY0" fmla="*/ 0 h 25916"/>
                <a:gd name="connsiteX1" fmla="*/ 0 w 918468"/>
                <a:gd name="connsiteY1" fmla="*/ 0 h 25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8468" h="25916">
                  <a:moveTo>
                    <a:pt x="918469" y="0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9" name="Forme libre : forme 208">
              <a:extLst>
                <a:ext uri="{FF2B5EF4-FFF2-40B4-BE49-F238E27FC236}">
                  <a16:creationId xmlns:a16="http://schemas.microsoft.com/office/drawing/2014/main" id="{79151C53-86E3-684D-1D70-A8D2B0451CFE}"/>
                </a:ext>
              </a:extLst>
            </p:cNvPr>
            <p:cNvSpPr/>
            <p:nvPr/>
          </p:nvSpPr>
          <p:spPr>
            <a:xfrm>
              <a:off x="857714" y="5198404"/>
              <a:ext cx="918468" cy="25916"/>
            </a:xfrm>
            <a:custGeom>
              <a:avLst/>
              <a:gdLst>
                <a:gd name="connsiteX0" fmla="*/ 918469 w 918468"/>
                <a:gd name="connsiteY0" fmla="*/ 0 h 25916"/>
                <a:gd name="connsiteX1" fmla="*/ 0 w 918468"/>
                <a:gd name="connsiteY1" fmla="*/ 0 h 25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8468" h="25916">
                  <a:moveTo>
                    <a:pt x="918469" y="0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10" name="Forme libre : forme 209">
              <a:extLst>
                <a:ext uri="{FF2B5EF4-FFF2-40B4-BE49-F238E27FC236}">
                  <a16:creationId xmlns:a16="http://schemas.microsoft.com/office/drawing/2014/main" id="{F4409242-E397-7910-19D2-B261BF314397}"/>
                </a:ext>
              </a:extLst>
            </p:cNvPr>
            <p:cNvSpPr/>
            <p:nvPr/>
          </p:nvSpPr>
          <p:spPr>
            <a:xfrm>
              <a:off x="857714" y="5450309"/>
              <a:ext cx="918468" cy="25916"/>
            </a:xfrm>
            <a:custGeom>
              <a:avLst/>
              <a:gdLst>
                <a:gd name="connsiteX0" fmla="*/ 918469 w 918468"/>
                <a:gd name="connsiteY0" fmla="*/ 0 h 25916"/>
                <a:gd name="connsiteX1" fmla="*/ 0 w 918468"/>
                <a:gd name="connsiteY1" fmla="*/ 0 h 25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8468" h="25916">
                  <a:moveTo>
                    <a:pt x="918469" y="0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11" name="Rectangle : coins arrondis 210">
              <a:extLst>
                <a:ext uri="{FF2B5EF4-FFF2-40B4-BE49-F238E27FC236}">
                  <a16:creationId xmlns:a16="http://schemas.microsoft.com/office/drawing/2014/main" id="{2CA60C6A-61F5-384F-5FF9-52B0FED250C4}"/>
                </a:ext>
              </a:extLst>
            </p:cNvPr>
            <p:cNvSpPr/>
            <p:nvPr/>
          </p:nvSpPr>
          <p:spPr>
            <a:xfrm>
              <a:off x="857714" y="5074700"/>
              <a:ext cx="918468" cy="508040"/>
            </a:xfrm>
            <a:prstGeom prst="round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  <p:sp>
        <p:nvSpPr>
          <p:cNvPr id="253" name="Ellipse 252">
            <a:extLst>
              <a:ext uri="{FF2B5EF4-FFF2-40B4-BE49-F238E27FC236}">
                <a16:creationId xmlns:a16="http://schemas.microsoft.com/office/drawing/2014/main" id="{DCCB1E03-5E31-12C8-EEA1-B41040802334}"/>
              </a:ext>
            </a:extLst>
          </p:cNvPr>
          <p:cNvSpPr/>
          <p:nvPr/>
        </p:nvSpPr>
        <p:spPr>
          <a:xfrm>
            <a:off x="681863" y="6512814"/>
            <a:ext cx="54864" cy="548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518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BD22312-AD45-480A-8F0C-4B0ACF3A74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u="sng">
                <a:uFill>
                  <a:solidFill>
                    <a:schemeClr val="accent3"/>
                  </a:solidFill>
                </a:uFill>
              </a:rPr>
              <a:t>Merci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1E276043-BEB0-4446-9696-2B66A28D172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8866" y="6415802"/>
            <a:ext cx="233397" cy="246221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8</a:t>
            </a:fld>
            <a:endParaRPr lang="fr-FR"/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0A07398F-1F00-479F-A4D1-CBC798E029C0}"/>
              </a:ext>
            </a:extLst>
          </p:cNvPr>
          <p:cNvGrpSpPr/>
          <p:nvPr/>
        </p:nvGrpSpPr>
        <p:grpSpPr>
          <a:xfrm>
            <a:off x="7354491" y="3139518"/>
            <a:ext cx="145494" cy="779957"/>
            <a:chOff x="7304961" y="3139518"/>
            <a:chExt cx="145494" cy="779957"/>
          </a:xfrm>
        </p:grpSpPr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B5EA00BB-2B28-4465-A01C-33A118D0E06C}"/>
                </a:ext>
              </a:extLst>
            </p:cNvPr>
            <p:cNvSpPr/>
            <p:nvPr/>
          </p:nvSpPr>
          <p:spPr>
            <a:xfrm>
              <a:off x="7304961" y="3139518"/>
              <a:ext cx="145494" cy="601901"/>
            </a:xfrm>
            <a:custGeom>
              <a:avLst/>
              <a:gdLst>
                <a:gd name="connsiteX0" fmla="*/ 0 w 170261"/>
                <a:gd name="connsiteY0" fmla="*/ 0 h 578962"/>
                <a:gd name="connsiteX1" fmla="*/ 170261 w 170261"/>
                <a:gd name="connsiteY1" fmla="*/ 0 h 578962"/>
                <a:gd name="connsiteX2" fmla="*/ 170261 w 170261"/>
                <a:gd name="connsiteY2" fmla="*/ 183049 h 578962"/>
                <a:gd name="connsiteX3" fmla="*/ 129961 w 170261"/>
                <a:gd name="connsiteY3" fmla="*/ 578962 h 578962"/>
                <a:gd name="connsiteX4" fmla="*/ 40869 w 170261"/>
                <a:gd name="connsiteY4" fmla="*/ 578962 h 578962"/>
                <a:gd name="connsiteX5" fmla="*/ 40869 w 170261"/>
                <a:gd name="connsiteY5" fmla="*/ 578895 h 578962"/>
                <a:gd name="connsiteX6" fmla="*/ 0 w 170261"/>
                <a:gd name="connsiteY6" fmla="*/ 183049 h 578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61" h="578962">
                  <a:moveTo>
                    <a:pt x="0" y="0"/>
                  </a:moveTo>
                  <a:lnTo>
                    <a:pt x="170261" y="0"/>
                  </a:lnTo>
                  <a:lnTo>
                    <a:pt x="170261" y="183049"/>
                  </a:lnTo>
                  <a:lnTo>
                    <a:pt x="129961" y="578962"/>
                  </a:lnTo>
                  <a:lnTo>
                    <a:pt x="40869" y="578962"/>
                  </a:lnTo>
                  <a:lnTo>
                    <a:pt x="40869" y="578895"/>
                  </a:lnTo>
                  <a:lnTo>
                    <a:pt x="0" y="183049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33210015-8EFE-43C8-B24A-B1EA6340D521}"/>
                </a:ext>
              </a:extLst>
            </p:cNvPr>
            <p:cNvSpPr/>
            <p:nvPr/>
          </p:nvSpPr>
          <p:spPr>
            <a:xfrm>
              <a:off x="7334547" y="3830955"/>
              <a:ext cx="90000" cy="88520"/>
            </a:xfrm>
            <a:custGeom>
              <a:avLst/>
              <a:gdLst>
                <a:gd name="connsiteX0" fmla="*/ 0 w 157379"/>
                <a:gd name="connsiteY0" fmla="*/ 0 h 149548"/>
                <a:gd name="connsiteX1" fmla="*/ 157379 w 157379"/>
                <a:gd name="connsiteY1" fmla="*/ 0 h 149548"/>
                <a:gd name="connsiteX2" fmla="*/ 157379 w 157379"/>
                <a:gd name="connsiteY2" fmla="*/ 149548 h 149548"/>
                <a:gd name="connsiteX3" fmla="*/ 0 w 157379"/>
                <a:gd name="connsiteY3" fmla="*/ 149548 h 14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379" h="149548">
                  <a:moveTo>
                    <a:pt x="0" y="0"/>
                  </a:moveTo>
                  <a:lnTo>
                    <a:pt x="157379" y="0"/>
                  </a:lnTo>
                  <a:lnTo>
                    <a:pt x="157379" y="149548"/>
                  </a:lnTo>
                  <a:lnTo>
                    <a:pt x="0" y="149548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00275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94E19B1-C6B4-2AB0-0527-57EAB966C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accent3"/>
                </a:solidFill>
              </a:rPr>
              <a:t>Les enjeux </a:t>
            </a:r>
            <a:r>
              <a:rPr lang="fr-FR">
                <a:solidFill>
                  <a:schemeClr val="accent1"/>
                </a:solidFill>
              </a:rPr>
              <a:t>du projet</a:t>
            </a:r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F2C5EA2-ED0D-5BDA-F4A5-AC518205DC7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 dirty="0"/>
              <a:t>Rentrée 2023 - Présentation collèges publics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4DAB84E-332D-C0CE-4116-DC88420811F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9</a:t>
            </a:fld>
            <a:endParaRPr lang="fr-FR"/>
          </a:p>
        </p:txBody>
      </p:sp>
      <p:pic>
        <p:nvPicPr>
          <p:cNvPr id="8" name="Graphic 26">
            <a:extLst>
              <a:ext uri="{FF2B5EF4-FFF2-40B4-BE49-F238E27FC236}">
                <a16:creationId xmlns:a16="http://schemas.microsoft.com/office/drawing/2014/main" id="{C6C8AABF-1F3B-291D-4A1D-5DE6EDF7308A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32488"/>
          <a:stretch/>
        </p:blipFill>
        <p:spPr>
          <a:xfrm>
            <a:off x="4543292" y="517956"/>
            <a:ext cx="891161" cy="311559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A2D2F5D8-FC70-62A6-F4BC-A7E3CDEA3869}"/>
              </a:ext>
            </a:extLst>
          </p:cNvPr>
          <p:cNvSpPr/>
          <p:nvPr/>
        </p:nvSpPr>
        <p:spPr>
          <a:xfrm>
            <a:off x="540291" y="1445026"/>
            <a:ext cx="2437020" cy="238529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C00BC7CA-4D00-2A73-BF2D-05E8F0C98FCD}"/>
              </a:ext>
            </a:extLst>
          </p:cNvPr>
          <p:cNvSpPr/>
          <p:nvPr/>
        </p:nvSpPr>
        <p:spPr>
          <a:xfrm>
            <a:off x="3431757" y="1445026"/>
            <a:ext cx="2437020" cy="238529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DAAEEC68-7A80-2C27-D3DB-B9ED14E2106D}"/>
              </a:ext>
            </a:extLst>
          </p:cNvPr>
          <p:cNvSpPr/>
          <p:nvPr/>
        </p:nvSpPr>
        <p:spPr>
          <a:xfrm>
            <a:off x="6323223" y="1445026"/>
            <a:ext cx="2437020" cy="238529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C9B626F0-F7A4-850A-EDDF-C9164766A1FE}"/>
              </a:ext>
            </a:extLst>
          </p:cNvPr>
          <p:cNvSpPr/>
          <p:nvPr/>
        </p:nvSpPr>
        <p:spPr>
          <a:xfrm>
            <a:off x="9214689" y="1445026"/>
            <a:ext cx="2437020" cy="238529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BF2BAF7F-EB46-5E82-323F-89C885F411E2}"/>
              </a:ext>
            </a:extLst>
          </p:cNvPr>
          <p:cNvSpPr/>
          <p:nvPr/>
        </p:nvSpPr>
        <p:spPr>
          <a:xfrm>
            <a:off x="540291" y="2363367"/>
            <a:ext cx="2437020" cy="1567194"/>
          </a:xfrm>
          <a:prstGeom prst="roundRect">
            <a:avLst>
              <a:gd name="adj" fmla="val 28421"/>
            </a:avLst>
          </a:prstGeom>
          <a:solidFill>
            <a:schemeClr val="bg2"/>
          </a:solidFill>
          <a:ln>
            <a:noFill/>
          </a:ln>
          <a:effectLst>
            <a:outerShdw blurRad="76200" dist="63500" dir="2700000" algn="tl" rotWithShape="0">
              <a:schemeClr val="tx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2D3473D1-4F9F-B653-41AD-967A82064D73}"/>
              </a:ext>
            </a:extLst>
          </p:cNvPr>
          <p:cNvSpPr/>
          <p:nvPr/>
        </p:nvSpPr>
        <p:spPr>
          <a:xfrm>
            <a:off x="3431757" y="2363367"/>
            <a:ext cx="2437020" cy="1567194"/>
          </a:xfrm>
          <a:prstGeom prst="roundRect">
            <a:avLst>
              <a:gd name="adj" fmla="val 28421"/>
            </a:avLst>
          </a:prstGeom>
          <a:solidFill>
            <a:schemeClr val="bg2"/>
          </a:solidFill>
          <a:ln>
            <a:noFill/>
          </a:ln>
          <a:effectLst>
            <a:outerShdw blurRad="76200" dist="63500" dir="2700000" algn="tl" rotWithShape="0">
              <a:schemeClr val="tx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C04E1045-AE19-13D5-EE81-7EBC0E455459}"/>
              </a:ext>
            </a:extLst>
          </p:cNvPr>
          <p:cNvSpPr/>
          <p:nvPr/>
        </p:nvSpPr>
        <p:spPr>
          <a:xfrm>
            <a:off x="6321454" y="2363367"/>
            <a:ext cx="2437020" cy="1567194"/>
          </a:xfrm>
          <a:prstGeom prst="roundRect">
            <a:avLst>
              <a:gd name="adj" fmla="val 28421"/>
            </a:avLst>
          </a:prstGeom>
          <a:solidFill>
            <a:schemeClr val="bg2"/>
          </a:solidFill>
          <a:ln>
            <a:noFill/>
          </a:ln>
          <a:effectLst>
            <a:outerShdw blurRad="76200" dist="63500" dir="2700000" algn="tl" rotWithShape="0">
              <a:schemeClr val="tx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F35966D3-E47F-372A-60FF-F9696A791D2E}"/>
              </a:ext>
            </a:extLst>
          </p:cNvPr>
          <p:cNvSpPr/>
          <p:nvPr/>
        </p:nvSpPr>
        <p:spPr>
          <a:xfrm>
            <a:off x="9211151" y="2363368"/>
            <a:ext cx="2437020" cy="3364062"/>
          </a:xfrm>
          <a:prstGeom prst="roundRect">
            <a:avLst>
              <a:gd name="adj" fmla="val 28421"/>
            </a:avLst>
          </a:prstGeom>
          <a:solidFill>
            <a:schemeClr val="bg2"/>
          </a:solidFill>
          <a:ln>
            <a:noFill/>
          </a:ln>
          <a:effectLst>
            <a:outerShdw blurRad="76200" dist="63500" dir="2700000" algn="tl" rotWithShape="0">
              <a:schemeClr val="tx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CB092707-C2D4-AC58-7432-58443CA52BFC}"/>
              </a:ext>
            </a:extLst>
          </p:cNvPr>
          <p:cNvSpPr/>
          <p:nvPr/>
        </p:nvSpPr>
        <p:spPr>
          <a:xfrm rot="1922448" flipH="1">
            <a:off x="451147" y="1340421"/>
            <a:ext cx="2615304" cy="2594503"/>
          </a:xfrm>
          <a:prstGeom prst="arc">
            <a:avLst>
              <a:gd name="adj1" fmla="val 20376589"/>
              <a:gd name="adj2" fmla="val 1852313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770F9A30-3E76-61F1-48BB-58DF00986A6D}"/>
              </a:ext>
            </a:extLst>
          </p:cNvPr>
          <p:cNvSpPr/>
          <p:nvPr/>
        </p:nvSpPr>
        <p:spPr>
          <a:xfrm rot="1922448" flipH="1">
            <a:off x="3342614" y="1340421"/>
            <a:ext cx="2615304" cy="2594503"/>
          </a:xfrm>
          <a:prstGeom prst="arc">
            <a:avLst>
              <a:gd name="adj1" fmla="val 18379303"/>
              <a:gd name="adj2" fmla="val 21474818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Arc 22">
            <a:extLst>
              <a:ext uri="{FF2B5EF4-FFF2-40B4-BE49-F238E27FC236}">
                <a16:creationId xmlns:a16="http://schemas.microsoft.com/office/drawing/2014/main" id="{B90346B5-23A8-CDB0-BC42-8622816B9E79}"/>
              </a:ext>
            </a:extLst>
          </p:cNvPr>
          <p:cNvSpPr/>
          <p:nvPr/>
        </p:nvSpPr>
        <p:spPr>
          <a:xfrm rot="1922448" flipH="1">
            <a:off x="6234081" y="1340421"/>
            <a:ext cx="2615304" cy="2594503"/>
          </a:xfrm>
          <a:prstGeom prst="arc">
            <a:avLst>
              <a:gd name="adj1" fmla="val 14100952"/>
              <a:gd name="adj2" fmla="val 17967836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5B83056E-D9E7-02EB-04D6-5A0F4494827F}"/>
              </a:ext>
            </a:extLst>
          </p:cNvPr>
          <p:cNvSpPr/>
          <p:nvPr/>
        </p:nvSpPr>
        <p:spPr>
          <a:xfrm rot="1922448" flipH="1">
            <a:off x="9161635" y="1340421"/>
            <a:ext cx="2615304" cy="2594503"/>
          </a:xfrm>
          <a:prstGeom prst="arc">
            <a:avLst>
              <a:gd name="adj1" fmla="val 12784305"/>
              <a:gd name="adj2" fmla="val 16028097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FD2E5215-E86A-26C0-DDBB-45D5564C9755}"/>
              </a:ext>
            </a:extLst>
          </p:cNvPr>
          <p:cNvSpPr txBox="1"/>
          <p:nvPr/>
        </p:nvSpPr>
        <p:spPr>
          <a:xfrm>
            <a:off x="3435295" y="1982842"/>
            <a:ext cx="2431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>
                <a:solidFill>
                  <a:schemeClr val="bg1"/>
                </a:solidFill>
              </a:rPr>
              <a:t>AGIR</a:t>
            </a:r>
            <a:endParaRPr lang="fr-FR">
              <a:solidFill>
                <a:schemeClr val="bg1"/>
              </a:solidFill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C6B52D53-6D0C-A092-5AE8-E36648D9C449}"/>
              </a:ext>
            </a:extLst>
          </p:cNvPr>
          <p:cNvSpPr txBox="1"/>
          <p:nvPr/>
        </p:nvSpPr>
        <p:spPr>
          <a:xfrm>
            <a:off x="542944" y="1982842"/>
            <a:ext cx="2431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>
                <a:solidFill>
                  <a:schemeClr val="bg1"/>
                </a:solidFill>
              </a:rPr>
              <a:t>INVESTIR</a:t>
            </a:r>
            <a:endParaRPr lang="fr-FR">
              <a:solidFill>
                <a:schemeClr val="bg1"/>
              </a:solidFill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A3D8C0D7-D5DE-89E3-90DE-DFA5A0CA8CFC}"/>
              </a:ext>
            </a:extLst>
          </p:cNvPr>
          <p:cNvSpPr txBox="1"/>
          <p:nvPr/>
        </p:nvSpPr>
        <p:spPr>
          <a:xfrm>
            <a:off x="6298559" y="1982842"/>
            <a:ext cx="2431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>
                <a:solidFill>
                  <a:schemeClr val="bg1"/>
                </a:solidFill>
              </a:rPr>
              <a:t>ACCROÎTRE</a:t>
            </a:r>
            <a:endParaRPr lang="fr-FR">
              <a:solidFill>
                <a:schemeClr val="bg1"/>
              </a:solidFill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7777366D-38A9-6C83-D699-F3FB89762BE7}"/>
              </a:ext>
            </a:extLst>
          </p:cNvPr>
          <p:cNvSpPr txBox="1"/>
          <p:nvPr/>
        </p:nvSpPr>
        <p:spPr>
          <a:xfrm>
            <a:off x="9212920" y="1982842"/>
            <a:ext cx="2431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>
                <a:solidFill>
                  <a:schemeClr val="bg1"/>
                </a:solidFill>
              </a:rPr>
              <a:t>SE POSITIONNER</a:t>
            </a:r>
            <a:endParaRPr lang="fr-FR">
              <a:solidFill>
                <a:schemeClr val="bg1"/>
              </a:solidFill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88A45CBA-3011-A446-F68D-A77A6A79699C}"/>
              </a:ext>
            </a:extLst>
          </p:cNvPr>
          <p:cNvSpPr txBox="1"/>
          <p:nvPr/>
        </p:nvSpPr>
        <p:spPr>
          <a:xfrm>
            <a:off x="9364521" y="2734302"/>
            <a:ext cx="2290725" cy="29931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buClr>
                <a:srgbClr val="333941"/>
              </a:buClr>
              <a:defRPr/>
            </a:pPr>
            <a:r>
              <a:rPr lang="fr-FR" sz="1400" b="1"/>
              <a:t>Comme </a:t>
            </a:r>
            <a:r>
              <a:rPr lang="fr-FR" sz="1400" b="1">
                <a:solidFill>
                  <a:schemeClr val="accent2"/>
                </a:solidFill>
              </a:rPr>
              <a:t>chef de file territorial </a:t>
            </a:r>
            <a:r>
              <a:rPr lang="fr-FR" sz="1400" b="1"/>
              <a:t>du numérique </a:t>
            </a:r>
            <a:br>
              <a:rPr lang="fr-FR" sz="1400" b="1"/>
            </a:br>
            <a:r>
              <a:rPr lang="fr-FR" sz="1400" b="1"/>
              <a:t>pour l’éducation </a:t>
            </a:r>
            <a:br>
              <a:rPr lang="fr-FR" sz="1400" b="1"/>
            </a:br>
            <a:r>
              <a:rPr lang="fr-FR" sz="1400" b="1"/>
              <a:t>avec une continuité :</a:t>
            </a:r>
          </a:p>
          <a:p>
            <a:pPr marL="176213" indent="-171450">
              <a:lnSpc>
                <a:spcPts val="1200"/>
              </a:lnSpc>
              <a:spcBef>
                <a:spcPts val="300"/>
              </a:spcBef>
              <a:buClr>
                <a:srgbClr val="333941"/>
              </a:buClr>
              <a:buFont typeface="Arial" panose="020B0604020202020204" pitchFamily="34" charset="0"/>
              <a:buChar char="•"/>
              <a:defRPr/>
            </a:pPr>
            <a:r>
              <a:rPr lang="fr-FR" sz="1200" b="1"/>
              <a:t>des temps d’apprentissage </a:t>
            </a:r>
            <a:r>
              <a:rPr lang="fr-FR" sz="1200"/>
              <a:t>entre temps scolaires et hors temps scolaires</a:t>
            </a:r>
          </a:p>
          <a:p>
            <a:pPr marL="176213" indent="-171450">
              <a:lnSpc>
                <a:spcPts val="1200"/>
              </a:lnSpc>
              <a:spcBef>
                <a:spcPts val="600"/>
              </a:spcBef>
              <a:buClr>
                <a:srgbClr val="333941"/>
              </a:buClr>
              <a:buFont typeface="Arial" panose="020B0604020202020204" pitchFamily="34" charset="0"/>
              <a:buChar char="•"/>
              <a:defRPr/>
            </a:pPr>
            <a:r>
              <a:rPr lang="fr-FR" sz="1200" b="1"/>
              <a:t>entre l’école et le collège </a:t>
            </a:r>
            <a:r>
              <a:rPr lang="fr-FR" sz="1200"/>
              <a:t>(du CM1 à la 3</a:t>
            </a:r>
            <a:r>
              <a:rPr lang="fr-FR" sz="1200" baseline="30000"/>
              <a:t>e</a:t>
            </a:r>
            <a:r>
              <a:rPr lang="fr-FR" sz="1200"/>
              <a:t>)</a:t>
            </a:r>
          </a:p>
          <a:p>
            <a:pPr marL="176213" indent="-171450">
              <a:lnSpc>
                <a:spcPts val="1200"/>
              </a:lnSpc>
              <a:spcBef>
                <a:spcPts val="600"/>
              </a:spcBef>
              <a:buClr>
                <a:srgbClr val="333941"/>
              </a:buClr>
              <a:buFont typeface="Arial" panose="020B0604020202020204" pitchFamily="34" charset="0"/>
              <a:buChar char="•"/>
              <a:defRPr/>
            </a:pPr>
            <a:r>
              <a:rPr lang="fr-FR" sz="1200" b="1"/>
              <a:t>en cas de situations exceptionnelles</a:t>
            </a:r>
            <a:br>
              <a:rPr lang="fr-FR" sz="1200" b="1"/>
            </a:br>
            <a:r>
              <a:rPr lang="fr-FR" sz="1200"/>
              <a:t>avec fermeture, ou non, des écoles et des collèges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2BCFAB90-C314-978F-A875-8473B1DBDF0F}"/>
              </a:ext>
            </a:extLst>
          </p:cNvPr>
          <p:cNvSpPr txBox="1"/>
          <p:nvPr/>
        </p:nvSpPr>
        <p:spPr>
          <a:xfrm>
            <a:off x="671086" y="2777632"/>
            <a:ext cx="2261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Dans </a:t>
            </a:r>
            <a:r>
              <a:rPr lang="fr-FR" sz="1400" b="1">
                <a:solidFill>
                  <a:schemeClr val="accent3"/>
                </a:solidFill>
              </a:rPr>
              <a:t>l’avenir</a:t>
            </a:r>
            <a:br>
              <a:rPr lang="fr-FR" sz="1400" b="1">
                <a:solidFill>
                  <a:schemeClr val="accent3"/>
                </a:solidFill>
              </a:rPr>
            </a:br>
            <a:r>
              <a:rPr lang="fr-FR" sz="1400" b="1"/>
              <a:t>de nos enfants</a:t>
            </a:r>
            <a:endParaRPr lang="fr-FR" sz="1400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03250F69-5BFA-3AA0-1B15-82396C0C72DA}"/>
              </a:ext>
            </a:extLst>
          </p:cNvPr>
          <p:cNvSpPr txBox="1"/>
          <p:nvPr/>
        </p:nvSpPr>
        <p:spPr>
          <a:xfrm>
            <a:off x="3562555" y="2777632"/>
            <a:ext cx="22610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En matière </a:t>
            </a:r>
            <a:r>
              <a:rPr lang="fr-FR" sz="1400" b="1">
                <a:solidFill>
                  <a:schemeClr val="accent2"/>
                </a:solidFill>
              </a:rPr>
              <a:t>d’inclusion</a:t>
            </a:r>
            <a:r>
              <a:rPr lang="fr-FR" sz="1400" b="1"/>
              <a:t> numérique et </a:t>
            </a:r>
            <a:r>
              <a:rPr lang="fr-FR" sz="1400" b="1">
                <a:solidFill>
                  <a:schemeClr val="accent2"/>
                </a:solidFill>
              </a:rPr>
              <a:t>d’égalité </a:t>
            </a:r>
            <a:r>
              <a:rPr lang="fr-FR" sz="1400" b="1"/>
              <a:t>des chances</a:t>
            </a:r>
            <a:endParaRPr lang="fr-FR" sz="1400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BF4D76D7-B873-B631-FE03-071BE417286D}"/>
              </a:ext>
            </a:extLst>
          </p:cNvPr>
          <p:cNvSpPr txBox="1"/>
          <p:nvPr/>
        </p:nvSpPr>
        <p:spPr>
          <a:xfrm>
            <a:off x="6485114" y="2777632"/>
            <a:ext cx="22610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Le rôle de </a:t>
            </a:r>
            <a:r>
              <a:rPr lang="fr-FR" sz="1400" b="1">
                <a:solidFill>
                  <a:schemeClr val="accent6"/>
                </a:solidFill>
              </a:rPr>
              <a:t>solidarité territoriale </a:t>
            </a:r>
            <a:r>
              <a:rPr lang="fr-FR" sz="1400" b="1"/>
              <a:t>auprès </a:t>
            </a:r>
            <a:br>
              <a:rPr lang="fr-FR" sz="1400" b="1"/>
            </a:br>
            <a:r>
              <a:rPr lang="fr-FR" sz="1400" b="1"/>
              <a:t>du bloc communal</a:t>
            </a:r>
          </a:p>
        </p:txBody>
      </p:sp>
      <p:pic>
        <p:nvPicPr>
          <p:cNvPr id="42" name="Image 41">
            <a:extLst>
              <a:ext uri="{FF2B5EF4-FFF2-40B4-BE49-F238E27FC236}">
                <a16:creationId xmlns:a16="http://schemas.microsoft.com/office/drawing/2014/main" id="{07CD18DD-1A2A-CD9E-2874-F219E09AB6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66" t="28057" r="130" b="50000"/>
          <a:stretch/>
        </p:blipFill>
        <p:spPr>
          <a:xfrm>
            <a:off x="543829" y="4160235"/>
            <a:ext cx="8202364" cy="1567194"/>
          </a:xfrm>
          <a:custGeom>
            <a:avLst/>
            <a:gdLst>
              <a:gd name="connsiteX0" fmla="*/ 445412 w 8202364"/>
              <a:gd name="connsiteY0" fmla="*/ 0 h 1567194"/>
              <a:gd name="connsiteX1" fmla="*/ 7756952 w 8202364"/>
              <a:gd name="connsiteY1" fmla="*/ 0 h 1567194"/>
              <a:gd name="connsiteX2" fmla="*/ 8202364 w 8202364"/>
              <a:gd name="connsiteY2" fmla="*/ 445412 h 1567194"/>
              <a:gd name="connsiteX3" fmla="*/ 8202364 w 8202364"/>
              <a:gd name="connsiteY3" fmla="*/ 1121782 h 1567194"/>
              <a:gd name="connsiteX4" fmla="*/ 7756952 w 8202364"/>
              <a:gd name="connsiteY4" fmla="*/ 1567194 h 1567194"/>
              <a:gd name="connsiteX5" fmla="*/ 445412 w 8202364"/>
              <a:gd name="connsiteY5" fmla="*/ 1567194 h 1567194"/>
              <a:gd name="connsiteX6" fmla="*/ 0 w 8202364"/>
              <a:gd name="connsiteY6" fmla="*/ 1121782 h 1567194"/>
              <a:gd name="connsiteX7" fmla="*/ 0 w 8202364"/>
              <a:gd name="connsiteY7" fmla="*/ 445412 h 1567194"/>
              <a:gd name="connsiteX8" fmla="*/ 445412 w 8202364"/>
              <a:gd name="connsiteY8" fmla="*/ 0 h 1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02364" h="1567194">
                <a:moveTo>
                  <a:pt x="445412" y="0"/>
                </a:moveTo>
                <a:lnTo>
                  <a:pt x="7756952" y="0"/>
                </a:lnTo>
                <a:cubicBezTo>
                  <a:pt x="8002946" y="0"/>
                  <a:pt x="8202364" y="199418"/>
                  <a:pt x="8202364" y="445412"/>
                </a:cubicBezTo>
                <a:lnTo>
                  <a:pt x="8202364" y="1121782"/>
                </a:lnTo>
                <a:cubicBezTo>
                  <a:pt x="8202364" y="1367776"/>
                  <a:pt x="8002946" y="1567194"/>
                  <a:pt x="7756952" y="1567194"/>
                </a:cubicBezTo>
                <a:lnTo>
                  <a:pt x="445412" y="1567194"/>
                </a:lnTo>
                <a:cubicBezTo>
                  <a:pt x="199418" y="1567194"/>
                  <a:pt x="0" y="1367776"/>
                  <a:pt x="0" y="1121782"/>
                </a:cubicBezTo>
                <a:lnTo>
                  <a:pt x="0" y="445412"/>
                </a:lnTo>
                <a:cubicBezTo>
                  <a:pt x="0" y="199418"/>
                  <a:pt x="199418" y="0"/>
                  <a:pt x="445412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76200" dist="63500" dir="2700000" algn="tl" rotWithShape="0">
              <a:schemeClr val="tx2">
                <a:alpha val="25000"/>
              </a:schemeClr>
            </a:outerShdw>
          </a:effectLst>
        </p:spPr>
      </p:pic>
      <p:grpSp>
        <p:nvGrpSpPr>
          <p:cNvPr id="72" name="Graphique 68">
            <a:extLst>
              <a:ext uri="{FF2B5EF4-FFF2-40B4-BE49-F238E27FC236}">
                <a16:creationId xmlns:a16="http://schemas.microsoft.com/office/drawing/2014/main" id="{3B2B6DDF-2107-B258-8E79-52589CAC172F}"/>
              </a:ext>
            </a:extLst>
          </p:cNvPr>
          <p:cNvGrpSpPr/>
          <p:nvPr/>
        </p:nvGrpSpPr>
        <p:grpSpPr>
          <a:xfrm>
            <a:off x="10262508" y="1579772"/>
            <a:ext cx="409445" cy="369331"/>
            <a:chOff x="3059745" y="1843943"/>
            <a:chExt cx="468820" cy="422888"/>
          </a:xfrm>
          <a:noFill/>
        </p:grpSpPr>
        <p:sp>
          <p:nvSpPr>
            <p:cNvPr id="73" name="Forme libre : forme 72">
              <a:extLst>
                <a:ext uri="{FF2B5EF4-FFF2-40B4-BE49-F238E27FC236}">
                  <a16:creationId xmlns:a16="http://schemas.microsoft.com/office/drawing/2014/main" id="{8B676D91-96BB-646E-12B2-4D7920945652}"/>
                </a:ext>
              </a:extLst>
            </p:cNvPr>
            <p:cNvSpPr/>
            <p:nvPr/>
          </p:nvSpPr>
          <p:spPr>
            <a:xfrm>
              <a:off x="3059745" y="1843943"/>
              <a:ext cx="468820" cy="183523"/>
            </a:xfrm>
            <a:custGeom>
              <a:avLst/>
              <a:gdLst>
                <a:gd name="connsiteX0" fmla="*/ 33528 w 468820"/>
                <a:gd name="connsiteY0" fmla="*/ 116490 h 183523"/>
                <a:gd name="connsiteX1" fmla="*/ 0 w 468820"/>
                <a:gd name="connsiteY1" fmla="*/ 106488 h 183523"/>
                <a:gd name="connsiteX2" fmla="*/ 0 w 468820"/>
                <a:gd name="connsiteY2" fmla="*/ 75818 h 183523"/>
                <a:gd name="connsiteX3" fmla="*/ 217932 w 468820"/>
                <a:gd name="connsiteY3" fmla="*/ 1999 h 183523"/>
                <a:gd name="connsiteX4" fmla="*/ 241268 w 468820"/>
                <a:gd name="connsiteY4" fmla="*/ 1999 h 183523"/>
                <a:gd name="connsiteX5" fmla="*/ 468821 w 468820"/>
                <a:gd name="connsiteY5" fmla="*/ 75818 h 183523"/>
                <a:gd name="connsiteX6" fmla="*/ 468821 w 468820"/>
                <a:gd name="connsiteY6" fmla="*/ 106488 h 183523"/>
                <a:gd name="connsiteX7" fmla="*/ 238030 w 468820"/>
                <a:gd name="connsiteY7" fmla="*/ 181736 h 183523"/>
                <a:gd name="connsiteX8" fmla="*/ 217932 w 468820"/>
                <a:gd name="connsiteY8" fmla="*/ 181736 h 183523"/>
                <a:gd name="connsiteX9" fmla="*/ 65532 w 468820"/>
                <a:gd name="connsiteY9" fmla="*/ 127062 h 183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8820" h="183523">
                  <a:moveTo>
                    <a:pt x="33528" y="116490"/>
                  </a:moveTo>
                  <a:lnTo>
                    <a:pt x="0" y="106488"/>
                  </a:lnTo>
                  <a:lnTo>
                    <a:pt x="0" y="75818"/>
                  </a:lnTo>
                  <a:lnTo>
                    <a:pt x="217932" y="1999"/>
                  </a:lnTo>
                  <a:cubicBezTo>
                    <a:pt x="225482" y="-666"/>
                    <a:pt x="233718" y="-666"/>
                    <a:pt x="241268" y="1999"/>
                  </a:cubicBezTo>
                  <a:lnTo>
                    <a:pt x="468821" y="75818"/>
                  </a:lnTo>
                  <a:lnTo>
                    <a:pt x="468821" y="106488"/>
                  </a:lnTo>
                  <a:lnTo>
                    <a:pt x="238030" y="181736"/>
                  </a:lnTo>
                  <a:cubicBezTo>
                    <a:pt x="231542" y="184119"/>
                    <a:pt x="224419" y="184119"/>
                    <a:pt x="217932" y="181736"/>
                  </a:cubicBezTo>
                  <a:lnTo>
                    <a:pt x="65532" y="127062"/>
                  </a:lnTo>
                </a:path>
              </a:pathLst>
            </a:custGeom>
            <a:noFill/>
            <a:ln w="923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4" name="Forme libre : forme 73">
              <a:extLst>
                <a:ext uri="{FF2B5EF4-FFF2-40B4-BE49-F238E27FC236}">
                  <a16:creationId xmlns:a16="http://schemas.microsoft.com/office/drawing/2014/main" id="{80B5FDFE-8C44-599F-854C-6865D706E514}"/>
                </a:ext>
              </a:extLst>
            </p:cNvPr>
            <p:cNvSpPr/>
            <p:nvPr/>
          </p:nvSpPr>
          <p:spPr>
            <a:xfrm>
              <a:off x="3110704" y="1919760"/>
              <a:ext cx="173069" cy="204311"/>
            </a:xfrm>
            <a:custGeom>
              <a:avLst/>
              <a:gdLst>
                <a:gd name="connsiteX0" fmla="*/ 173069 w 173069"/>
                <a:gd name="connsiteY0" fmla="*/ 0 h 204311"/>
                <a:gd name="connsiteX1" fmla="*/ 18193 w 173069"/>
                <a:gd name="connsiteY1" fmla="*/ 49816 h 204311"/>
                <a:gd name="connsiteX2" fmla="*/ 0 w 173069"/>
                <a:gd name="connsiteY2" fmla="*/ 81534 h 204311"/>
                <a:gd name="connsiteX3" fmla="*/ 0 w 173069"/>
                <a:gd name="connsiteY3" fmla="*/ 204311 h 20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204311">
                  <a:moveTo>
                    <a:pt x="173069" y="0"/>
                  </a:moveTo>
                  <a:lnTo>
                    <a:pt x="18193" y="49816"/>
                  </a:lnTo>
                  <a:cubicBezTo>
                    <a:pt x="7906" y="52959"/>
                    <a:pt x="0" y="60865"/>
                    <a:pt x="0" y="81534"/>
                  </a:cubicBezTo>
                  <a:lnTo>
                    <a:pt x="0" y="204311"/>
                  </a:lnTo>
                </a:path>
              </a:pathLst>
            </a:custGeom>
            <a:noFill/>
            <a:ln w="923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5" name="Forme libre : forme 74">
              <a:extLst>
                <a:ext uri="{FF2B5EF4-FFF2-40B4-BE49-F238E27FC236}">
                  <a16:creationId xmlns:a16="http://schemas.microsoft.com/office/drawing/2014/main" id="{0FD02BF3-B370-A71A-2BDF-1C25FD38C7D5}"/>
                </a:ext>
              </a:extLst>
            </p:cNvPr>
            <p:cNvSpPr/>
            <p:nvPr/>
          </p:nvSpPr>
          <p:spPr>
            <a:xfrm>
              <a:off x="3171855" y="1991770"/>
              <a:ext cx="163068" cy="132302"/>
            </a:xfrm>
            <a:custGeom>
              <a:avLst/>
              <a:gdLst>
                <a:gd name="connsiteX0" fmla="*/ 163068 w 163068"/>
                <a:gd name="connsiteY0" fmla="*/ 129921 h 132302"/>
                <a:gd name="connsiteX1" fmla="*/ 122301 w 163068"/>
                <a:gd name="connsiteY1" fmla="*/ 132302 h 132302"/>
                <a:gd name="connsiteX2" fmla="*/ 0 w 163068"/>
                <a:gd name="connsiteY2" fmla="*/ 91440 h 132302"/>
                <a:gd name="connsiteX3" fmla="*/ 0 w 163068"/>
                <a:gd name="connsiteY3" fmla="*/ 0 h 13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068" h="132302">
                  <a:moveTo>
                    <a:pt x="163068" y="129921"/>
                  </a:moveTo>
                  <a:cubicBezTo>
                    <a:pt x="149538" y="131518"/>
                    <a:pt x="135925" y="132314"/>
                    <a:pt x="122301" y="132302"/>
                  </a:cubicBezTo>
                  <a:cubicBezTo>
                    <a:pt x="54769" y="132302"/>
                    <a:pt x="0" y="114300"/>
                    <a:pt x="0" y="91440"/>
                  </a:cubicBezTo>
                  <a:lnTo>
                    <a:pt x="0" y="0"/>
                  </a:lnTo>
                </a:path>
              </a:pathLst>
            </a:custGeom>
            <a:noFill/>
            <a:ln w="923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6" name="Forme libre : forme 75">
              <a:extLst>
                <a:ext uri="{FF2B5EF4-FFF2-40B4-BE49-F238E27FC236}">
                  <a16:creationId xmlns:a16="http://schemas.microsoft.com/office/drawing/2014/main" id="{3EF9C1DC-6604-E72A-45BB-DDC645FCA9C5}"/>
                </a:ext>
              </a:extLst>
            </p:cNvPr>
            <p:cNvSpPr/>
            <p:nvPr/>
          </p:nvSpPr>
          <p:spPr>
            <a:xfrm>
              <a:off x="3416457" y="1991293"/>
              <a:ext cx="9525" cy="61245"/>
            </a:xfrm>
            <a:custGeom>
              <a:avLst/>
              <a:gdLst>
                <a:gd name="connsiteX0" fmla="*/ 0 w 9525"/>
                <a:gd name="connsiteY0" fmla="*/ 0 h 61245"/>
                <a:gd name="connsiteX1" fmla="*/ 0 w 9525"/>
                <a:gd name="connsiteY1" fmla="*/ 61246 h 6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61245">
                  <a:moveTo>
                    <a:pt x="0" y="0"/>
                  </a:moveTo>
                  <a:lnTo>
                    <a:pt x="0" y="61246"/>
                  </a:lnTo>
                </a:path>
              </a:pathLst>
            </a:custGeom>
            <a:ln w="923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7" name="Forme libre : forme 76">
              <a:extLst>
                <a:ext uri="{FF2B5EF4-FFF2-40B4-BE49-F238E27FC236}">
                  <a16:creationId xmlns:a16="http://schemas.microsoft.com/office/drawing/2014/main" id="{C863D0ED-9764-F599-644D-2B3AD0C34873}"/>
                </a:ext>
              </a:extLst>
            </p:cNvPr>
            <p:cNvSpPr/>
            <p:nvPr/>
          </p:nvSpPr>
          <p:spPr>
            <a:xfrm>
              <a:off x="3365498" y="2056730"/>
              <a:ext cx="142584" cy="210100"/>
            </a:xfrm>
            <a:custGeom>
              <a:avLst/>
              <a:gdLst>
                <a:gd name="connsiteX0" fmla="*/ 140494 w 142584"/>
                <a:gd name="connsiteY0" fmla="*/ 102203 h 210100"/>
                <a:gd name="connsiteX1" fmla="*/ 0 w 142584"/>
                <a:gd name="connsiteY1" fmla="*/ 0 h 210100"/>
                <a:gd name="connsiteX2" fmla="*/ 0 w 142584"/>
                <a:gd name="connsiteY2" fmla="*/ 173641 h 210100"/>
                <a:gd name="connsiteX3" fmla="*/ 8668 w 142584"/>
                <a:gd name="connsiteY3" fmla="*/ 176594 h 210100"/>
                <a:gd name="connsiteX4" fmla="*/ 48006 w 142584"/>
                <a:gd name="connsiteY4" fmla="*/ 138494 h 210100"/>
                <a:gd name="connsiteX5" fmla="*/ 86106 w 142584"/>
                <a:gd name="connsiteY5" fmla="*/ 205169 h 210100"/>
                <a:gd name="connsiteX6" fmla="*/ 102730 w 142584"/>
                <a:gd name="connsiteY6" fmla="*/ 207843 h 210100"/>
                <a:gd name="connsiteX7" fmla="*/ 102870 w 142584"/>
                <a:gd name="connsiteY7" fmla="*/ 207740 h 210100"/>
                <a:gd name="connsiteX8" fmla="*/ 118777 w 142584"/>
                <a:gd name="connsiteY8" fmla="*/ 198215 h 210100"/>
                <a:gd name="connsiteX9" fmla="*/ 124015 w 142584"/>
                <a:gd name="connsiteY9" fmla="*/ 182023 h 210100"/>
                <a:gd name="connsiteX10" fmla="*/ 87535 w 142584"/>
                <a:gd name="connsiteY10" fmla="*/ 118586 h 210100"/>
                <a:gd name="connsiteX11" fmla="*/ 135160 w 142584"/>
                <a:gd name="connsiteY11" fmla="*/ 118586 h 210100"/>
                <a:gd name="connsiteX12" fmla="*/ 140589 w 142584"/>
                <a:gd name="connsiteY12" fmla="*/ 102394 h 21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584" h="210100">
                  <a:moveTo>
                    <a:pt x="140494" y="102203"/>
                  </a:moveTo>
                  <a:lnTo>
                    <a:pt x="0" y="0"/>
                  </a:lnTo>
                  <a:lnTo>
                    <a:pt x="0" y="173641"/>
                  </a:lnTo>
                  <a:cubicBezTo>
                    <a:pt x="0" y="178879"/>
                    <a:pt x="4477" y="180689"/>
                    <a:pt x="8668" y="176594"/>
                  </a:cubicBezTo>
                  <a:lnTo>
                    <a:pt x="48006" y="138494"/>
                  </a:lnTo>
                  <a:lnTo>
                    <a:pt x="86106" y="205169"/>
                  </a:lnTo>
                  <a:cubicBezTo>
                    <a:pt x="89958" y="210498"/>
                    <a:pt x="97401" y="211695"/>
                    <a:pt x="102730" y="207843"/>
                  </a:cubicBezTo>
                  <a:cubicBezTo>
                    <a:pt x="102777" y="207809"/>
                    <a:pt x="102823" y="207775"/>
                    <a:pt x="102870" y="207740"/>
                  </a:cubicBezTo>
                  <a:lnTo>
                    <a:pt x="118777" y="198215"/>
                  </a:lnTo>
                  <a:cubicBezTo>
                    <a:pt x="124466" y="195000"/>
                    <a:pt x="126742" y="187962"/>
                    <a:pt x="124015" y="182023"/>
                  </a:cubicBezTo>
                  <a:lnTo>
                    <a:pt x="87535" y="118586"/>
                  </a:lnTo>
                  <a:lnTo>
                    <a:pt x="135160" y="118586"/>
                  </a:lnTo>
                  <a:cubicBezTo>
                    <a:pt x="141256" y="118586"/>
                    <a:pt x="145161" y="105537"/>
                    <a:pt x="140589" y="102394"/>
                  </a:cubicBezTo>
                  <a:close/>
                </a:path>
              </a:pathLst>
            </a:custGeom>
            <a:noFill/>
            <a:ln w="923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78" name="Graphique 237">
            <a:extLst>
              <a:ext uri="{FF2B5EF4-FFF2-40B4-BE49-F238E27FC236}">
                <a16:creationId xmlns:a16="http://schemas.microsoft.com/office/drawing/2014/main" id="{047D9FC1-23DB-0F70-1254-7D737D529CE1}"/>
              </a:ext>
            </a:extLst>
          </p:cNvPr>
          <p:cNvGrpSpPr/>
          <p:nvPr/>
        </p:nvGrpSpPr>
        <p:grpSpPr>
          <a:xfrm>
            <a:off x="1541578" y="1544951"/>
            <a:ext cx="434447" cy="438972"/>
            <a:chOff x="9429515" y="2640395"/>
            <a:chExt cx="457200" cy="461962"/>
          </a:xfrm>
          <a:noFill/>
        </p:grpSpPr>
        <p:sp>
          <p:nvSpPr>
            <p:cNvPr id="79" name="Forme libre : forme 78">
              <a:extLst>
                <a:ext uri="{FF2B5EF4-FFF2-40B4-BE49-F238E27FC236}">
                  <a16:creationId xmlns:a16="http://schemas.microsoft.com/office/drawing/2014/main" id="{252C6AB6-7632-CDBF-63A3-61AF59CF9524}"/>
                </a:ext>
              </a:extLst>
            </p:cNvPr>
            <p:cNvSpPr/>
            <p:nvPr/>
          </p:nvSpPr>
          <p:spPr>
            <a:xfrm>
              <a:off x="9429515" y="2933003"/>
              <a:ext cx="168020" cy="169354"/>
            </a:xfrm>
            <a:custGeom>
              <a:avLst/>
              <a:gdLst>
                <a:gd name="connsiteX0" fmla="*/ 113252 w 168020"/>
                <a:gd name="connsiteY0" fmla="*/ 0 h 169354"/>
                <a:gd name="connsiteX1" fmla="*/ 0 w 168020"/>
                <a:gd name="connsiteY1" fmla="*/ 169355 h 169354"/>
                <a:gd name="connsiteX2" fmla="*/ 168021 w 168020"/>
                <a:gd name="connsiteY2" fmla="*/ 56293 h 169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020" h="169354">
                  <a:moveTo>
                    <a:pt x="113252" y="0"/>
                  </a:moveTo>
                  <a:cubicBezTo>
                    <a:pt x="8192" y="8572"/>
                    <a:pt x="27337" y="102680"/>
                    <a:pt x="0" y="169355"/>
                  </a:cubicBezTo>
                  <a:cubicBezTo>
                    <a:pt x="64008" y="138970"/>
                    <a:pt x="160401" y="160782"/>
                    <a:pt x="168021" y="56293"/>
                  </a:cubicBez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0" name="Forme libre : forme 79">
              <a:extLst>
                <a:ext uri="{FF2B5EF4-FFF2-40B4-BE49-F238E27FC236}">
                  <a16:creationId xmlns:a16="http://schemas.microsoft.com/office/drawing/2014/main" id="{113825FB-DAAB-4EBE-C507-5738805D72D7}"/>
                </a:ext>
              </a:extLst>
            </p:cNvPr>
            <p:cNvSpPr/>
            <p:nvPr/>
          </p:nvSpPr>
          <p:spPr>
            <a:xfrm>
              <a:off x="9693132" y="2770672"/>
              <a:ext cx="66328" cy="65185"/>
            </a:xfrm>
            <a:custGeom>
              <a:avLst/>
              <a:gdLst>
                <a:gd name="connsiteX0" fmla="*/ 57756 w 66328"/>
                <a:gd name="connsiteY0" fmla="*/ 54603 h 65185"/>
                <a:gd name="connsiteX1" fmla="*/ 13522 w 66328"/>
                <a:gd name="connsiteY1" fmla="*/ 57327 h 65185"/>
                <a:gd name="connsiteX2" fmla="*/ 10798 w 66328"/>
                <a:gd name="connsiteY2" fmla="*/ 54603 h 65185"/>
                <a:gd name="connsiteX3" fmla="*/ 6954 w 66328"/>
                <a:gd name="connsiteY3" fmla="*/ 12345 h 65185"/>
                <a:gd name="connsiteX4" fmla="*/ 10798 w 66328"/>
                <a:gd name="connsiteY4" fmla="*/ 8502 h 65185"/>
                <a:gd name="connsiteX5" fmla="*/ 57756 w 66328"/>
                <a:gd name="connsiteY5" fmla="*/ 8502 h 65185"/>
                <a:gd name="connsiteX6" fmla="*/ 57756 w 66328"/>
                <a:gd name="connsiteY6" fmla="*/ 54603 h 6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328" h="65185">
                  <a:moveTo>
                    <a:pt x="57756" y="54603"/>
                  </a:moveTo>
                  <a:cubicBezTo>
                    <a:pt x="46293" y="67570"/>
                    <a:pt x="26489" y="68789"/>
                    <a:pt x="13522" y="57327"/>
                  </a:cubicBezTo>
                  <a:cubicBezTo>
                    <a:pt x="12559" y="56475"/>
                    <a:pt x="11649" y="55566"/>
                    <a:pt x="10798" y="54603"/>
                  </a:cubicBezTo>
                  <a:cubicBezTo>
                    <a:pt x="-1933" y="43995"/>
                    <a:pt x="-3654" y="25076"/>
                    <a:pt x="6954" y="12345"/>
                  </a:cubicBezTo>
                  <a:cubicBezTo>
                    <a:pt x="8116" y="10951"/>
                    <a:pt x="9403" y="9664"/>
                    <a:pt x="10798" y="8502"/>
                  </a:cubicBezTo>
                  <a:cubicBezTo>
                    <a:pt x="24398" y="-2834"/>
                    <a:pt x="44155" y="-2834"/>
                    <a:pt x="57756" y="8502"/>
                  </a:cubicBezTo>
                  <a:cubicBezTo>
                    <a:pt x="69186" y="22599"/>
                    <a:pt x="69186" y="44221"/>
                    <a:pt x="57756" y="54603"/>
                  </a:cubicBez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1" name="Forme libre : forme 80">
              <a:extLst>
                <a:ext uri="{FF2B5EF4-FFF2-40B4-BE49-F238E27FC236}">
                  <a16:creationId xmlns:a16="http://schemas.microsoft.com/office/drawing/2014/main" id="{EAAB52D7-058F-B26C-FC29-70AE3D228314}"/>
                </a:ext>
              </a:extLst>
            </p:cNvPr>
            <p:cNvSpPr/>
            <p:nvPr/>
          </p:nvSpPr>
          <p:spPr>
            <a:xfrm>
              <a:off x="9576581" y="2640395"/>
              <a:ext cx="310133" cy="312038"/>
            </a:xfrm>
            <a:custGeom>
              <a:avLst/>
              <a:gdLst>
                <a:gd name="connsiteX0" fmla="*/ 46577 w 310133"/>
                <a:gd name="connsiteY0" fmla="*/ 312039 h 312038"/>
                <a:gd name="connsiteX1" fmla="*/ 222313 w 310133"/>
                <a:gd name="connsiteY1" fmla="*/ 198787 h 312038"/>
                <a:gd name="connsiteX2" fmla="*/ 310134 w 310133"/>
                <a:gd name="connsiteY2" fmla="*/ 0 h 312038"/>
                <a:gd name="connsiteX3" fmla="*/ 112109 w 310133"/>
                <a:gd name="connsiteY3" fmla="*/ 88487 h 312038"/>
                <a:gd name="connsiteX4" fmla="*/ 0 w 310133"/>
                <a:gd name="connsiteY4" fmla="*/ 265462 h 312038"/>
                <a:gd name="connsiteX5" fmla="*/ 46577 w 310133"/>
                <a:gd name="connsiteY5" fmla="*/ 312039 h 312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133" h="312038">
                  <a:moveTo>
                    <a:pt x="46577" y="312039"/>
                  </a:moveTo>
                  <a:cubicBezTo>
                    <a:pt x="93154" y="298704"/>
                    <a:pt x="170402" y="248317"/>
                    <a:pt x="222313" y="198787"/>
                  </a:cubicBezTo>
                  <a:cubicBezTo>
                    <a:pt x="274362" y="145121"/>
                    <a:pt x="305510" y="74616"/>
                    <a:pt x="310134" y="0"/>
                  </a:cubicBezTo>
                  <a:cubicBezTo>
                    <a:pt x="235572" y="4479"/>
                    <a:pt x="165187" y="35930"/>
                    <a:pt x="112109" y="88487"/>
                  </a:cubicBezTo>
                  <a:cubicBezTo>
                    <a:pt x="62484" y="140779"/>
                    <a:pt x="13335" y="217837"/>
                    <a:pt x="0" y="265462"/>
                  </a:cubicBezTo>
                  <a:lnTo>
                    <a:pt x="46577" y="31203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2" name="Forme libre : forme 81">
              <a:extLst>
                <a:ext uri="{FF2B5EF4-FFF2-40B4-BE49-F238E27FC236}">
                  <a16:creationId xmlns:a16="http://schemas.microsoft.com/office/drawing/2014/main" id="{C3636512-81B2-0022-0305-4E4E12D2D54B}"/>
                </a:ext>
              </a:extLst>
            </p:cNvPr>
            <p:cNvSpPr/>
            <p:nvPr/>
          </p:nvSpPr>
          <p:spPr>
            <a:xfrm>
              <a:off x="9469138" y="2811845"/>
              <a:ext cx="153161" cy="94868"/>
            </a:xfrm>
            <a:custGeom>
              <a:avLst/>
              <a:gdLst>
                <a:gd name="connsiteX0" fmla="*/ 153162 w 153161"/>
                <a:gd name="connsiteY0" fmla="*/ 0 h 94868"/>
                <a:gd name="connsiteX1" fmla="*/ 24765 w 153161"/>
                <a:gd name="connsiteY1" fmla="*/ 2857 h 94868"/>
                <a:gd name="connsiteX2" fmla="*/ 0 w 153161"/>
                <a:gd name="connsiteY2" fmla="*/ 78581 h 94868"/>
                <a:gd name="connsiteX3" fmla="*/ 46577 w 153161"/>
                <a:gd name="connsiteY3" fmla="*/ 64198 h 94868"/>
                <a:gd name="connsiteX4" fmla="*/ 107537 w 153161"/>
                <a:gd name="connsiteY4" fmla="*/ 94869 h 9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161" h="94868">
                  <a:moveTo>
                    <a:pt x="153162" y="0"/>
                  </a:moveTo>
                  <a:lnTo>
                    <a:pt x="24765" y="2857"/>
                  </a:lnTo>
                  <a:lnTo>
                    <a:pt x="0" y="78581"/>
                  </a:lnTo>
                  <a:lnTo>
                    <a:pt x="46577" y="64198"/>
                  </a:lnTo>
                  <a:lnTo>
                    <a:pt x="107537" y="94869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3" name="Forme libre : forme 82">
              <a:extLst>
                <a:ext uri="{FF2B5EF4-FFF2-40B4-BE49-F238E27FC236}">
                  <a16:creationId xmlns:a16="http://schemas.microsoft.com/office/drawing/2014/main" id="{145E75F3-5165-1C50-33DE-65DB33AA9476}"/>
                </a:ext>
              </a:extLst>
            </p:cNvPr>
            <p:cNvSpPr/>
            <p:nvPr/>
          </p:nvSpPr>
          <p:spPr>
            <a:xfrm>
              <a:off x="9622300" y="2906714"/>
              <a:ext cx="94869" cy="153162"/>
            </a:xfrm>
            <a:custGeom>
              <a:avLst/>
              <a:gdLst>
                <a:gd name="connsiteX0" fmla="*/ 94869 w 94869"/>
                <a:gd name="connsiteY0" fmla="*/ 0 h 153162"/>
                <a:gd name="connsiteX1" fmla="*/ 92012 w 94869"/>
                <a:gd name="connsiteY1" fmla="*/ 128588 h 153162"/>
                <a:gd name="connsiteX2" fmla="*/ 17050 w 94869"/>
                <a:gd name="connsiteY2" fmla="*/ 153162 h 153162"/>
                <a:gd name="connsiteX3" fmla="*/ 31337 w 94869"/>
                <a:gd name="connsiteY3" fmla="*/ 105918 h 153162"/>
                <a:gd name="connsiteX4" fmla="*/ 0 w 94869"/>
                <a:gd name="connsiteY4" fmla="*/ 46292 h 153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869" h="153162">
                  <a:moveTo>
                    <a:pt x="94869" y="0"/>
                  </a:moveTo>
                  <a:lnTo>
                    <a:pt x="92012" y="128588"/>
                  </a:lnTo>
                  <a:lnTo>
                    <a:pt x="17050" y="153162"/>
                  </a:lnTo>
                  <a:lnTo>
                    <a:pt x="31337" y="105918"/>
                  </a:lnTo>
                  <a:lnTo>
                    <a:pt x="0" y="46292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4" name="Forme libre : forme 83">
              <a:extLst>
                <a:ext uri="{FF2B5EF4-FFF2-40B4-BE49-F238E27FC236}">
                  <a16:creationId xmlns:a16="http://schemas.microsoft.com/office/drawing/2014/main" id="{798B40F5-108D-3778-F74E-6F35C80873B2}"/>
                </a:ext>
              </a:extLst>
            </p:cNvPr>
            <p:cNvSpPr/>
            <p:nvPr/>
          </p:nvSpPr>
          <p:spPr>
            <a:xfrm>
              <a:off x="9562865" y="2872424"/>
              <a:ext cx="93726" cy="93726"/>
            </a:xfrm>
            <a:custGeom>
              <a:avLst/>
              <a:gdLst>
                <a:gd name="connsiteX0" fmla="*/ 93726 w 93726"/>
                <a:gd name="connsiteY0" fmla="*/ 0 h 93726"/>
                <a:gd name="connsiteX1" fmla="*/ 0 w 93726"/>
                <a:gd name="connsiteY1" fmla="*/ 93726 h 93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726" h="93726">
                  <a:moveTo>
                    <a:pt x="93726" y="0"/>
                  </a:moveTo>
                  <a:lnTo>
                    <a:pt x="0" y="93726"/>
                  </a:lnTo>
                </a:path>
              </a:pathLst>
            </a:custGeom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85" name="Graphique 591">
            <a:extLst>
              <a:ext uri="{FF2B5EF4-FFF2-40B4-BE49-F238E27FC236}">
                <a16:creationId xmlns:a16="http://schemas.microsoft.com/office/drawing/2014/main" id="{49518913-0591-B4A6-A4A4-2757298456B2}"/>
              </a:ext>
            </a:extLst>
          </p:cNvPr>
          <p:cNvGrpSpPr/>
          <p:nvPr/>
        </p:nvGrpSpPr>
        <p:grpSpPr>
          <a:xfrm>
            <a:off x="7323724" y="1544856"/>
            <a:ext cx="436018" cy="439162"/>
            <a:chOff x="8358507" y="4497150"/>
            <a:chExt cx="475487" cy="478916"/>
          </a:xfrm>
          <a:noFill/>
        </p:grpSpPr>
        <p:sp>
          <p:nvSpPr>
            <p:cNvPr id="86" name="Forme libre : forme 85">
              <a:extLst>
                <a:ext uri="{FF2B5EF4-FFF2-40B4-BE49-F238E27FC236}">
                  <a16:creationId xmlns:a16="http://schemas.microsoft.com/office/drawing/2014/main" id="{D7103742-5EAF-8FD6-4C7D-E8C726342E70}"/>
                </a:ext>
              </a:extLst>
            </p:cNvPr>
            <p:cNvSpPr/>
            <p:nvPr/>
          </p:nvSpPr>
          <p:spPr>
            <a:xfrm>
              <a:off x="8505562" y="4693746"/>
              <a:ext cx="76972" cy="115442"/>
            </a:xfrm>
            <a:custGeom>
              <a:avLst/>
              <a:gdLst>
                <a:gd name="connsiteX0" fmla="*/ 76973 w 76972"/>
                <a:gd name="connsiteY0" fmla="*/ 115443 h 115442"/>
                <a:gd name="connsiteX1" fmla="*/ 5726 w 76972"/>
                <a:gd name="connsiteY1" fmla="*/ 43625 h 115442"/>
                <a:gd name="connsiteX2" fmla="*/ 5726 w 76972"/>
                <a:gd name="connsiteY2" fmla="*/ 12859 h 115442"/>
                <a:gd name="connsiteX3" fmla="*/ 20966 w 76972"/>
                <a:gd name="connsiteY3" fmla="*/ 0 h 115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72" h="115442">
                  <a:moveTo>
                    <a:pt x="76973" y="115443"/>
                  </a:moveTo>
                  <a:lnTo>
                    <a:pt x="5726" y="43625"/>
                  </a:lnTo>
                  <a:cubicBezTo>
                    <a:pt x="-1909" y="34790"/>
                    <a:pt x="-1909" y="21693"/>
                    <a:pt x="5726" y="12859"/>
                  </a:cubicBezTo>
                  <a:lnTo>
                    <a:pt x="20966" y="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7" name="Forme libre : forme 86">
              <a:extLst>
                <a:ext uri="{FF2B5EF4-FFF2-40B4-BE49-F238E27FC236}">
                  <a16:creationId xmlns:a16="http://schemas.microsoft.com/office/drawing/2014/main" id="{8498A9AE-02DE-5E95-247C-BBD80EECD991}"/>
                </a:ext>
              </a:extLst>
            </p:cNvPr>
            <p:cNvSpPr/>
            <p:nvPr/>
          </p:nvSpPr>
          <p:spPr>
            <a:xfrm>
              <a:off x="8512373" y="4651209"/>
              <a:ext cx="130740" cy="129595"/>
            </a:xfrm>
            <a:custGeom>
              <a:avLst/>
              <a:gdLst>
                <a:gd name="connsiteX0" fmla="*/ 130741 w 130740"/>
                <a:gd name="connsiteY0" fmla="*/ 101020 h 129595"/>
                <a:gd name="connsiteX1" fmla="*/ 34538 w 130740"/>
                <a:gd name="connsiteY1" fmla="*/ 5770 h 129595"/>
                <a:gd name="connsiteX2" fmla="*/ 5963 w 130740"/>
                <a:gd name="connsiteY2" fmla="*/ 5770 h 129595"/>
                <a:gd name="connsiteX3" fmla="*/ 5963 w 130740"/>
                <a:gd name="connsiteY3" fmla="*/ 5770 h 129595"/>
                <a:gd name="connsiteX4" fmla="*/ 5810 w 130740"/>
                <a:gd name="connsiteY4" fmla="*/ 34192 h 129595"/>
                <a:gd name="connsiteX5" fmla="*/ 5963 w 130740"/>
                <a:gd name="connsiteY5" fmla="*/ 34345 h 129595"/>
                <a:gd name="connsiteX6" fmla="*/ 102166 w 130740"/>
                <a:gd name="connsiteY6" fmla="*/ 129595 h 129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740" h="129595">
                  <a:moveTo>
                    <a:pt x="130741" y="101020"/>
                  </a:moveTo>
                  <a:lnTo>
                    <a:pt x="34538" y="5770"/>
                  </a:lnTo>
                  <a:cubicBezTo>
                    <a:pt x="26567" y="-1923"/>
                    <a:pt x="13935" y="-1923"/>
                    <a:pt x="5963" y="5770"/>
                  </a:cubicBezTo>
                  <a:lnTo>
                    <a:pt x="5963" y="5770"/>
                  </a:lnTo>
                  <a:cubicBezTo>
                    <a:pt x="-1927" y="13577"/>
                    <a:pt x="-1996" y="26301"/>
                    <a:pt x="5810" y="34192"/>
                  </a:cubicBezTo>
                  <a:cubicBezTo>
                    <a:pt x="5861" y="34243"/>
                    <a:pt x="5912" y="34295"/>
                    <a:pt x="5963" y="34345"/>
                  </a:cubicBezTo>
                  <a:lnTo>
                    <a:pt x="102166" y="129595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8" name="Forme libre : forme 87">
              <a:extLst>
                <a:ext uri="{FF2B5EF4-FFF2-40B4-BE49-F238E27FC236}">
                  <a16:creationId xmlns:a16="http://schemas.microsoft.com/office/drawing/2014/main" id="{1BD7B402-D28F-0A15-49FE-15170F8377DD}"/>
                </a:ext>
              </a:extLst>
            </p:cNvPr>
            <p:cNvSpPr/>
            <p:nvPr/>
          </p:nvSpPr>
          <p:spPr>
            <a:xfrm>
              <a:off x="8505606" y="4752039"/>
              <a:ext cx="173321" cy="180594"/>
            </a:xfrm>
            <a:custGeom>
              <a:avLst/>
              <a:gdLst>
                <a:gd name="connsiteX0" fmla="*/ 173322 w 173321"/>
                <a:gd name="connsiteY0" fmla="*/ 180594 h 180594"/>
                <a:gd name="connsiteX1" fmla="*/ 152367 w 173321"/>
                <a:gd name="connsiteY1" fmla="*/ 159925 h 180594"/>
                <a:gd name="connsiteX2" fmla="*/ 93217 w 173321"/>
                <a:gd name="connsiteY2" fmla="*/ 131350 h 180594"/>
                <a:gd name="connsiteX3" fmla="*/ 5777 w 173321"/>
                <a:gd name="connsiteY3" fmla="*/ 43625 h 180594"/>
                <a:gd name="connsiteX4" fmla="*/ 5777 w 173321"/>
                <a:gd name="connsiteY4" fmla="*/ 12668 h 180594"/>
                <a:gd name="connsiteX5" fmla="*/ 20922 w 173321"/>
                <a:gd name="connsiteY5" fmla="*/ 0 h 180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321" h="180594">
                  <a:moveTo>
                    <a:pt x="173322" y="180594"/>
                  </a:moveTo>
                  <a:lnTo>
                    <a:pt x="152367" y="159925"/>
                  </a:lnTo>
                  <a:cubicBezTo>
                    <a:pt x="139508" y="147066"/>
                    <a:pt x="108647" y="147066"/>
                    <a:pt x="93217" y="131350"/>
                  </a:cubicBezTo>
                  <a:lnTo>
                    <a:pt x="5777" y="43625"/>
                  </a:lnTo>
                  <a:cubicBezTo>
                    <a:pt x="-1926" y="34743"/>
                    <a:pt x="-1926" y="21549"/>
                    <a:pt x="5777" y="12668"/>
                  </a:cubicBezTo>
                  <a:lnTo>
                    <a:pt x="20922" y="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9" name="Forme libre : forme 88">
              <a:extLst>
                <a:ext uri="{FF2B5EF4-FFF2-40B4-BE49-F238E27FC236}">
                  <a16:creationId xmlns:a16="http://schemas.microsoft.com/office/drawing/2014/main" id="{4D889875-6817-50B7-86BF-F1C0227F3C03}"/>
                </a:ext>
              </a:extLst>
            </p:cNvPr>
            <p:cNvSpPr/>
            <p:nvPr/>
          </p:nvSpPr>
          <p:spPr>
            <a:xfrm>
              <a:off x="8555103" y="4642959"/>
              <a:ext cx="123825" cy="86219"/>
            </a:xfrm>
            <a:custGeom>
              <a:avLst/>
              <a:gdLst>
                <a:gd name="connsiteX0" fmla="*/ 123825 w 123825"/>
                <a:gd name="connsiteY0" fmla="*/ 86219 h 86219"/>
                <a:gd name="connsiteX1" fmla="*/ 44101 w 123825"/>
                <a:gd name="connsiteY1" fmla="*/ 5923 h 86219"/>
                <a:gd name="connsiteX2" fmla="*/ 15544 w 123825"/>
                <a:gd name="connsiteY2" fmla="*/ 5905 h 86219"/>
                <a:gd name="connsiteX3" fmla="*/ 15526 w 123825"/>
                <a:gd name="connsiteY3" fmla="*/ 5923 h 86219"/>
                <a:gd name="connsiteX4" fmla="*/ 0 w 123825"/>
                <a:gd name="connsiteY4" fmla="*/ 21449 h 86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86219">
                  <a:moveTo>
                    <a:pt x="123825" y="86219"/>
                  </a:moveTo>
                  <a:lnTo>
                    <a:pt x="44101" y="5923"/>
                  </a:lnTo>
                  <a:cubicBezTo>
                    <a:pt x="36220" y="-1967"/>
                    <a:pt x="23434" y="-1976"/>
                    <a:pt x="15544" y="5905"/>
                  </a:cubicBezTo>
                  <a:cubicBezTo>
                    <a:pt x="15537" y="5912"/>
                    <a:pt x="15531" y="5918"/>
                    <a:pt x="15526" y="5923"/>
                  </a:cubicBezTo>
                  <a:lnTo>
                    <a:pt x="0" y="21449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0" name="Forme libre : forme 89">
              <a:extLst>
                <a:ext uri="{FF2B5EF4-FFF2-40B4-BE49-F238E27FC236}">
                  <a16:creationId xmlns:a16="http://schemas.microsoft.com/office/drawing/2014/main" id="{DA1B5A3C-373B-883F-D9E2-9F324E442609}"/>
                </a:ext>
              </a:extLst>
            </p:cNvPr>
            <p:cNvSpPr/>
            <p:nvPr/>
          </p:nvSpPr>
          <p:spPr>
            <a:xfrm>
              <a:off x="8642733" y="4670514"/>
              <a:ext cx="146684" cy="153533"/>
            </a:xfrm>
            <a:custGeom>
              <a:avLst/>
              <a:gdLst>
                <a:gd name="connsiteX0" fmla="*/ 146685 w 146684"/>
                <a:gd name="connsiteY0" fmla="*/ 153534 h 153533"/>
                <a:gd name="connsiteX1" fmla="*/ 123539 w 146684"/>
                <a:gd name="connsiteY1" fmla="*/ 130293 h 153533"/>
                <a:gd name="connsiteX2" fmla="*/ 105632 w 146684"/>
                <a:gd name="connsiteY2" fmla="*/ 88859 h 153533"/>
                <a:gd name="connsiteX3" fmla="*/ 79915 w 146684"/>
                <a:gd name="connsiteY3" fmla="*/ 44949 h 153533"/>
                <a:gd name="connsiteX4" fmla="*/ 44005 w 146684"/>
                <a:gd name="connsiteY4" fmla="*/ 6087 h 153533"/>
                <a:gd name="connsiteX5" fmla="*/ 15992 w 146684"/>
                <a:gd name="connsiteY5" fmla="*/ 5525 h 153533"/>
                <a:gd name="connsiteX6" fmla="*/ 15430 w 146684"/>
                <a:gd name="connsiteY6" fmla="*/ 6087 h 153533"/>
                <a:gd name="connsiteX7" fmla="*/ 0 w 146684"/>
                <a:gd name="connsiteY7" fmla="*/ 21613 h 153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684" h="153533">
                  <a:moveTo>
                    <a:pt x="146685" y="153534"/>
                  </a:moveTo>
                  <a:lnTo>
                    <a:pt x="123539" y="130293"/>
                  </a:lnTo>
                  <a:cubicBezTo>
                    <a:pt x="110776" y="119911"/>
                    <a:pt x="108204" y="104385"/>
                    <a:pt x="105632" y="88859"/>
                  </a:cubicBezTo>
                  <a:cubicBezTo>
                    <a:pt x="102792" y="71544"/>
                    <a:pt x="93628" y="55897"/>
                    <a:pt x="79915" y="44949"/>
                  </a:cubicBezTo>
                  <a:cubicBezTo>
                    <a:pt x="68813" y="31219"/>
                    <a:pt x="56818" y="18236"/>
                    <a:pt x="44005" y="6087"/>
                  </a:cubicBezTo>
                  <a:cubicBezTo>
                    <a:pt x="36426" y="-1804"/>
                    <a:pt x="23884" y="-2056"/>
                    <a:pt x="15992" y="5525"/>
                  </a:cubicBezTo>
                  <a:cubicBezTo>
                    <a:pt x="15802" y="5708"/>
                    <a:pt x="15614" y="5895"/>
                    <a:pt x="15430" y="6087"/>
                  </a:cubicBezTo>
                  <a:lnTo>
                    <a:pt x="0" y="21613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1" name="Forme libre : forme 90">
              <a:extLst>
                <a:ext uri="{FF2B5EF4-FFF2-40B4-BE49-F238E27FC236}">
                  <a16:creationId xmlns:a16="http://schemas.microsoft.com/office/drawing/2014/main" id="{3C25E239-6211-5869-1228-BCB09A904886}"/>
                </a:ext>
              </a:extLst>
            </p:cNvPr>
            <p:cNvSpPr/>
            <p:nvPr/>
          </p:nvSpPr>
          <p:spPr>
            <a:xfrm>
              <a:off x="8670545" y="4817189"/>
              <a:ext cx="163448" cy="158877"/>
            </a:xfrm>
            <a:custGeom>
              <a:avLst/>
              <a:gdLst>
                <a:gd name="connsiteX0" fmla="*/ 36576 w 163448"/>
                <a:gd name="connsiteY0" fmla="*/ 158877 h 158877"/>
                <a:gd name="connsiteX1" fmla="*/ 0 w 163448"/>
                <a:gd name="connsiteY1" fmla="*/ 123730 h 158877"/>
                <a:gd name="connsiteX2" fmla="*/ 124778 w 163448"/>
                <a:gd name="connsiteY2" fmla="*/ 0 h 158877"/>
                <a:gd name="connsiteX3" fmla="*/ 163449 w 163448"/>
                <a:gd name="connsiteY3" fmla="*/ 36290 h 158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448" h="158877">
                  <a:moveTo>
                    <a:pt x="36576" y="158877"/>
                  </a:moveTo>
                  <a:lnTo>
                    <a:pt x="0" y="123730"/>
                  </a:lnTo>
                  <a:lnTo>
                    <a:pt x="124778" y="0"/>
                  </a:lnTo>
                  <a:lnTo>
                    <a:pt x="163449" y="3629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2" name="Forme libre : forme 91">
              <a:extLst>
                <a:ext uri="{FF2B5EF4-FFF2-40B4-BE49-F238E27FC236}">
                  <a16:creationId xmlns:a16="http://schemas.microsoft.com/office/drawing/2014/main" id="{C001481A-631B-0D51-F4A9-A78E79C0BC1C}"/>
                </a:ext>
              </a:extLst>
            </p:cNvPr>
            <p:cNvSpPr/>
            <p:nvPr/>
          </p:nvSpPr>
          <p:spPr>
            <a:xfrm>
              <a:off x="8402703" y="4657169"/>
              <a:ext cx="78866" cy="108680"/>
            </a:xfrm>
            <a:custGeom>
              <a:avLst/>
              <a:gdLst>
                <a:gd name="connsiteX0" fmla="*/ 0 w 78866"/>
                <a:gd name="connsiteY0" fmla="*/ 0 h 108680"/>
                <a:gd name="connsiteX1" fmla="*/ 20383 w 78866"/>
                <a:gd name="connsiteY1" fmla="*/ 20669 h 108680"/>
                <a:gd name="connsiteX2" fmla="*/ 48292 w 78866"/>
                <a:gd name="connsiteY2" fmla="*/ 80105 h 108680"/>
                <a:gd name="connsiteX3" fmla="*/ 78867 w 78866"/>
                <a:gd name="connsiteY3" fmla="*/ 108680 h 10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866" h="108680">
                  <a:moveTo>
                    <a:pt x="0" y="0"/>
                  </a:moveTo>
                  <a:lnTo>
                    <a:pt x="20383" y="20669"/>
                  </a:lnTo>
                  <a:cubicBezTo>
                    <a:pt x="33052" y="33623"/>
                    <a:pt x="33052" y="64580"/>
                    <a:pt x="48292" y="80105"/>
                  </a:cubicBezTo>
                  <a:lnTo>
                    <a:pt x="78867" y="10868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3" name="Forme libre : forme 92">
              <a:extLst>
                <a:ext uri="{FF2B5EF4-FFF2-40B4-BE49-F238E27FC236}">
                  <a16:creationId xmlns:a16="http://schemas.microsoft.com/office/drawing/2014/main" id="{F3A1A759-3126-B934-58DE-9CC5EBC8797C}"/>
                </a:ext>
              </a:extLst>
            </p:cNvPr>
            <p:cNvSpPr/>
            <p:nvPr/>
          </p:nvSpPr>
          <p:spPr>
            <a:xfrm>
              <a:off x="8510525" y="4545156"/>
              <a:ext cx="147446" cy="104012"/>
            </a:xfrm>
            <a:custGeom>
              <a:avLst/>
              <a:gdLst>
                <a:gd name="connsiteX0" fmla="*/ 0 w 147446"/>
                <a:gd name="connsiteY0" fmla="*/ 0 h 104012"/>
                <a:gd name="connsiteX1" fmla="*/ 23241 w 147446"/>
                <a:gd name="connsiteY1" fmla="*/ 23432 h 104012"/>
                <a:gd name="connsiteX2" fmla="*/ 64675 w 147446"/>
                <a:gd name="connsiteY2" fmla="*/ 41624 h 104012"/>
                <a:gd name="connsiteX3" fmla="*/ 108680 w 147446"/>
                <a:gd name="connsiteY3" fmla="*/ 67628 h 104012"/>
                <a:gd name="connsiteX4" fmla="*/ 147447 w 147446"/>
                <a:gd name="connsiteY4" fmla="*/ 104013 h 10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446" h="104012">
                  <a:moveTo>
                    <a:pt x="0" y="0"/>
                  </a:moveTo>
                  <a:lnTo>
                    <a:pt x="23241" y="23432"/>
                  </a:lnTo>
                  <a:cubicBezTo>
                    <a:pt x="33623" y="36386"/>
                    <a:pt x="49149" y="38957"/>
                    <a:pt x="64675" y="41624"/>
                  </a:cubicBezTo>
                  <a:cubicBezTo>
                    <a:pt x="82058" y="44542"/>
                    <a:pt x="97739" y="53809"/>
                    <a:pt x="108680" y="67628"/>
                  </a:cubicBezTo>
                  <a:cubicBezTo>
                    <a:pt x="122376" y="78905"/>
                    <a:pt x="135325" y="91059"/>
                    <a:pt x="147447" y="104013"/>
                  </a:cubicBez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4" name="Forme libre : forme 93">
              <a:extLst>
                <a:ext uri="{FF2B5EF4-FFF2-40B4-BE49-F238E27FC236}">
                  <a16:creationId xmlns:a16="http://schemas.microsoft.com/office/drawing/2014/main" id="{410C6E31-1546-BE72-AD36-678268CA5417}"/>
                </a:ext>
              </a:extLst>
            </p:cNvPr>
            <p:cNvSpPr/>
            <p:nvPr/>
          </p:nvSpPr>
          <p:spPr>
            <a:xfrm>
              <a:off x="8358507" y="4501721"/>
              <a:ext cx="160019" cy="163449"/>
            </a:xfrm>
            <a:custGeom>
              <a:avLst/>
              <a:gdLst>
                <a:gd name="connsiteX0" fmla="*/ 0 w 160019"/>
                <a:gd name="connsiteY0" fmla="*/ 126873 h 163449"/>
                <a:gd name="connsiteX1" fmla="*/ 35433 w 160019"/>
                <a:gd name="connsiteY1" fmla="*/ 163449 h 163449"/>
                <a:gd name="connsiteX2" fmla="*/ 160020 w 160019"/>
                <a:gd name="connsiteY2" fmla="*/ 39815 h 163449"/>
                <a:gd name="connsiteX3" fmla="*/ 123444 w 160019"/>
                <a:gd name="connsiteY3" fmla="*/ 0 h 163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019" h="163449">
                  <a:moveTo>
                    <a:pt x="0" y="126873"/>
                  </a:moveTo>
                  <a:lnTo>
                    <a:pt x="35433" y="163449"/>
                  </a:lnTo>
                  <a:lnTo>
                    <a:pt x="160020" y="39815"/>
                  </a:lnTo>
                  <a:lnTo>
                    <a:pt x="123444" y="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5" name="Forme libre : forme 94">
              <a:extLst>
                <a:ext uri="{FF2B5EF4-FFF2-40B4-BE49-F238E27FC236}">
                  <a16:creationId xmlns:a16="http://schemas.microsoft.com/office/drawing/2014/main" id="{7FC76185-9A32-E653-5572-0E7A71DFF0CC}"/>
                </a:ext>
              </a:extLst>
            </p:cNvPr>
            <p:cNvSpPr/>
            <p:nvPr/>
          </p:nvSpPr>
          <p:spPr>
            <a:xfrm>
              <a:off x="8510525" y="4886912"/>
              <a:ext cx="62865" cy="41147"/>
            </a:xfrm>
            <a:custGeom>
              <a:avLst/>
              <a:gdLst>
                <a:gd name="connsiteX0" fmla="*/ 0 w 62865"/>
                <a:gd name="connsiteY0" fmla="*/ 41148 h 41147"/>
                <a:gd name="connsiteX1" fmla="*/ 23527 w 62865"/>
                <a:gd name="connsiteY1" fmla="*/ 18002 h 41147"/>
                <a:gd name="connsiteX2" fmla="*/ 62865 w 62865"/>
                <a:gd name="connsiteY2" fmla="*/ 0 h 4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865" h="41147">
                  <a:moveTo>
                    <a:pt x="0" y="41148"/>
                  </a:moveTo>
                  <a:lnTo>
                    <a:pt x="23527" y="18002"/>
                  </a:lnTo>
                  <a:cubicBezTo>
                    <a:pt x="31433" y="10287"/>
                    <a:pt x="47149" y="7715"/>
                    <a:pt x="62865" y="0"/>
                  </a:cubicBez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6" name="Forme libre : forme 95">
              <a:extLst>
                <a:ext uri="{FF2B5EF4-FFF2-40B4-BE49-F238E27FC236}">
                  <a16:creationId xmlns:a16="http://schemas.microsoft.com/office/drawing/2014/main" id="{1E2B9810-B9AD-B54F-8FDA-1E0D7FC06EF6}"/>
                </a:ext>
              </a:extLst>
            </p:cNvPr>
            <p:cNvSpPr/>
            <p:nvPr/>
          </p:nvSpPr>
          <p:spPr>
            <a:xfrm>
              <a:off x="8402703" y="4754325"/>
              <a:ext cx="38100" cy="63245"/>
            </a:xfrm>
            <a:custGeom>
              <a:avLst/>
              <a:gdLst>
                <a:gd name="connsiteX0" fmla="*/ 0 w 38100"/>
                <a:gd name="connsiteY0" fmla="*/ 63246 h 63245"/>
                <a:gd name="connsiteX1" fmla="*/ 20098 w 38100"/>
                <a:gd name="connsiteY1" fmla="*/ 42291 h 63245"/>
                <a:gd name="connsiteX2" fmla="*/ 38100 w 38100"/>
                <a:gd name="connsiteY2" fmla="*/ 0 h 63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" h="63245">
                  <a:moveTo>
                    <a:pt x="0" y="63246"/>
                  </a:moveTo>
                  <a:lnTo>
                    <a:pt x="20098" y="42291"/>
                  </a:lnTo>
                  <a:cubicBezTo>
                    <a:pt x="30771" y="30676"/>
                    <a:pt x="37127" y="15745"/>
                    <a:pt x="38100" y="0"/>
                  </a:cubicBez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7" name="Forme libre : forme 96">
              <a:extLst>
                <a:ext uri="{FF2B5EF4-FFF2-40B4-BE49-F238E27FC236}">
                  <a16:creationId xmlns:a16="http://schemas.microsoft.com/office/drawing/2014/main" id="{883634EC-24AD-A7C8-3897-BE031A1AC214}"/>
                </a:ext>
              </a:extLst>
            </p:cNvPr>
            <p:cNvSpPr/>
            <p:nvPr/>
          </p:nvSpPr>
          <p:spPr>
            <a:xfrm>
              <a:off x="8358507" y="4809188"/>
              <a:ext cx="160019" cy="162306"/>
            </a:xfrm>
            <a:custGeom>
              <a:avLst/>
              <a:gdLst>
                <a:gd name="connsiteX0" fmla="*/ 123444 w 160019"/>
                <a:gd name="connsiteY0" fmla="*/ 162306 h 162306"/>
                <a:gd name="connsiteX1" fmla="*/ 160020 w 160019"/>
                <a:gd name="connsiteY1" fmla="*/ 123634 h 162306"/>
                <a:gd name="connsiteX2" fmla="*/ 35433 w 160019"/>
                <a:gd name="connsiteY2" fmla="*/ 0 h 162306"/>
                <a:gd name="connsiteX3" fmla="*/ 0 w 160019"/>
                <a:gd name="connsiteY3" fmla="*/ 36576 h 162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019" h="162306">
                  <a:moveTo>
                    <a:pt x="123444" y="162306"/>
                  </a:moveTo>
                  <a:lnTo>
                    <a:pt x="160020" y="123634"/>
                  </a:lnTo>
                  <a:lnTo>
                    <a:pt x="35433" y="0"/>
                  </a:lnTo>
                  <a:lnTo>
                    <a:pt x="0" y="36576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8" name="Forme libre : forme 97">
              <a:extLst>
                <a:ext uri="{FF2B5EF4-FFF2-40B4-BE49-F238E27FC236}">
                  <a16:creationId xmlns:a16="http://schemas.microsoft.com/office/drawing/2014/main" id="{BDC2B9E8-A533-23E5-9405-A7CC3AE765EC}"/>
                </a:ext>
              </a:extLst>
            </p:cNvPr>
            <p:cNvSpPr/>
            <p:nvPr/>
          </p:nvSpPr>
          <p:spPr>
            <a:xfrm>
              <a:off x="8748269" y="4649168"/>
              <a:ext cx="41147" cy="61721"/>
            </a:xfrm>
            <a:custGeom>
              <a:avLst/>
              <a:gdLst>
                <a:gd name="connsiteX0" fmla="*/ 41148 w 41147"/>
                <a:gd name="connsiteY0" fmla="*/ 0 h 61721"/>
                <a:gd name="connsiteX1" fmla="*/ 18002 w 41147"/>
                <a:gd name="connsiteY1" fmla="*/ 23146 h 61721"/>
                <a:gd name="connsiteX2" fmla="*/ 0 w 41147"/>
                <a:gd name="connsiteY2" fmla="*/ 61722 h 61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147" h="61721">
                  <a:moveTo>
                    <a:pt x="41148" y="0"/>
                  </a:moveTo>
                  <a:lnTo>
                    <a:pt x="18002" y="23146"/>
                  </a:lnTo>
                  <a:cubicBezTo>
                    <a:pt x="10287" y="30861"/>
                    <a:pt x="7715" y="46292"/>
                    <a:pt x="0" y="61722"/>
                  </a:cubicBez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9" name="Forme libre : forme 98">
              <a:extLst>
                <a:ext uri="{FF2B5EF4-FFF2-40B4-BE49-F238E27FC236}">
                  <a16:creationId xmlns:a16="http://schemas.microsoft.com/office/drawing/2014/main" id="{85E516A1-FFE4-F562-0626-29172E56358C}"/>
                </a:ext>
              </a:extLst>
            </p:cNvPr>
            <p:cNvSpPr/>
            <p:nvPr/>
          </p:nvSpPr>
          <p:spPr>
            <a:xfrm>
              <a:off x="8615682" y="4541346"/>
              <a:ext cx="63245" cy="38100"/>
            </a:xfrm>
            <a:custGeom>
              <a:avLst/>
              <a:gdLst>
                <a:gd name="connsiteX0" fmla="*/ 63246 w 63245"/>
                <a:gd name="connsiteY0" fmla="*/ 0 h 38100"/>
                <a:gd name="connsiteX1" fmla="*/ 42291 w 63245"/>
                <a:gd name="connsiteY1" fmla="*/ 20098 h 38100"/>
                <a:gd name="connsiteX2" fmla="*/ 0 w 63245"/>
                <a:gd name="connsiteY2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45" h="38100">
                  <a:moveTo>
                    <a:pt x="63246" y="0"/>
                  </a:moveTo>
                  <a:lnTo>
                    <a:pt x="42291" y="20098"/>
                  </a:lnTo>
                  <a:cubicBezTo>
                    <a:pt x="30676" y="30771"/>
                    <a:pt x="15745" y="37127"/>
                    <a:pt x="0" y="38100"/>
                  </a:cubicBez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0" name="Forme libre : forme 99">
              <a:extLst>
                <a:ext uri="{FF2B5EF4-FFF2-40B4-BE49-F238E27FC236}">
                  <a16:creationId xmlns:a16="http://schemas.microsoft.com/office/drawing/2014/main" id="{560C656D-5DAE-83A4-A7FA-68EAECCC2C97}"/>
                </a:ext>
              </a:extLst>
            </p:cNvPr>
            <p:cNvSpPr/>
            <p:nvPr/>
          </p:nvSpPr>
          <p:spPr>
            <a:xfrm>
              <a:off x="8670545" y="4497150"/>
              <a:ext cx="163448" cy="160019"/>
            </a:xfrm>
            <a:custGeom>
              <a:avLst/>
              <a:gdLst>
                <a:gd name="connsiteX0" fmla="*/ 163449 w 163448"/>
                <a:gd name="connsiteY0" fmla="*/ 123444 h 160019"/>
                <a:gd name="connsiteX1" fmla="*/ 124778 w 163448"/>
                <a:gd name="connsiteY1" fmla="*/ 160020 h 160019"/>
                <a:gd name="connsiteX2" fmla="*/ 0 w 163448"/>
                <a:gd name="connsiteY2" fmla="*/ 35433 h 160019"/>
                <a:gd name="connsiteX3" fmla="*/ 36576 w 163448"/>
                <a:gd name="connsiteY3" fmla="*/ 0 h 160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448" h="160019">
                  <a:moveTo>
                    <a:pt x="163449" y="123444"/>
                  </a:moveTo>
                  <a:lnTo>
                    <a:pt x="124778" y="160020"/>
                  </a:lnTo>
                  <a:lnTo>
                    <a:pt x="0" y="35433"/>
                  </a:lnTo>
                  <a:lnTo>
                    <a:pt x="36576" y="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101" name="Groupe 100">
            <a:extLst>
              <a:ext uri="{FF2B5EF4-FFF2-40B4-BE49-F238E27FC236}">
                <a16:creationId xmlns:a16="http://schemas.microsoft.com/office/drawing/2014/main" id="{3EAA1F71-1E96-CF29-079D-DA59190B893A}"/>
              </a:ext>
            </a:extLst>
          </p:cNvPr>
          <p:cNvGrpSpPr/>
          <p:nvPr/>
        </p:nvGrpSpPr>
        <p:grpSpPr>
          <a:xfrm>
            <a:off x="4410173" y="1531285"/>
            <a:ext cx="458837" cy="466305"/>
            <a:chOff x="5793581" y="3121818"/>
            <a:chExt cx="602646" cy="612457"/>
          </a:xfrm>
        </p:grpSpPr>
        <p:sp>
          <p:nvSpPr>
            <p:cNvPr id="102" name="Forme libre : forme 101">
              <a:extLst>
                <a:ext uri="{FF2B5EF4-FFF2-40B4-BE49-F238E27FC236}">
                  <a16:creationId xmlns:a16="http://schemas.microsoft.com/office/drawing/2014/main" id="{1C0C1ABA-34BA-88D9-6DC0-7C7AFDF97511}"/>
                </a:ext>
              </a:extLst>
            </p:cNvPr>
            <p:cNvSpPr/>
            <p:nvPr/>
          </p:nvSpPr>
          <p:spPr>
            <a:xfrm>
              <a:off x="6035135" y="3372516"/>
              <a:ext cx="119443" cy="119443"/>
            </a:xfrm>
            <a:custGeom>
              <a:avLst/>
              <a:gdLst>
                <a:gd name="connsiteX0" fmla="*/ 119444 w 119443"/>
                <a:gd name="connsiteY0" fmla="*/ 59722 h 119443"/>
                <a:gd name="connsiteX1" fmla="*/ 59722 w 119443"/>
                <a:gd name="connsiteY1" fmla="*/ 119444 h 119443"/>
                <a:gd name="connsiteX2" fmla="*/ 0 w 119443"/>
                <a:gd name="connsiteY2" fmla="*/ 59722 h 119443"/>
                <a:gd name="connsiteX3" fmla="*/ 59722 w 119443"/>
                <a:gd name="connsiteY3" fmla="*/ 0 h 119443"/>
                <a:gd name="connsiteX4" fmla="*/ 119444 w 119443"/>
                <a:gd name="connsiteY4" fmla="*/ 59722 h 11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443" h="119443">
                  <a:moveTo>
                    <a:pt x="119444" y="59722"/>
                  </a:moveTo>
                  <a:cubicBezTo>
                    <a:pt x="119444" y="92678"/>
                    <a:pt x="92678" y="119444"/>
                    <a:pt x="59722" y="119444"/>
                  </a:cubicBezTo>
                  <a:cubicBezTo>
                    <a:pt x="26765" y="119444"/>
                    <a:pt x="0" y="92678"/>
                    <a:pt x="0" y="59722"/>
                  </a:cubicBezTo>
                  <a:cubicBezTo>
                    <a:pt x="0" y="26765"/>
                    <a:pt x="26765" y="0"/>
                    <a:pt x="59722" y="0"/>
                  </a:cubicBezTo>
                  <a:cubicBezTo>
                    <a:pt x="92678" y="0"/>
                    <a:pt x="119444" y="26765"/>
                    <a:pt x="119444" y="59722"/>
                  </a:cubicBez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3" name="Forme libre : forme 102">
              <a:extLst>
                <a:ext uri="{FF2B5EF4-FFF2-40B4-BE49-F238E27FC236}">
                  <a16:creationId xmlns:a16="http://schemas.microsoft.com/office/drawing/2014/main" id="{1B31C684-2E35-B07E-54C7-12897AAC9DD4}"/>
                </a:ext>
              </a:extLst>
            </p:cNvPr>
            <p:cNvSpPr/>
            <p:nvPr/>
          </p:nvSpPr>
          <p:spPr>
            <a:xfrm>
              <a:off x="6098190" y="3121818"/>
              <a:ext cx="105537" cy="139350"/>
            </a:xfrm>
            <a:custGeom>
              <a:avLst/>
              <a:gdLst>
                <a:gd name="connsiteX0" fmla="*/ 3620 w 105537"/>
                <a:gd name="connsiteY0" fmla="*/ 82868 h 139350"/>
                <a:gd name="connsiteX1" fmla="*/ 105537 w 105537"/>
                <a:gd name="connsiteY1" fmla="*/ 41720 h 139350"/>
                <a:gd name="connsiteX2" fmla="*/ 0 w 105537"/>
                <a:gd name="connsiteY2" fmla="*/ 0 h 139350"/>
                <a:gd name="connsiteX3" fmla="*/ 0 w 105537"/>
                <a:gd name="connsiteY3" fmla="*/ 139351 h 13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537" h="139350">
                  <a:moveTo>
                    <a:pt x="3620" y="82868"/>
                  </a:moveTo>
                  <a:lnTo>
                    <a:pt x="105537" y="41720"/>
                  </a:lnTo>
                  <a:lnTo>
                    <a:pt x="0" y="0"/>
                  </a:lnTo>
                  <a:lnTo>
                    <a:pt x="0" y="139351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4" name="Forme libre : forme 103">
              <a:extLst>
                <a:ext uri="{FF2B5EF4-FFF2-40B4-BE49-F238E27FC236}">
                  <a16:creationId xmlns:a16="http://schemas.microsoft.com/office/drawing/2014/main" id="{B6C3593E-50AA-7872-7EFA-F6734575E6CA}"/>
                </a:ext>
              </a:extLst>
            </p:cNvPr>
            <p:cNvSpPr/>
            <p:nvPr/>
          </p:nvSpPr>
          <p:spPr>
            <a:xfrm>
              <a:off x="6049613" y="3624928"/>
              <a:ext cx="90487" cy="108775"/>
            </a:xfrm>
            <a:custGeom>
              <a:avLst/>
              <a:gdLst>
                <a:gd name="connsiteX0" fmla="*/ 90488 w 90487"/>
                <a:gd name="connsiteY0" fmla="*/ 108775 h 108775"/>
                <a:gd name="connsiteX1" fmla="*/ 90488 w 90487"/>
                <a:gd name="connsiteY1" fmla="*/ 0 h 108775"/>
                <a:gd name="connsiteX2" fmla="*/ 0 w 90487"/>
                <a:gd name="connsiteY2" fmla="*/ 0 h 108775"/>
                <a:gd name="connsiteX3" fmla="*/ 0 w 90487"/>
                <a:gd name="connsiteY3" fmla="*/ 108775 h 10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487" h="108775">
                  <a:moveTo>
                    <a:pt x="90488" y="108775"/>
                  </a:moveTo>
                  <a:lnTo>
                    <a:pt x="90488" y="0"/>
                  </a:lnTo>
                  <a:lnTo>
                    <a:pt x="0" y="0"/>
                  </a:lnTo>
                  <a:lnTo>
                    <a:pt x="0" y="108775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5" name="Forme libre : forme 104">
              <a:extLst>
                <a:ext uri="{FF2B5EF4-FFF2-40B4-BE49-F238E27FC236}">
                  <a16:creationId xmlns:a16="http://schemas.microsoft.com/office/drawing/2014/main" id="{7D455D9F-0E6B-3728-C811-C3E07F6A7530}"/>
                </a:ext>
              </a:extLst>
            </p:cNvPr>
            <p:cNvSpPr/>
            <p:nvPr/>
          </p:nvSpPr>
          <p:spPr>
            <a:xfrm>
              <a:off x="5916167" y="3260978"/>
              <a:ext cx="357377" cy="94011"/>
            </a:xfrm>
            <a:custGeom>
              <a:avLst/>
              <a:gdLst>
                <a:gd name="connsiteX0" fmla="*/ 357378 w 357377"/>
                <a:gd name="connsiteY0" fmla="*/ 94012 h 94011"/>
                <a:gd name="connsiteX1" fmla="*/ 181832 w 357377"/>
                <a:gd name="connsiteY1" fmla="*/ 0 h 94011"/>
                <a:gd name="connsiteX2" fmla="*/ 0 w 357377"/>
                <a:gd name="connsiteY2" fmla="*/ 94012 h 9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377" h="94011">
                  <a:moveTo>
                    <a:pt x="357378" y="94012"/>
                  </a:moveTo>
                  <a:lnTo>
                    <a:pt x="181832" y="0"/>
                  </a:lnTo>
                  <a:lnTo>
                    <a:pt x="0" y="94012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106" name="Graphique 795">
              <a:extLst>
                <a:ext uri="{FF2B5EF4-FFF2-40B4-BE49-F238E27FC236}">
                  <a16:creationId xmlns:a16="http://schemas.microsoft.com/office/drawing/2014/main" id="{4B876F5D-7F65-6549-A99D-D11B31EFE8CA}"/>
                </a:ext>
              </a:extLst>
            </p:cNvPr>
            <p:cNvGrpSpPr/>
            <p:nvPr/>
          </p:nvGrpSpPr>
          <p:grpSpPr>
            <a:xfrm>
              <a:off x="5793581" y="3380136"/>
              <a:ext cx="602646" cy="354139"/>
              <a:chOff x="5793581" y="3380136"/>
              <a:chExt cx="602646" cy="354139"/>
            </a:xfrm>
            <a:noFill/>
          </p:grpSpPr>
          <p:grpSp>
            <p:nvGrpSpPr>
              <p:cNvPr id="107" name="Graphique 795">
                <a:extLst>
                  <a:ext uri="{FF2B5EF4-FFF2-40B4-BE49-F238E27FC236}">
                    <a16:creationId xmlns:a16="http://schemas.microsoft.com/office/drawing/2014/main" id="{5AA82EC2-3EE0-B083-0B5E-5BE2F2D254B2}"/>
                  </a:ext>
                </a:extLst>
              </p:cNvPr>
              <p:cNvGrpSpPr/>
              <p:nvPr/>
            </p:nvGrpSpPr>
            <p:grpSpPr>
              <a:xfrm>
                <a:off x="5793581" y="3380136"/>
                <a:ext cx="177260" cy="354139"/>
                <a:chOff x="5793581" y="3380136"/>
                <a:chExt cx="177260" cy="354139"/>
              </a:xfrm>
              <a:noFill/>
            </p:grpSpPr>
            <p:sp>
              <p:nvSpPr>
                <p:cNvPr id="116" name="Forme libre : forme 115">
                  <a:extLst>
                    <a:ext uri="{FF2B5EF4-FFF2-40B4-BE49-F238E27FC236}">
                      <a16:creationId xmlns:a16="http://schemas.microsoft.com/office/drawing/2014/main" id="{5223327E-A887-9431-9748-5602A4D43DDA}"/>
                    </a:ext>
                  </a:extLst>
                </p:cNvPr>
                <p:cNvSpPr/>
                <p:nvPr/>
              </p:nvSpPr>
              <p:spPr>
                <a:xfrm>
                  <a:off x="5970841" y="3380136"/>
                  <a:ext cx="9525" cy="354139"/>
                </a:xfrm>
                <a:custGeom>
                  <a:avLst/>
                  <a:gdLst>
                    <a:gd name="connsiteX0" fmla="*/ 0 w 9525"/>
                    <a:gd name="connsiteY0" fmla="*/ 0 h 354139"/>
                    <a:gd name="connsiteX1" fmla="*/ 0 w 9525"/>
                    <a:gd name="connsiteY1" fmla="*/ 354140 h 354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354139">
                      <a:moveTo>
                        <a:pt x="0" y="0"/>
                      </a:moveTo>
                      <a:lnTo>
                        <a:pt x="0" y="354140"/>
                      </a:lnTo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7" name="Forme libre : forme 116">
                  <a:extLst>
                    <a:ext uri="{FF2B5EF4-FFF2-40B4-BE49-F238E27FC236}">
                      <a16:creationId xmlns:a16="http://schemas.microsoft.com/office/drawing/2014/main" id="{20F95613-2672-DF57-F2C1-87909F4AA0B9}"/>
                    </a:ext>
                  </a:extLst>
                </p:cNvPr>
                <p:cNvSpPr/>
                <p:nvPr/>
              </p:nvSpPr>
              <p:spPr>
                <a:xfrm>
                  <a:off x="5829300" y="3594544"/>
                  <a:ext cx="9525" cy="139160"/>
                </a:xfrm>
                <a:custGeom>
                  <a:avLst/>
                  <a:gdLst>
                    <a:gd name="connsiteX0" fmla="*/ 0 w 9525"/>
                    <a:gd name="connsiteY0" fmla="*/ 0 h 139160"/>
                    <a:gd name="connsiteX1" fmla="*/ 0 w 9525"/>
                    <a:gd name="connsiteY1" fmla="*/ 139160 h 139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39160">
                      <a:moveTo>
                        <a:pt x="0" y="0"/>
                      </a:moveTo>
                      <a:lnTo>
                        <a:pt x="0" y="139160"/>
                      </a:lnTo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8" name="Forme libre : forme 117">
                  <a:extLst>
                    <a:ext uri="{FF2B5EF4-FFF2-40B4-BE49-F238E27FC236}">
                      <a16:creationId xmlns:a16="http://schemas.microsoft.com/office/drawing/2014/main" id="{455DAE79-8C64-5C0A-422D-7F8000BE35BF}"/>
                    </a:ext>
                  </a:extLst>
                </p:cNvPr>
                <p:cNvSpPr/>
                <p:nvPr/>
              </p:nvSpPr>
              <p:spPr>
                <a:xfrm>
                  <a:off x="5829300" y="3556063"/>
                  <a:ext cx="9525" cy="142208"/>
                </a:xfrm>
                <a:custGeom>
                  <a:avLst/>
                  <a:gdLst>
                    <a:gd name="connsiteX0" fmla="*/ 0 w 9525"/>
                    <a:gd name="connsiteY0" fmla="*/ 0 h 142208"/>
                    <a:gd name="connsiteX1" fmla="*/ 0 w 9525"/>
                    <a:gd name="connsiteY1" fmla="*/ 142208 h 142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42208">
                      <a:moveTo>
                        <a:pt x="0" y="0"/>
                      </a:moveTo>
                      <a:lnTo>
                        <a:pt x="0" y="142208"/>
                      </a:lnTo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9" name="Forme libre : forme 118">
                  <a:extLst>
                    <a:ext uri="{FF2B5EF4-FFF2-40B4-BE49-F238E27FC236}">
                      <a16:creationId xmlns:a16="http://schemas.microsoft.com/office/drawing/2014/main" id="{B31CDD5E-8F64-76E6-2C15-561CA9882025}"/>
                    </a:ext>
                  </a:extLst>
                </p:cNvPr>
                <p:cNvSpPr/>
                <p:nvPr/>
              </p:nvSpPr>
              <p:spPr>
                <a:xfrm>
                  <a:off x="5793581" y="3448049"/>
                  <a:ext cx="175069" cy="66865"/>
                </a:xfrm>
                <a:custGeom>
                  <a:avLst/>
                  <a:gdLst>
                    <a:gd name="connsiteX0" fmla="*/ 175069 w 175069"/>
                    <a:gd name="connsiteY0" fmla="*/ 66866 h 66865"/>
                    <a:gd name="connsiteX1" fmla="*/ 0 w 175069"/>
                    <a:gd name="connsiteY1" fmla="*/ 66866 h 66865"/>
                    <a:gd name="connsiteX2" fmla="*/ 0 w 175069"/>
                    <a:gd name="connsiteY2" fmla="*/ 0 h 66865"/>
                    <a:gd name="connsiteX3" fmla="*/ 175069 w 175069"/>
                    <a:gd name="connsiteY3" fmla="*/ 0 h 66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5069" h="66865">
                      <a:moveTo>
                        <a:pt x="175069" y="66866"/>
                      </a:moveTo>
                      <a:lnTo>
                        <a:pt x="0" y="66866"/>
                      </a:lnTo>
                      <a:lnTo>
                        <a:pt x="0" y="0"/>
                      </a:lnTo>
                      <a:lnTo>
                        <a:pt x="175069" y="0"/>
                      </a:lnTo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0" name="Forme libre : forme 119">
                  <a:extLst>
                    <a:ext uri="{FF2B5EF4-FFF2-40B4-BE49-F238E27FC236}">
                      <a16:creationId xmlns:a16="http://schemas.microsoft.com/office/drawing/2014/main" id="{B1424ED1-5631-A456-63D1-213464ACC6A8}"/>
                    </a:ext>
                  </a:extLst>
                </p:cNvPr>
                <p:cNvSpPr/>
                <p:nvPr/>
              </p:nvSpPr>
              <p:spPr>
                <a:xfrm>
                  <a:off x="5897689" y="3556063"/>
                  <a:ext cx="9525" cy="49339"/>
                </a:xfrm>
                <a:custGeom>
                  <a:avLst/>
                  <a:gdLst>
                    <a:gd name="connsiteX0" fmla="*/ 0 w 9525"/>
                    <a:gd name="connsiteY0" fmla="*/ 0 h 49339"/>
                    <a:gd name="connsiteX1" fmla="*/ 0 w 9525"/>
                    <a:gd name="connsiteY1" fmla="*/ 49340 h 49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49339">
                      <a:moveTo>
                        <a:pt x="0" y="0"/>
                      </a:moveTo>
                      <a:lnTo>
                        <a:pt x="0" y="49340"/>
                      </a:lnTo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1" name="Forme libre : forme 120">
                  <a:extLst>
                    <a:ext uri="{FF2B5EF4-FFF2-40B4-BE49-F238E27FC236}">
                      <a16:creationId xmlns:a16="http://schemas.microsoft.com/office/drawing/2014/main" id="{52B97A13-3D29-C031-FF21-9044FDFC078E}"/>
                    </a:ext>
                  </a:extLst>
                </p:cNvPr>
                <p:cNvSpPr/>
                <p:nvPr/>
              </p:nvSpPr>
              <p:spPr>
                <a:xfrm>
                  <a:off x="5897689" y="3639406"/>
                  <a:ext cx="9525" cy="49339"/>
                </a:xfrm>
                <a:custGeom>
                  <a:avLst/>
                  <a:gdLst>
                    <a:gd name="connsiteX0" fmla="*/ 0 w 9525"/>
                    <a:gd name="connsiteY0" fmla="*/ 0 h 49339"/>
                    <a:gd name="connsiteX1" fmla="*/ 0 w 9525"/>
                    <a:gd name="connsiteY1" fmla="*/ 49340 h 49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49339">
                      <a:moveTo>
                        <a:pt x="0" y="0"/>
                      </a:moveTo>
                      <a:lnTo>
                        <a:pt x="0" y="49340"/>
                      </a:lnTo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08" name="Graphique 795">
                <a:extLst>
                  <a:ext uri="{FF2B5EF4-FFF2-40B4-BE49-F238E27FC236}">
                    <a16:creationId xmlns:a16="http://schemas.microsoft.com/office/drawing/2014/main" id="{FDCD440D-06BE-AEE0-4CF8-01A8E2CAEC5E}"/>
                  </a:ext>
                </a:extLst>
              </p:cNvPr>
              <p:cNvGrpSpPr/>
              <p:nvPr/>
            </p:nvGrpSpPr>
            <p:grpSpPr>
              <a:xfrm>
                <a:off x="6220206" y="3383660"/>
                <a:ext cx="176021" cy="350615"/>
                <a:chOff x="6220206" y="3383660"/>
                <a:chExt cx="176021" cy="350615"/>
              </a:xfrm>
              <a:noFill/>
            </p:grpSpPr>
            <p:sp>
              <p:nvSpPr>
                <p:cNvPr id="109" name="Forme libre : forme 108">
                  <a:extLst>
                    <a:ext uri="{FF2B5EF4-FFF2-40B4-BE49-F238E27FC236}">
                      <a16:creationId xmlns:a16="http://schemas.microsoft.com/office/drawing/2014/main" id="{BC48184C-78BC-D4D3-4748-84F43396C978}"/>
                    </a:ext>
                  </a:extLst>
                </p:cNvPr>
                <p:cNvSpPr/>
                <p:nvPr/>
              </p:nvSpPr>
              <p:spPr>
                <a:xfrm>
                  <a:off x="6220206" y="3383660"/>
                  <a:ext cx="9525" cy="350615"/>
                </a:xfrm>
                <a:custGeom>
                  <a:avLst/>
                  <a:gdLst>
                    <a:gd name="connsiteX0" fmla="*/ 0 w 9525"/>
                    <a:gd name="connsiteY0" fmla="*/ 0 h 350615"/>
                    <a:gd name="connsiteX1" fmla="*/ 0 w 9525"/>
                    <a:gd name="connsiteY1" fmla="*/ 350615 h 350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350615">
                      <a:moveTo>
                        <a:pt x="0" y="0"/>
                      </a:moveTo>
                      <a:lnTo>
                        <a:pt x="0" y="350615"/>
                      </a:lnTo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110" name="Graphique 795">
                  <a:extLst>
                    <a:ext uri="{FF2B5EF4-FFF2-40B4-BE49-F238E27FC236}">
                      <a16:creationId xmlns:a16="http://schemas.microsoft.com/office/drawing/2014/main" id="{D6B4272B-F339-73A7-03CE-83B39C424AAD}"/>
                    </a:ext>
                  </a:extLst>
                </p:cNvPr>
                <p:cNvGrpSpPr/>
                <p:nvPr/>
              </p:nvGrpSpPr>
              <p:grpSpPr>
                <a:xfrm>
                  <a:off x="6221063" y="3448049"/>
                  <a:ext cx="175164" cy="285654"/>
                  <a:chOff x="6221063" y="3448049"/>
                  <a:chExt cx="175164" cy="285654"/>
                </a:xfrm>
                <a:noFill/>
              </p:grpSpPr>
              <p:sp>
                <p:nvSpPr>
                  <p:cNvPr id="111" name="Forme libre : forme 110">
                    <a:extLst>
                      <a:ext uri="{FF2B5EF4-FFF2-40B4-BE49-F238E27FC236}">
                        <a16:creationId xmlns:a16="http://schemas.microsoft.com/office/drawing/2014/main" id="{034346D1-7A84-82A8-2201-1B48ADA522D2}"/>
                      </a:ext>
                    </a:extLst>
                  </p:cNvPr>
                  <p:cNvSpPr/>
                  <p:nvPr/>
                </p:nvSpPr>
                <p:spPr>
                  <a:xfrm>
                    <a:off x="6360509" y="3594544"/>
                    <a:ext cx="9525" cy="139160"/>
                  </a:xfrm>
                  <a:custGeom>
                    <a:avLst/>
                    <a:gdLst>
                      <a:gd name="connsiteX0" fmla="*/ 0 w 9525"/>
                      <a:gd name="connsiteY0" fmla="*/ 0 h 139160"/>
                      <a:gd name="connsiteX1" fmla="*/ 0 w 9525"/>
                      <a:gd name="connsiteY1" fmla="*/ 139160 h 139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39160">
                        <a:moveTo>
                          <a:pt x="0" y="0"/>
                        </a:moveTo>
                        <a:lnTo>
                          <a:pt x="0" y="139160"/>
                        </a:lnTo>
                      </a:path>
                    </a:pathLst>
                  </a:custGeom>
                  <a:noFill/>
                  <a:ln w="9525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2" name="Forme libre : forme 111">
                    <a:extLst>
                      <a:ext uri="{FF2B5EF4-FFF2-40B4-BE49-F238E27FC236}">
                        <a16:creationId xmlns:a16="http://schemas.microsoft.com/office/drawing/2014/main" id="{86626543-1706-FA91-2578-159FF18D2AB3}"/>
                      </a:ext>
                    </a:extLst>
                  </p:cNvPr>
                  <p:cNvSpPr/>
                  <p:nvPr/>
                </p:nvSpPr>
                <p:spPr>
                  <a:xfrm>
                    <a:off x="6360509" y="3556063"/>
                    <a:ext cx="9525" cy="142208"/>
                  </a:xfrm>
                  <a:custGeom>
                    <a:avLst/>
                    <a:gdLst>
                      <a:gd name="connsiteX0" fmla="*/ 0 w 9525"/>
                      <a:gd name="connsiteY0" fmla="*/ 0 h 142208"/>
                      <a:gd name="connsiteX1" fmla="*/ 0 w 9525"/>
                      <a:gd name="connsiteY1" fmla="*/ 142208 h 142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2208">
                        <a:moveTo>
                          <a:pt x="0" y="0"/>
                        </a:moveTo>
                        <a:lnTo>
                          <a:pt x="0" y="142208"/>
                        </a:lnTo>
                      </a:path>
                    </a:pathLst>
                  </a:custGeom>
                  <a:noFill/>
                  <a:ln w="9525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3" name="Forme libre : forme 112">
                    <a:extLst>
                      <a:ext uri="{FF2B5EF4-FFF2-40B4-BE49-F238E27FC236}">
                        <a16:creationId xmlns:a16="http://schemas.microsoft.com/office/drawing/2014/main" id="{900B937A-FB02-65D5-47B0-CB3B66F80DA9}"/>
                      </a:ext>
                    </a:extLst>
                  </p:cNvPr>
                  <p:cNvSpPr/>
                  <p:nvPr/>
                </p:nvSpPr>
                <p:spPr>
                  <a:xfrm>
                    <a:off x="6221063" y="3448049"/>
                    <a:ext cx="175164" cy="66865"/>
                  </a:xfrm>
                  <a:custGeom>
                    <a:avLst/>
                    <a:gdLst>
                      <a:gd name="connsiteX0" fmla="*/ 0 w 175164"/>
                      <a:gd name="connsiteY0" fmla="*/ 66866 h 66865"/>
                      <a:gd name="connsiteX1" fmla="*/ 175165 w 175164"/>
                      <a:gd name="connsiteY1" fmla="*/ 66866 h 66865"/>
                      <a:gd name="connsiteX2" fmla="*/ 175165 w 175164"/>
                      <a:gd name="connsiteY2" fmla="*/ 0 h 66865"/>
                      <a:gd name="connsiteX3" fmla="*/ 0 w 175164"/>
                      <a:gd name="connsiteY3" fmla="*/ 0 h 66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5164" h="66865">
                        <a:moveTo>
                          <a:pt x="0" y="66866"/>
                        </a:moveTo>
                        <a:lnTo>
                          <a:pt x="175165" y="66866"/>
                        </a:lnTo>
                        <a:lnTo>
                          <a:pt x="175165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9525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4" name="Forme libre : forme 113">
                    <a:extLst>
                      <a:ext uri="{FF2B5EF4-FFF2-40B4-BE49-F238E27FC236}">
                        <a16:creationId xmlns:a16="http://schemas.microsoft.com/office/drawing/2014/main" id="{37A36241-5519-9BA8-C717-EDA5A0BE4313}"/>
                      </a:ext>
                    </a:extLst>
                  </p:cNvPr>
                  <p:cNvSpPr/>
                  <p:nvPr/>
                </p:nvSpPr>
                <p:spPr>
                  <a:xfrm>
                    <a:off x="6292119" y="3556063"/>
                    <a:ext cx="9525" cy="49339"/>
                  </a:xfrm>
                  <a:custGeom>
                    <a:avLst/>
                    <a:gdLst>
                      <a:gd name="connsiteX0" fmla="*/ 0 w 9525"/>
                      <a:gd name="connsiteY0" fmla="*/ 0 h 49339"/>
                      <a:gd name="connsiteX1" fmla="*/ 0 w 9525"/>
                      <a:gd name="connsiteY1" fmla="*/ 49340 h 49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49339">
                        <a:moveTo>
                          <a:pt x="0" y="0"/>
                        </a:moveTo>
                        <a:lnTo>
                          <a:pt x="0" y="49340"/>
                        </a:lnTo>
                      </a:path>
                    </a:pathLst>
                  </a:custGeom>
                  <a:noFill/>
                  <a:ln w="9525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5" name="Forme libre : forme 114">
                    <a:extLst>
                      <a:ext uri="{FF2B5EF4-FFF2-40B4-BE49-F238E27FC236}">
                        <a16:creationId xmlns:a16="http://schemas.microsoft.com/office/drawing/2014/main" id="{30ECB64C-7610-E402-ADCA-833313A1A241}"/>
                      </a:ext>
                    </a:extLst>
                  </p:cNvPr>
                  <p:cNvSpPr/>
                  <p:nvPr/>
                </p:nvSpPr>
                <p:spPr>
                  <a:xfrm>
                    <a:off x="6292119" y="3639406"/>
                    <a:ext cx="9525" cy="49339"/>
                  </a:xfrm>
                  <a:custGeom>
                    <a:avLst/>
                    <a:gdLst>
                      <a:gd name="connsiteX0" fmla="*/ 0 w 9525"/>
                      <a:gd name="connsiteY0" fmla="*/ 0 h 49339"/>
                      <a:gd name="connsiteX1" fmla="*/ 0 w 9525"/>
                      <a:gd name="connsiteY1" fmla="*/ 49340 h 49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49339">
                        <a:moveTo>
                          <a:pt x="0" y="0"/>
                        </a:moveTo>
                        <a:lnTo>
                          <a:pt x="0" y="49340"/>
                        </a:lnTo>
                      </a:path>
                    </a:pathLst>
                  </a:custGeom>
                  <a:noFill/>
                  <a:ln w="9525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267218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E-SY' [Masque]">
  <a:themeElements>
    <a:clrScheme name="E-SY">
      <a:dk1>
        <a:srgbClr val="3F1E69"/>
      </a:dk1>
      <a:lt1>
        <a:sysClr val="window" lastClr="FFFFFF"/>
      </a:lt1>
      <a:dk2>
        <a:srgbClr val="3F1E69"/>
      </a:dk2>
      <a:lt2>
        <a:srgbClr val="F6F3F7"/>
      </a:lt2>
      <a:accent1>
        <a:srgbClr val="3F1E69"/>
      </a:accent1>
      <a:accent2>
        <a:srgbClr val="3EA3DC"/>
      </a:accent2>
      <a:accent3>
        <a:srgbClr val="E4006D"/>
      </a:accent3>
      <a:accent4>
        <a:srgbClr val="3F1E69"/>
      </a:accent4>
      <a:accent5>
        <a:srgbClr val="3EA3DC"/>
      </a:accent5>
      <a:accent6>
        <a:srgbClr val="E4006D"/>
      </a:accent6>
      <a:hlink>
        <a:srgbClr val="3F1E69"/>
      </a:hlink>
      <a:folHlink>
        <a:srgbClr val="E4006D"/>
      </a:folHlink>
    </a:clrScheme>
    <a:fontScheme name="E-S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0625 1610 Seine-et-Yvelines Numérique - Masque institutionnel.pptx" id="{1BE69796-75A0-4228-88D4-0000FB10C81F}" vid="{47E7A8C8-3D7B-413D-B1D2-51309B6C6F8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3e4d34-af7d-4202-9fdb-8994719e7ea2">
      <Terms xmlns="http://schemas.microsoft.com/office/infopath/2007/PartnerControls"/>
    </lcf76f155ced4ddcb4097134ff3c332f>
    <TaxCatchAll xmlns="db4272fb-b2ab-4408-aba0-dce4711088ba" xsi:nil="true"/>
    <Pr_x00ea_tpourenvoi xmlns="4d3e4d34-af7d-4202-9fdb-8994719e7ea2">false</Pr_x00ea_tpourenvoi>
    <_Flow_SignoffStatus xmlns="4d3e4d34-af7d-4202-9fdb-8994719e7ea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8A309CC0B48ED4E80380F9936E67E94" ma:contentTypeVersion="19" ma:contentTypeDescription="Crée un document." ma:contentTypeScope="" ma:versionID="063576c288a6e012ef6aa96c97e365e4">
  <xsd:schema xmlns:xsd="http://www.w3.org/2001/XMLSchema" xmlns:xs="http://www.w3.org/2001/XMLSchema" xmlns:p="http://schemas.microsoft.com/office/2006/metadata/properties" xmlns:ns2="4d3e4d34-af7d-4202-9fdb-8994719e7ea2" xmlns:ns3="db4272fb-b2ab-4408-aba0-dce4711088ba" targetNamespace="http://schemas.microsoft.com/office/2006/metadata/properties" ma:root="true" ma:fieldsID="adf50e0a5ee2fe93053c83203e38845e" ns2:_="" ns3:_="">
    <xsd:import namespace="4d3e4d34-af7d-4202-9fdb-8994719e7ea2"/>
    <xsd:import namespace="db4272fb-b2ab-4408-aba0-dce4711088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ServiceObjectDetectorVersions" minOccurs="0"/>
                <xsd:element ref="ns2:Pr_x00ea_tpourenvoi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3e4d34-af7d-4202-9fdb-8994719e7e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Balises d’images" ma:readOnly="false" ma:fieldId="{5cf76f15-5ced-4ddc-b409-7134ff3c332f}" ma:taxonomyMulti="true" ma:sspId="9cad443e-2b5c-4638-8aba-d032c1356d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Pr_x00ea_tpourenvoi" ma:index="25" ma:displayName="Prêt pour envoi" ma:default="0" ma:format="Dropdown" ma:internalName="Pr_x00ea_tpourenvoi">
      <xsd:simpleType>
        <xsd:restriction base="dms:Boolean"/>
      </xsd:simpleType>
    </xsd:element>
    <xsd:element name="_Flow_SignoffStatus" ma:index="26" nillable="true" ma:displayName="État de validation" ma:internalName="_x00c9_tat_x0020_de_x0020_valida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4272fb-b2ab-4408-aba0-dce4711088b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cc646cc5-0d74-4f52-9c70-c164c6008b6c}" ma:internalName="TaxCatchAll" ma:showField="CatchAllData" ma:web="db4272fb-b2ab-4408-aba0-dce4711088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850D918-7DBF-447E-8696-CC4AD02FA4A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A201718-90CE-44F5-BD07-9557D10849D7}">
  <ds:schemaRefs>
    <ds:schemaRef ds:uri="4d3e4d34-af7d-4202-9fdb-8994719e7ea2"/>
    <ds:schemaRef ds:uri="db4272fb-b2ab-4408-aba0-dce4711088b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5FF71C6-4D19-4175-B6A6-2243FA2850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3e4d34-af7d-4202-9fdb-8994719e7ea2"/>
    <ds:schemaRef ds:uri="db4272fb-b2ab-4408-aba0-dce4711088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1207</Words>
  <Application>Microsoft Office PowerPoint</Application>
  <PresentationFormat>Grand écran</PresentationFormat>
  <Paragraphs>152</Paragraphs>
  <Slides>11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Arial</vt:lpstr>
      <vt:lpstr>Calibri</vt:lpstr>
      <vt:lpstr>Trebuchet MS</vt:lpstr>
      <vt:lpstr>Wingdings</vt:lpstr>
      <vt:lpstr>E-SY' [Masque]</vt:lpstr>
      <vt:lpstr>Présentation PowerPoint</vt:lpstr>
      <vt:lpstr>Vidéo du Département :  Qu’est-ce que le dispositif e-SY ?</vt:lpstr>
      <vt:lpstr>Qu’est-ce que le projet          ?</vt:lpstr>
      <vt:lpstr>Ma journée avec le cartable numérique</vt:lpstr>
      <vt:lpstr>Vidéo témoignage  sur les collèges pilotes</vt:lpstr>
      <vt:lpstr>La réussite du projet pilote </vt:lpstr>
      <vt:lpstr>Prise en compte des attentes à l’issue du pilote</vt:lpstr>
      <vt:lpstr>Présentation PowerPoint</vt:lpstr>
      <vt:lpstr>Les enjeux du projet</vt:lpstr>
      <vt:lpstr>Le périmètre du projet </vt:lpstr>
      <vt:lpstr>La formation des enseignants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 présentation 2 lignes max recommandées</dc:title>
  <dc:creator>La boite à slides</dc:creator>
  <cp:lastModifiedBy>JACOB Léa</cp:lastModifiedBy>
  <cp:revision>28</cp:revision>
  <dcterms:created xsi:type="dcterms:W3CDTF">2020-07-08T09:32:10Z</dcterms:created>
  <dcterms:modified xsi:type="dcterms:W3CDTF">2023-10-25T12:24:14Z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0x010100C8A309CC0B48ED4E80380F9936E67E94</vt:lpwstr>
  </property>
  <property fmtid="{D5CDD505-2E9C-101B-9397-08002B2CF9AE}" pid="3" name="MediaServiceImageTags">
    <vt:lpwstr/>
  </property>
</Properties>
</file>