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414" r:id="rId5"/>
    <p:sldId id="444" r:id="rId6"/>
    <p:sldId id="426" r:id="rId7"/>
    <p:sldId id="439" r:id="rId8"/>
    <p:sldId id="438" r:id="rId9"/>
    <p:sldId id="435" r:id="rId10"/>
    <p:sldId id="425" r:id="rId11"/>
    <p:sldId id="419" r:id="rId12"/>
    <p:sldId id="427" r:id="rId13"/>
    <p:sldId id="428" r:id="rId14"/>
    <p:sldId id="43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B19997-1665-496A-8FBB-65805FCE2552}">
          <p14:sldIdLst>
            <p14:sldId id="414"/>
            <p14:sldId id="444"/>
            <p14:sldId id="426"/>
            <p14:sldId id="439"/>
            <p14:sldId id="438"/>
            <p14:sldId id="435"/>
            <p14:sldId id="425"/>
            <p14:sldId id="419"/>
          </p14:sldIdLst>
        </p14:section>
        <p14:section name="Annexe" id="{690913CD-6D4A-4AF1-9651-839A2B754B66}">
          <p14:sldIdLst>
            <p14:sldId id="427"/>
            <p14:sldId id="428"/>
            <p14:sldId id="43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7FA"/>
    <a:srgbClr val="E8ECF1"/>
    <a:srgbClr val="58457E"/>
    <a:srgbClr val="503B79"/>
    <a:srgbClr val="E6E6E6"/>
    <a:srgbClr val="F8991D"/>
    <a:srgbClr val="ED0677"/>
    <a:srgbClr val="F15A4E"/>
    <a:srgbClr val="A6CE39"/>
    <a:srgbClr val="22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CF162-E325-4291-8903-3B7075DD7CA9}" v="42" dt="2022-09-09T14:56:31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387" autoAdjust="0"/>
  </p:normalViewPr>
  <p:slideViewPr>
    <p:cSldViewPr snapToGrid="0">
      <p:cViewPr varScale="1">
        <p:scale>
          <a:sx n="84" d="100"/>
          <a:sy n="84" d="100"/>
        </p:scale>
        <p:origin x="15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5392A8-41EA-42DD-AB23-E583DD89BE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0ECFD5-6768-408C-980A-B4A013B2D2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5DD5E-4D90-44A6-987F-41603573AD65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 descr="Une image contenant jeu, basket-ball&#10;&#10;Description générée automatiquement">
            <a:extLst>
              <a:ext uri="{FF2B5EF4-FFF2-40B4-BE49-F238E27FC236}">
                <a16:creationId xmlns:a16="http://schemas.microsoft.com/office/drawing/2014/main" id="{0496832A-49C4-4185-AC08-CA1D2BC10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90" y="263804"/>
            <a:ext cx="1180619" cy="6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7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A555F-EC5E-4F53-B0C1-EB9CF12764C5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Image 7" descr="Une image contenant jeu, basket-ball&#10;&#10;Description générée automatiquement">
            <a:extLst>
              <a:ext uri="{FF2B5EF4-FFF2-40B4-BE49-F238E27FC236}">
                <a16:creationId xmlns:a16="http://schemas.microsoft.com/office/drawing/2014/main" id="{7DCD229F-5F2C-4B3E-AA93-E10DBD001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90" y="263804"/>
            <a:ext cx="1180619" cy="6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5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Vidéo institutionnelle </a:t>
            </a:r>
            <a:r>
              <a:rPr lang="fr-FR" b="1"/>
              <a:t>&gt; </a:t>
            </a:r>
            <a:r>
              <a:rPr lang="fr-FR" b="1">
                <a:solidFill>
                  <a:srgbClr val="FF0000"/>
                </a:solidFill>
              </a:rPr>
              <a:t>S’ouvre sur une page </a:t>
            </a:r>
            <a:r>
              <a:rPr lang="fr-FR" b="1" err="1">
                <a:solidFill>
                  <a:srgbClr val="FF0000"/>
                </a:solidFill>
              </a:rPr>
              <a:t>youtube</a:t>
            </a:r>
            <a:endParaRPr lang="fr-FR" b="1">
              <a:solidFill>
                <a:srgbClr val="FF0000"/>
              </a:solidFill>
            </a:endParaRPr>
          </a:p>
          <a:p>
            <a:r>
              <a:rPr lang="fr-FR"/>
              <a:t>avec une prise de parole de Pierre Bédier (Président du conseil départemental des Yvelines) et Cécile Dumoulin (Vice-présidente du conseil départemental des Yvelines)</a:t>
            </a:r>
          </a:p>
          <a:p>
            <a:r>
              <a:rPr lang="fr-FR"/>
              <a:t>Présentent les résultats du projet pilote, ce qu’est le cartable numérique, le périmètre de généralisation sur le territoire des Yvelines.</a:t>
            </a:r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554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/>
              <a:t>Le cartable numérique est un écosystème complet reposant sur </a:t>
            </a:r>
            <a:r>
              <a:rPr lang="fr-FR" sz="1200" b="1"/>
              <a:t>3 briques</a:t>
            </a:r>
            <a:r>
              <a:rPr lang="fr-FR" sz="1200"/>
              <a:t>: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L’équipement</a:t>
            </a:r>
            <a:r>
              <a:rPr lang="fr-FR" sz="1200"/>
              <a:t> : tablette, clavier, coque et housse. Une sécurisation du matériel par un blocage à distance en cas de perte ou de vol, par un dispositif de filtrage des accès internet à l’école comme au domicile et par l’impossibilité d’acheter n’importe quelle application. 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Les ressources</a:t>
            </a:r>
            <a:r>
              <a:rPr lang="fr-FR" sz="1200"/>
              <a:t> : socle d’une trentaine d’applications scolaires et bureautiques travaillé avec l’Education nationale. Les manuels numériques sont accessibles depuis l’ENT si acquis par l’établissement. 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Les formations </a:t>
            </a:r>
            <a:r>
              <a:rPr lang="fr-FR" sz="1200"/>
              <a:t>: Les enseignants sont tous formés à l’usage de la tablette en classe.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65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 temps:</a:t>
            </a:r>
          </a:p>
          <a:p>
            <a:pPr marL="171450" indent="-171450">
              <a:buFontTx/>
              <a:buChar char="-"/>
            </a:pPr>
            <a:r>
              <a:rPr lang="fr-FR" b="1"/>
              <a:t>Temps scolaire sous la responsabilité de l’établissement et des enseignants </a:t>
            </a:r>
            <a:r>
              <a:rPr lang="fr-FR"/>
              <a:t>: la tablette vient enrichir et compléter les enseignements, elle ne remplace pas les supports existants (la trousse et les cahiers). </a:t>
            </a:r>
          </a:p>
          <a:p>
            <a:pPr marL="171450" indent="-171450">
              <a:buFontTx/>
              <a:buChar char="-"/>
            </a:pPr>
            <a:r>
              <a:rPr lang="fr-FR" b="1"/>
              <a:t>Temps extrascolaire de travail personnel de l’élève </a:t>
            </a:r>
            <a:r>
              <a:rPr lang="fr-FR"/>
              <a:t>: La tablette permet de consulter l’ENT et de lui donner accès à des ressources diversifiées, de produire ou rédiger des travaux.</a:t>
            </a:r>
          </a:p>
          <a:p>
            <a:pPr marL="171450" indent="-171450">
              <a:buFontTx/>
              <a:buChar char="-"/>
            </a:pPr>
            <a:r>
              <a:rPr lang="fr-FR" b="1"/>
              <a:t>Temps privé sous la responsabilité des parents </a:t>
            </a:r>
            <a:r>
              <a:rPr lang="fr-FR"/>
              <a:t>: L’usage de la tablette ne se limite pas à l’élève et peut être utilisé pour des besoins privés (ex: démarches administratives)  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37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r-FR" b="1" u="none"/>
              <a:t>Les élèves : </a:t>
            </a:r>
            <a:r>
              <a:rPr lang="fr-FR" u="none"/>
              <a:t>Le </a:t>
            </a:r>
            <a:r>
              <a:rPr lang="fr-FR"/>
              <a:t>bilan montre que les élèves se servent du cartable numérique en classe et au domicile.</a:t>
            </a:r>
          </a:p>
          <a:p>
            <a:pPr marL="171450" indent="-171450">
              <a:buFontTx/>
              <a:buChar char="-"/>
            </a:pPr>
            <a:r>
              <a:rPr lang="fr-FR" b="1" u="none"/>
              <a:t>Les parents </a:t>
            </a:r>
            <a:r>
              <a:rPr lang="fr-FR" u="none"/>
              <a:t>: </a:t>
            </a:r>
            <a:r>
              <a:rPr lang="fr-FR"/>
              <a:t>Ils les ont trouvés plus autonomes dans leur travail à domicile et notamment chez les parents des élèves scolarisés en collège REP/ REP+</a:t>
            </a:r>
          </a:p>
          <a:p>
            <a:pPr marL="171450" indent="-171450">
              <a:buFontTx/>
              <a:buChar char="-"/>
            </a:pPr>
            <a:r>
              <a:rPr lang="fr-FR" b="1" u="none"/>
              <a:t>Les enseignants</a:t>
            </a:r>
            <a:r>
              <a:rPr lang="fr-FR" u="none"/>
              <a:t>:</a:t>
            </a:r>
          </a:p>
          <a:p>
            <a:pPr marL="803275" lvl="3" indent="-355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fr-FR" sz="1200">
                <a:solidFill>
                  <a:srgbClr val="333941"/>
                </a:solidFill>
                <a:latin typeface="Trebuchet MS"/>
              </a:rPr>
              <a:t>Toutes les disciplines sont impliquées, elles ont toutes trouvé une utilisation adaptée à leurs enseignements. </a:t>
            </a:r>
          </a:p>
          <a:p>
            <a:pPr marL="803275" lvl="3" indent="-355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fr-FR" sz="1200">
                <a:solidFill>
                  <a:srgbClr val="333941"/>
                </a:solidFill>
                <a:latin typeface="Trebuchet MS"/>
              </a:rPr>
              <a:t>Les méthodes de travail des enseignants évoluent vers une pédagogie plus collaborative et individualisée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13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FR"/>
              <a:t>- Amélioration des délais de réparation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-  Il y avait une demande de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50% des enseignants pour </a:t>
            </a:r>
            <a:r>
              <a:rPr kumimoji="0" lang="fr-FR" sz="1200" b="0" i="0" u="none" strike="noStrike" kern="1200" cap="none" spc="0" normalizeH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une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333941"/>
                </a:solidFill>
                <a:effectLst/>
                <a:uLnTx/>
                <a:uFillTx/>
                <a:latin typeface="Trebuchet MS"/>
              </a:rPr>
              <a:t>formation disciplinaire</a:t>
            </a:r>
            <a:r>
              <a:rPr lang="fr-FR" sz="1200">
                <a:solidFill>
                  <a:srgbClr val="333941"/>
                </a:solidFill>
                <a:latin typeface="Trebuchet MS"/>
              </a:rPr>
              <a:t> au numérique: nous avons répondu, le</a:t>
            </a:r>
            <a:r>
              <a:rPr lang="fr-FR"/>
              <a:t> plan de formation inclut un volet disciplinaire.</a:t>
            </a:r>
          </a:p>
          <a:p>
            <a:pPr marL="171450" indent="-171450">
              <a:buFontTx/>
              <a:buChar char="-"/>
            </a:pPr>
            <a:r>
              <a:rPr lang="fr-FR"/>
              <a:t>Equipement : le clavier</a:t>
            </a:r>
          </a:p>
          <a:p>
            <a:pPr marL="171450" indent="-171450">
              <a:buFontTx/>
              <a:buChar char="-"/>
            </a:pPr>
            <a:r>
              <a:rPr lang="fr-FR"/>
              <a:t>Mise à disposition d’une application à destination des parents pour réguler l’utilisation de la tablette hors temps scolaire.</a:t>
            </a:r>
          </a:p>
          <a:p>
            <a:pPr marL="171450" indent="-171450">
              <a:buFontTx/>
              <a:buChar char="-"/>
            </a:pPr>
            <a:r>
              <a:rPr lang="fr-FR"/>
              <a:t>Mise à disposition d’un pool de cartables numériques à destination des personnels éducatifs (CPE, AESH, AED, …)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A555F-EC5E-4F53-B0C1-EB9CF12764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71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PRINCIPE GÉNÉRAL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 formation des enseignants des collèges privés est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à la charge des établissements.</a:t>
            </a:r>
            <a:endParaRPr kumimoji="0" lang="fr-FR" sz="120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Il est demandé aux collèges privés sous contrat d’organiser en complément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formation numérique disciplinaire aux enseignants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Cette formation a été identifiée comme un facteur clé de succès du déploiement. Elle permet de donner aux enseignants les clés pour appliquer le numérique à leur discipline. Dans le cadre des collèges publics, 12h de formation sont prévues par enseignant.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2C697-59DF-4B66-AD9F-B417968FBA9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16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387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11433878" cy="1569660"/>
          </a:xfrm>
        </p:spPr>
        <p:txBody>
          <a:bodyPr>
            <a:spAutoFit/>
          </a:bodyPr>
          <a:lstStyle>
            <a:lvl1pPr>
              <a:defRPr b="1"/>
            </a:lvl1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39BD3B99-170C-443C-B77B-21EF7C0E7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47D16207-D0EE-4502-801A-727075EEE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95CA27D1-30AC-4F32-8AB4-EBB333AB27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EF3FFED-C30D-475F-80FB-0DC7233E515C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F81BD1FC-3363-4225-82F8-DFBCA8701D2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6F1507B1-D523-49CB-8AC8-B41282D5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CC9B30-BA57-4CB2-9450-847CD64940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C716320-3C0C-4542-895F-69DB30234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665D74D-4181-4CDE-BBAF-ABBD572F8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988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 + Chiff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2pPr marL="358775" indent="-228600"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F5040CF7-7889-4753-AB93-5275A911D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0D2681A9-5509-468C-87CE-A167E975A7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E64383A9-E320-4995-95C1-BAB61DAA3C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6637336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B51341B2-764D-426F-86C4-8429DF09DAE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7471431-679C-47F4-A08C-4DA291C018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9792C9-E058-49E5-8693-74DF3838889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A77F36D-71D8-4795-8BDF-97A76D4A7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F2A9CB-EFE9-4700-87C0-15839E592C89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2E11E56-3F39-454E-A7BD-6F519A106231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1522FF3-2564-4056-8518-DEA6F74ABD12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3AB4DCF6-E110-4FB3-96E5-5FC27FB73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655A528-A31A-4FDA-A6A6-6846FAFF857D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930BCB07-C695-437D-91C4-CAE46CD04C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AA4F985-71C6-4373-8E02-C64EF01BD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E541F4DC-7FBC-4554-909E-9B7506C942B9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504A021E-F800-4BD3-B8C9-E7BF7222A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05EA424-AB65-4770-8986-EA671218D520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05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4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2458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6204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F638D363-D44E-4A3F-A7D6-040C8E7929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3995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32458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205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9B204E44-7891-42BF-AED3-2B6766ABA5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39952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1133EC53-4593-4151-A00C-80026B19975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5" name="Espace réservé du texte 6">
            <a:extLst>
              <a:ext uri="{FF2B5EF4-FFF2-40B4-BE49-F238E27FC236}">
                <a16:creationId xmlns:a16="http://schemas.microsoft.com/office/drawing/2014/main" id="{6F53F0C7-AAFD-4CF1-A496-FAB68B3A67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4014901-A740-45DA-A50B-4349A70264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9B1A84BE-1366-4553-A4CB-38828E7B79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6E65FC2-0765-456B-902F-DCE88490A7E9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91258618-5B5F-45F3-AEE8-CE6E02789918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08017998-18B6-4146-82C7-2E23EC96B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8FF0557-0239-4FCD-B4FA-95F16D86AE4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9128EAB-198A-4AFD-A25F-ACCB602B9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3E6FED7F-3689-4E13-B942-A1557EBE64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152F8EA-687D-48F4-A4A1-B9ADF85004E3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FFC53040-F7F6-4912-9F8A-083EDC46C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872AD5-3B3B-4351-97FD-BF1731F4CBF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20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3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2790" y="2543174"/>
            <a:ext cx="3526420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235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2791" y="1837390"/>
            <a:ext cx="3526420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54236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0EBA14C6-47C2-4F2F-ABEA-061A8B8374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8710" y="932920"/>
            <a:ext cx="11434578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AC400AD0-1CBC-4370-9820-D1AD9EC258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612DB8-A6BD-4C1B-8370-B01A95F1529C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02437" y="6354445"/>
            <a:ext cx="3630353" cy="365125"/>
          </a:xfrm>
        </p:spPr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7CDBD27-F583-466A-80AA-52C561A64138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678B9307-3327-43A7-A4E1-C213418D80C0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16850503-B86C-4C9F-A58B-68D6C3D13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FC1194C-E55E-4872-A509-83F7474A2CF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7BC132-238E-4DE0-8142-11F8ACDDC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02BE9DCC-1AC6-499B-887D-7456BDEFB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81825BC-2535-42A5-A2FD-B65BE67ACED6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28C06310-E5A2-46CE-97DC-6C5995F4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B642BE-9D62-49F2-9493-B1113493EC4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0422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2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7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0" y="2543174"/>
            <a:ext cx="5527937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5353" y="2543174"/>
            <a:ext cx="5527935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5354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2802B789-5B9A-47DE-A6F7-FDE03755AE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BDE05CD4-8963-497A-9051-D0848AFEC5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322EF03E-54ED-4FAA-8D83-6AD42BC58700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C37CE4-7995-4334-885C-066AEB8CD70F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856B78A-2F38-4F2D-BD76-FAE948D4DF4E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A8442864-7F8B-4F80-946A-7A5EDD8A74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3E76416-3A41-4D81-8963-27ADA2AC5751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06CC81B3-DAD5-424A-BB2F-A4EAAC58FD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51BF262-2650-448E-A50A-350084CCA4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28D37343-4D3B-4F56-A688-B2E7C144AC6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A4ACB743-C480-4526-BCCC-474EC8638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D6F2CB2-3281-4150-AD1D-477AF38AD721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207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>
            <a:extLst>
              <a:ext uri="{FF2B5EF4-FFF2-40B4-BE49-F238E27FC236}">
                <a16:creationId xmlns:a16="http://schemas.microsoft.com/office/drawing/2014/main" id="{03520021-7255-4084-BA8F-9A7C363665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FB2CBA-83AE-4E9C-A374-98333C20922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5E29C5-5DAE-463A-AD47-BF79F0242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5DFE4C-FF5C-4D61-9532-0AAAD37286B9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5983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 (fond blan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67AED6CA-0061-4490-8BF3-22794FB2694F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4D13887-3C07-4779-A744-CF2C054D3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C76F0F-4CBF-43B0-BE71-94A3BC104FC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10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87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9089021" y="379650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1802" y="2875004"/>
            <a:ext cx="6228397" cy="1107996"/>
          </a:xfr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MERCI!</a:t>
            </a:r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E224C719-7E93-4A36-9F54-E01B81DA54E9}"/>
              </a:ext>
            </a:extLst>
          </p:cNvPr>
          <p:cNvSpPr/>
          <p:nvPr userDrawn="1"/>
        </p:nvSpPr>
        <p:spPr>
          <a:xfrm rot="6300000">
            <a:off x="8858905" y="2951809"/>
            <a:ext cx="6543796" cy="6543796"/>
          </a:xfrm>
          <a:prstGeom prst="arc">
            <a:avLst>
              <a:gd name="adj1" fmla="val 3821390"/>
              <a:gd name="adj2" fmla="val 998559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E28A883A-2355-4CB8-91BA-B701D21E4250}"/>
              </a:ext>
            </a:extLst>
          </p:cNvPr>
          <p:cNvGrpSpPr/>
          <p:nvPr userDrawn="1"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44F17E97-FD70-4EB5-BBAE-97E2A3F6BCDE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80" name="Groupe 79">
              <a:extLst>
                <a:ext uri="{FF2B5EF4-FFF2-40B4-BE49-F238E27FC236}">
                  <a16:creationId xmlns:a16="http://schemas.microsoft.com/office/drawing/2014/main" id="{78E16B0D-E83A-4EFE-91CD-833B812F3CB8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84" name="Forme libre : forme 83">
                <a:extLst>
                  <a:ext uri="{FF2B5EF4-FFF2-40B4-BE49-F238E27FC236}">
                    <a16:creationId xmlns:a16="http://schemas.microsoft.com/office/drawing/2014/main" id="{1EEE604D-8A6F-41FE-A2FC-C23F79CE3004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5" name="Forme libre : forme 84">
                <a:extLst>
                  <a:ext uri="{FF2B5EF4-FFF2-40B4-BE49-F238E27FC236}">
                    <a16:creationId xmlns:a16="http://schemas.microsoft.com/office/drawing/2014/main" id="{EF06A37E-337E-4B58-8E08-335B22316009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6" name="Forme libre : forme 85">
                <a:extLst>
                  <a:ext uri="{FF2B5EF4-FFF2-40B4-BE49-F238E27FC236}">
                    <a16:creationId xmlns:a16="http://schemas.microsoft.com/office/drawing/2014/main" id="{672A06C7-FE3E-4D40-BC5E-1255289FA8E2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7" name="Forme libre : forme 86">
                <a:extLst>
                  <a:ext uri="{FF2B5EF4-FFF2-40B4-BE49-F238E27FC236}">
                    <a16:creationId xmlns:a16="http://schemas.microsoft.com/office/drawing/2014/main" id="{F291944C-592F-4FAE-9CCB-1EA13653522B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8" name="Forme libre : forme 87">
                <a:extLst>
                  <a:ext uri="{FF2B5EF4-FFF2-40B4-BE49-F238E27FC236}">
                    <a16:creationId xmlns:a16="http://schemas.microsoft.com/office/drawing/2014/main" id="{81768D1A-A6B9-4189-B47A-EAC2505532BC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9" name="Forme libre : forme 88">
                <a:extLst>
                  <a:ext uri="{FF2B5EF4-FFF2-40B4-BE49-F238E27FC236}">
                    <a16:creationId xmlns:a16="http://schemas.microsoft.com/office/drawing/2014/main" id="{C78C15DB-F8C0-4E2B-B8EB-574DB4E6333C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AE1C3C22-BAA9-4CD1-BBBE-DF5A75D9D540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432BFF99-0764-4075-8E06-B0444C220612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B49DDA99-68ED-423F-8137-5F42481D39CF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3" name="Forme libre : forme 92">
                <a:extLst>
                  <a:ext uri="{FF2B5EF4-FFF2-40B4-BE49-F238E27FC236}">
                    <a16:creationId xmlns:a16="http://schemas.microsoft.com/office/drawing/2014/main" id="{21FDF069-58A0-4FA2-9787-996A9B837FCF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4" name="Forme libre : forme 93">
                <a:extLst>
                  <a:ext uri="{FF2B5EF4-FFF2-40B4-BE49-F238E27FC236}">
                    <a16:creationId xmlns:a16="http://schemas.microsoft.com/office/drawing/2014/main" id="{4A731884-D8AC-43ED-82F4-FEEED8BEDAC4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5" name="Forme libre : forme 94">
                <a:extLst>
                  <a:ext uri="{FF2B5EF4-FFF2-40B4-BE49-F238E27FC236}">
                    <a16:creationId xmlns:a16="http://schemas.microsoft.com/office/drawing/2014/main" id="{28DF1F71-9CCE-4782-8A03-6560CD97EF4B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6" name="Forme libre : forme 95">
                <a:extLst>
                  <a:ext uri="{FF2B5EF4-FFF2-40B4-BE49-F238E27FC236}">
                    <a16:creationId xmlns:a16="http://schemas.microsoft.com/office/drawing/2014/main" id="{05CF2C24-65DA-46D3-A449-B7352785232B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" name="Forme libre : forme 96">
                <a:extLst>
                  <a:ext uri="{FF2B5EF4-FFF2-40B4-BE49-F238E27FC236}">
                    <a16:creationId xmlns:a16="http://schemas.microsoft.com/office/drawing/2014/main" id="{A0875CCD-9AF4-4BFA-A322-41DAD394FD08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" name="Forme libre : forme 97">
                <a:extLst>
                  <a:ext uri="{FF2B5EF4-FFF2-40B4-BE49-F238E27FC236}">
                    <a16:creationId xmlns:a16="http://schemas.microsoft.com/office/drawing/2014/main" id="{81A6569E-ABC1-4280-9119-CCD99D7E940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" name="Forme libre : forme 98">
                <a:extLst>
                  <a:ext uri="{FF2B5EF4-FFF2-40B4-BE49-F238E27FC236}">
                    <a16:creationId xmlns:a16="http://schemas.microsoft.com/office/drawing/2014/main" id="{C5F776D3-0249-4E7E-8337-8513D0BF4C3F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" name="Forme libre : forme 99">
                <a:extLst>
                  <a:ext uri="{FF2B5EF4-FFF2-40B4-BE49-F238E27FC236}">
                    <a16:creationId xmlns:a16="http://schemas.microsoft.com/office/drawing/2014/main" id="{0C5BDB3E-3659-47FD-8463-CB02EDE8D85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" name="Forme libre : forme 100">
                <a:extLst>
                  <a:ext uri="{FF2B5EF4-FFF2-40B4-BE49-F238E27FC236}">
                    <a16:creationId xmlns:a16="http://schemas.microsoft.com/office/drawing/2014/main" id="{3B8A653C-82F3-4539-923A-814BBDA65B38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" name="Forme libre : forme 101">
                <a:extLst>
                  <a:ext uri="{FF2B5EF4-FFF2-40B4-BE49-F238E27FC236}">
                    <a16:creationId xmlns:a16="http://schemas.microsoft.com/office/drawing/2014/main" id="{3BAC8459-4EB4-4AED-8BCC-D5CE9476F91E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" name="Forme libre : forme 102">
                <a:extLst>
                  <a:ext uri="{FF2B5EF4-FFF2-40B4-BE49-F238E27FC236}">
                    <a16:creationId xmlns:a16="http://schemas.microsoft.com/office/drawing/2014/main" id="{12FDC20D-A379-4412-A727-580ADB179F3C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" name="Forme libre : forme 103">
                <a:extLst>
                  <a:ext uri="{FF2B5EF4-FFF2-40B4-BE49-F238E27FC236}">
                    <a16:creationId xmlns:a16="http://schemas.microsoft.com/office/drawing/2014/main" id="{89493ACA-F229-4B15-8FC9-B7572F4F6778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" name="Forme libre : forme 104">
                <a:extLst>
                  <a:ext uri="{FF2B5EF4-FFF2-40B4-BE49-F238E27FC236}">
                    <a16:creationId xmlns:a16="http://schemas.microsoft.com/office/drawing/2014/main" id="{8A671E1B-D5CF-4FE6-8452-E316838F84E4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CA7979-519E-4193-8CD4-407061720C92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21D62780-C6CE-47E6-BD54-B2DBCF01DAC3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97527C2-C2CD-4943-B224-17FB4721F181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75FCC1B1-5171-49CC-ADAD-6B4EB56B7912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107" name="Image 106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92BCF6F4-57DF-4C16-A370-4A5B1EB914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68B95B10-DFDD-4407-809E-44972520599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  <p:grpSp>
        <p:nvGrpSpPr>
          <p:cNvPr id="109" name="Groupe 108">
            <a:extLst>
              <a:ext uri="{FF2B5EF4-FFF2-40B4-BE49-F238E27FC236}">
                <a16:creationId xmlns:a16="http://schemas.microsoft.com/office/drawing/2014/main" id="{C4E4EABF-4FB5-4B38-AEC3-91A8E87620DB}"/>
              </a:ext>
            </a:extLst>
          </p:cNvPr>
          <p:cNvGrpSpPr/>
          <p:nvPr userDrawn="1"/>
        </p:nvGrpSpPr>
        <p:grpSpPr>
          <a:xfrm>
            <a:off x="4661322" y="858842"/>
            <a:ext cx="2869356" cy="1491854"/>
            <a:chOff x="4404755" y="1645920"/>
            <a:chExt cx="2869356" cy="1491854"/>
          </a:xfrm>
        </p:grpSpPr>
        <p:grpSp>
          <p:nvGrpSpPr>
            <p:cNvPr id="110" name="Graphic 9">
              <a:extLst>
                <a:ext uri="{FF2B5EF4-FFF2-40B4-BE49-F238E27FC236}">
                  <a16:creationId xmlns:a16="http://schemas.microsoft.com/office/drawing/2014/main" id="{6749F9AF-F538-4BE2-8E31-412A1B9DD57E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118" name="Forme libre : forme 117">
                <a:extLst>
                  <a:ext uri="{FF2B5EF4-FFF2-40B4-BE49-F238E27FC236}">
                    <a16:creationId xmlns:a16="http://schemas.microsoft.com/office/drawing/2014/main" id="{8247CBF3-6351-4602-B643-B65F63FF5B40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9" name="Graphic 9">
                <a:extLst>
                  <a:ext uri="{FF2B5EF4-FFF2-40B4-BE49-F238E27FC236}">
                    <a16:creationId xmlns:a16="http://schemas.microsoft.com/office/drawing/2014/main" id="{2711041D-B7EF-4CCE-BFF6-394176B0850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6B5FB89-1D88-4A64-AD92-67D3FA003817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23CA2CB2-BF6C-4CFF-AF5B-E77C3FFFC733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" name="Forme libre : forme 121">
                  <a:extLst>
                    <a:ext uri="{FF2B5EF4-FFF2-40B4-BE49-F238E27FC236}">
                      <a16:creationId xmlns:a16="http://schemas.microsoft.com/office/drawing/2014/main" id="{DA9451E9-E280-4798-A432-2C1FE7CA94FE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" name="Forme libre : forme 122">
                  <a:extLst>
                    <a:ext uri="{FF2B5EF4-FFF2-40B4-BE49-F238E27FC236}">
                      <a16:creationId xmlns:a16="http://schemas.microsoft.com/office/drawing/2014/main" id="{814150CF-1A63-4F96-AB91-88BF9BBBEE28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" name="Forme libre : forme 123">
                  <a:extLst>
                    <a:ext uri="{FF2B5EF4-FFF2-40B4-BE49-F238E27FC236}">
                      <a16:creationId xmlns:a16="http://schemas.microsoft.com/office/drawing/2014/main" id="{EC3EDCC4-C998-4904-9E7F-671110A58CA6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" name="Forme libre : forme 124">
                  <a:extLst>
                    <a:ext uri="{FF2B5EF4-FFF2-40B4-BE49-F238E27FC236}">
                      <a16:creationId xmlns:a16="http://schemas.microsoft.com/office/drawing/2014/main" id="{4B12FFFD-A162-4096-BFDB-8EA598D4AC2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" name="Forme libre : forme 125">
                  <a:extLst>
                    <a:ext uri="{FF2B5EF4-FFF2-40B4-BE49-F238E27FC236}">
                      <a16:creationId xmlns:a16="http://schemas.microsoft.com/office/drawing/2014/main" id="{908AF3D1-A1AA-46E5-A21E-8927A09A871B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" name="Forme libre : forme 126">
                  <a:extLst>
                    <a:ext uri="{FF2B5EF4-FFF2-40B4-BE49-F238E27FC236}">
                      <a16:creationId xmlns:a16="http://schemas.microsoft.com/office/drawing/2014/main" id="{2D0379F5-DAAC-487C-AEC4-A89BB83BB667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" name="Forme libre : forme 127">
                  <a:extLst>
                    <a:ext uri="{FF2B5EF4-FFF2-40B4-BE49-F238E27FC236}">
                      <a16:creationId xmlns:a16="http://schemas.microsoft.com/office/drawing/2014/main" id="{743B3FF5-0901-499D-BAC6-936A3E4B5158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" name="Forme libre : forme 128">
                  <a:extLst>
                    <a:ext uri="{FF2B5EF4-FFF2-40B4-BE49-F238E27FC236}">
                      <a16:creationId xmlns:a16="http://schemas.microsoft.com/office/drawing/2014/main" id="{2226C7E9-A75C-417F-99E9-CD7FBBE75F23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0" name="Forme libre : forme 129">
                  <a:extLst>
                    <a:ext uri="{FF2B5EF4-FFF2-40B4-BE49-F238E27FC236}">
                      <a16:creationId xmlns:a16="http://schemas.microsoft.com/office/drawing/2014/main" id="{16FB631A-8DFE-4977-8D4E-FFE0FAE3552E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1" name="Forme libre : forme 130">
                  <a:extLst>
                    <a:ext uri="{FF2B5EF4-FFF2-40B4-BE49-F238E27FC236}">
                      <a16:creationId xmlns:a16="http://schemas.microsoft.com/office/drawing/2014/main" id="{8638E497-CAC0-4BFF-A4E4-750769030AB3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2" name="Forme libre : forme 131">
                  <a:extLst>
                    <a:ext uri="{FF2B5EF4-FFF2-40B4-BE49-F238E27FC236}">
                      <a16:creationId xmlns:a16="http://schemas.microsoft.com/office/drawing/2014/main" id="{DC75F33A-50A9-46E1-A14C-536BC932B2B6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" name="Forme libre : forme 132">
                  <a:extLst>
                    <a:ext uri="{FF2B5EF4-FFF2-40B4-BE49-F238E27FC236}">
                      <a16:creationId xmlns:a16="http://schemas.microsoft.com/office/drawing/2014/main" id="{6AC338F4-4071-44BF-A8DD-97BC580BE2D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4" name="Forme libre : forme 133">
                  <a:extLst>
                    <a:ext uri="{FF2B5EF4-FFF2-40B4-BE49-F238E27FC236}">
                      <a16:creationId xmlns:a16="http://schemas.microsoft.com/office/drawing/2014/main" id="{FC949067-1BAC-44D1-A12A-AA05CE98EC53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" name="Forme libre : forme 134">
                  <a:extLst>
                    <a:ext uri="{FF2B5EF4-FFF2-40B4-BE49-F238E27FC236}">
                      <a16:creationId xmlns:a16="http://schemas.microsoft.com/office/drawing/2014/main" id="{D23183EE-4B73-4D8E-A4CA-2643B232707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" name="Forme libre : forme 135">
                  <a:extLst>
                    <a:ext uri="{FF2B5EF4-FFF2-40B4-BE49-F238E27FC236}">
                      <a16:creationId xmlns:a16="http://schemas.microsoft.com/office/drawing/2014/main" id="{3DDD3720-2CC4-47CC-8656-1DE2C007F6CE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" name="Forme libre : forme 136">
                  <a:extLst>
                    <a:ext uri="{FF2B5EF4-FFF2-40B4-BE49-F238E27FC236}">
                      <a16:creationId xmlns:a16="http://schemas.microsoft.com/office/drawing/2014/main" id="{96F08E38-E3C7-4364-B31C-73AFA8436873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" name="Forme libre : forme 137">
                  <a:extLst>
                    <a:ext uri="{FF2B5EF4-FFF2-40B4-BE49-F238E27FC236}">
                      <a16:creationId xmlns:a16="http://schemas.microsoft.com/office/drawing/2014/main" id="{519978A5-39B8-4CFB-8089-44645F66471C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" name="Forme libre : forme 138">
                  <a:extLst>
                    <a:ext uri="{FF2B5EF4-FFF2-40B4-BE49-F238E27FC236}">
                      <a16:creationId xmlns:a16="http://schemas.microsoft.com/office/drawing/2014/main" id="{54FFD69A-AD8B-4875-9D00-7DC707D4A241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" name="Forme libre : forme 139">
                  <a:extLst>
                    <a:ext uri="{FF2B5EF4-FFF2-40B4-BE49-F238E27FC236}">
                      <a16:creationId xmlns:a16="http://schemas.microsoft.com/office/drawing/2014/main" id="{222A95C4-E52D-46CB-8AA8-9F9527E5288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" name="Forme libre : forme 140">
                  <a:extLst>
                    <a:ext uri="{FF2B5EF4-FFF2-40B4-BE49-F238E27FC236}">
                      <a16:creationId xmlns:a16="http://schemas.microsoft.com/office/drawing/2014/main" id="{9D337BAB-2270-4AE4-8DEF-64462C82A446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" name="Forme libre : forme 141">
                  <a:extLst>
                    <a:ext uri="{FF2B5EF4-FFF2-40B4-BE49-F238E27FC236}">
                      <a16:creationId xmlns:a16="http://schemas.microsoft.com/office/drawing/2014/main" id="{FE408EA0-179F-4A0B-9568-D5F6C4AEC9CF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" name="Forme libre : forme 142">
                  <a:extLst>
                    <a:ext uri="{FF2B5EF4-FFF2-40B4-BE49-F238E27FC236}">
                      <a16:creationId xmlns:a16="http://schemas.microsoft.com/office/drawing/2014/main" id="{EE0911F8-C477-486A-99AA-BD5FF0E2AB17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" name="Forme libre : forme 143">
                  <a:extLst>
                    <a:ext uri="{FF2B5EF4-FFF2-40B4-BE49-F238E27FC236}">
                      <a16:creationId xmlns:a16="http://schemas.microsoft.com/office/drawing/2014/main" id="{48218FFB-88BB-4EAB-943E-D9EB77EF2B45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" name="Forme libre : forme 144">
                  <a:extLst>
                    <a:ext uri="{FF2B5EF4-FFF2-40B4-BE49-F238E27FC236}">
                      <a16:creationId xmlns:a16="http://schemas.microsoft.com/office/drawing/2014/main" id="{83CC4E44-D067-4235-BF63-FC1E2A38A48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" name="Forme libre : forme 145">
                  <a:extLst>
                    <a:ext uri="{FF2B5EF4-FFF2-40B4-BE49-F238E27FC236}">
                      <a16:creationId xmlns:a16="http://schemas.microsoft.com/office/drawing/2014/main" id="{521ECB99-084F-4323-85FC-233560E1D2E9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A752F15B-B550-4B2E-994B-A3E3E5A29CC4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B8604BA5-11E9-4684-830D-B5EED062DE3B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3926E0E6-D33A-4B8A-B0AC-5BE5BEC34359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5001AB4C-4E5E-4FD1-9421-034A0FACA052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0D4A21C8-9566-471E-AEDD-A2E79C845F8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orme libre : forme 115">
              <a:extLst>
                <a:ext uri="{FF2B5EF4-FFF2-40B4-BE49-F238E27FC236}">
                  <a16:creationId xmlns:a16="http://schemas.microsoft.com/office/drawing/2014/main" id="{E8A7D360-450F-427A-BACC-6A4415DC0544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AFCBCA5E-66F9-4266-9CFE-0F1D5CB761C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6681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322" y="3685964"/>
            <a:ext cx="6228397" cy="1754326"/>
          </a:xfrm>
        </p:spPr>
        <p:txBody>
          <a:bodyPr anchor="ctr">
            <a:spAutoFit/>
          </a:bodyPr>
          <a:lstStyle>
            <a:lvl1pPr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 de la présentation</a:t>
            </a:r>
            <a:br>
              <a:rPr lang="fr-FR"/>
            </a:br>
            <a:r>
              <a:rPr lang="fr-FR"/>
              <a:t>sur plusieurs lignes</a:t>
            </a:r>
            <a:br>
              <a:rPr lang="fr-FR"/>
            </a:br>
            <a:r>
              <a:rPr lang="fr-FR"/>
              <a:t>si nécessaire</a:t>
            </a:r>
          </a:p>
        </p:txBody>
      </p:sp>
      <p:sp>
        <p:nvSpPr>
          <p:cNvPr id="90" name="Espace réservé pour une image  89">
            <a:extLst>
              <a:ext uri="{FF2B5EF4-FFF2-40B4-BE49-F238E27FC236}">
                <a16:creationId xmlns:a16="http://schemas.microsoft.com/office/drawing/2014/main" id="{737F960D-39C3-4C7D-AFD5-043EE02B12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29090" y="2"/>
            <a:ext cx="5362912" cy="6857999"/>
          </a:xfrm>
          <a:custGeom>
            <a:avLst/>
            <a:gdLst>
              <a:gd name="connsiteX0" fmla="*/ 1003433 w 5362912"/>
              <a:gd name="connsiteY0" fmla="*/ 0 h 6857999"/>
              <a:gd name="connsiteX1" fmla="*/ 4572489 w 5362912"/>
              <a:gd name="connsiteY1" fmla="*/ 0 h 6857999"/>
              <a:gd name="connsiteX2" fmla="*/ 4584154 w 5362912"/>
              <a:gd name="connsiteY2" fmla="*/ 6598 h 6857999"/>
              <a:gd name="connsiteX3" fmla="*/ 4875146 w 5362912"/>
              <a:gd name="connsiteY3" fmla="*/ 214277 h 6857999"/>
              <a:gd name="connsiteX4" fmla="*/ 5341297 w 5362912"/>
              <a:gd name="connsiteY4" fmla="*/ 699891 h 6857999"/>
              <a:gd name="connsiteX5" fmla="*/ 5362912 w 5362912"/>
              <a:gd name="connsiteY5" fmla="*/ 729374 h 6857999"/>
              <a:gd name="connsiteX6" fmla="*/ 5362912 w 5362912"/>
              <a:gd name="connsiteY6" fmla="*/ 5299803 h 6857999"/>
              <a:gd name="connsiteX7" fmla="*/ 5286449 w 5362912"/>
              <a:gd name="connsiteY7" fmla="*/ 5446178 h 6857999"/>
              <a:gd name="connsiteX8" fmla="*/ 4945784 w 5362912"/>
              <a:gd name="connsiteY8" fmla="*/ 6004564 h 6857999"/>
              <a:gd name="connsiteX9" fmla="*/ 4563124 w 5362912"/>
              <a:gd name="connsiteY9" fmla="*/ 6547411 h 6857999"/>
              <a:gd name="connsiteX10" fmla="*/ 4319887 w 5362912"/>
              <a:gd name="connsiteY10" fmla="*/ 6857999 h 6857999"/>
              <a:gd name="connsiteX11" fmla="*/ 1879316 w 5362912"/>
              <a:gd name="connsiteY11" fmla="*/ 6857999 h 6857999"/>
              <a:gd name="connsiteX12" fmla="*/ 1939276 w 5362912"/>
              <a:gd name="connsiteY12" fmla="*/ 6759058 h 6857999"/>
              <a:gd name="connsiteX13" fmla="*/ 2474964 w 5362912"/>
              <a:gd name="connsiteY13" fmla="*/ 5387764 h 6857999"/>
              <a:gd name="connsiteX14" fmla="*/ 1945416 w 5362912"/>
              <a:gd name="connsiteY14" fmla="*/ 4363358 h 6857999"/>
              <a:gd name="connsiteX15" fmla="*/ 1231683 w 5362912"/>
              <a:gd name="connsiteY15" fmla="*/ 4084483 h 6857999"/>
              <a:gd name="connsiteX16" fmla="*/ 528576 w 5362912"/>
              <a:gd name="connsiteY16" fmla="*/ 3575636 h 6857999"/>
              <a:gd name="connsiteX17" fmla="*/ 44336 w 5362912"/>
              <a:gd name="connsiteY17" fmla="*/ 2769537 h 6857999"/>
              <a:gd name="connsiteX18" fmla="*/ 4398 w 5362912"/>
              <a:gd name="connsiteY18" fmla="*/ 2646784 h 6857999"/>
              <a:gd name="connsiteX19" fmla="*/ 892 w 5362912"/>
              <a:gd name="connsiteY19" fmla="*/ 2631525 h 6857999"/>
              <a:gd name="connsiteX20" fmla="*/ 51182 w 5362912"/>
              <a:gd name="connsiteY20" fmla="*/ 2626455 h 6857999"/>
              <a:gd name="connsiteX21" fmla="*/ 446661 w 5362912"/>
              <a:gd name="connsiteY21" fmla="*/ 2141218 h 6857999"/>
              <a:gd name="connsiteX22" fmla="*/ 51182 w 5362912"/>
              <a:gd name="connsiteY22" fmla="*/ 1655981 h 6857999"/>
              <a:gd name="connsiteX23" fmla="*/ 0 w 5362912"/>
              <a:gd name="connsiteY23" fmla="*/ 1650821 h 6857999"/>
              <a:gd name="connsiteX24" fmla="*/ 11015 w 5362912"/>
              <a:gd name="connsiteY24" fmla="*/ 1591152 h 6857999"/>
              <a:gd name="connsiteX25" fmla="*/ 855969 w 5362912"/>
              <a:gd name="connsiteY25" fmla="*/ 10046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62912" h="6857999">
                <a:moveTo>
                  <a:pt x="1003433" y="0"/>
                </a:moveTo>
                <a:lnTo>
                  <a:pt x="4572489" y="0"/>
                </a:lnTo>
                <a:lnTo>
                  <a:pt x="4584154" y="6598"/>
                </a:lnTo>
                <a:cubicBezTo>
                  <a:pt x="4688427" y="70390"/>
                  <a:pt x="4785410" y="139664"/>
                  <a:pt x="4875146" y="214277"/>
                </a:cubicBezTo>
                <a:cubicBezTo>
                  <a:pt x="5051942" y="365541"/>
                  <a:pt x="5207382" y="527292"/>
                  <a:pt x="5341297" y="699891"/>
                </a:cubicBezTo>
                <a:lnTo>
                  <a:pt x="5362912" y="729374"/>
                </a:lnTo>
                <a:lnTo>
                  <a:pt x="5362912" y="5299803"/>
                </a:lnTo>
                <a:lnTo>
                  <a:pt x="5286449" y="5446178"/>
                </a:lnTo>
                <a:cubicBezTo>
                  <a:pt x="5183430" y="5632978"/>
                  <a:pt x="5069861" y="5819141"/>
                  <a:pt x="4945784" y="6004564"/>
                </a:cubicBezTo>
                <a:cubicBezTo>
                  <a:pt x="4822387" y="6189349"/>
                  <a:pt x="4694820" y="6370263"/>
                  <a:pt x="4563124" y="6547411"/>
                </a:cubicBezTo>
                <a:lnTo>
                  <a:pt x="4319887" y="6857999"/>
                </a:lnTo>
                <a:lnTo>
                  <a:pt x="1879316" y="6857999"/>
                </a:lnTo>
                <a:lnTo>
                  <a:pt x="1939276" y="6759058"/>
                </a:lnTo>
                <a:cubicBezTo>
                  <a:pt x="2199789" y="6308904"/>
                  <a:pt x="2379314" y="5850414"/>
                  <a:pt x="2474964" y="5387764"/>
                </a:cubicBezTo>
                <a:cubicBezTo>
                  <a:pt x="2576446" y="4889304"/>
                  <a:pt x="2401608" y="4546185"/>
                  <a:pt x="1945416" y="4363358"/>
                </a:cubicBezTo>
                <a:cubicBezTo>
                  <a:pt x="1741332" y="4292321"/>
                  <a:pt x="1506485" y="4200268"/>
                  <a:pt x="1231683" y="4084483"/>
                </a:cubicBezTo>
                <a:cubicBezTo>
                  <a:pt x="964871" y="3967500"/>
                  <a:pt x="727386" y="3799136"/>
                  <a:pt x="528576" y="3575636"/>
                </a:cubicBezTo>
                <a:cubicBezTo>
                  <a:pt x="325850" y="3349420"/>
                  <a:pt x="167154" y="3082532"/>
                  <a:pt x="44336" y="2769537"/>
                </a:cubicBezTo>
                <a:cubicBezTo>
                  <a:pt x="29334" y="2729754"/>
                  <a:pt x="16019" y="2688840"/>
                  <a:pt x="4398" y="2646784"/>
                </a:cubicBezTo>
                <a:lnTo>
                  <a:pt x="892" y="2631525"/>
                </a:lnTo>
                <a:lnTo>
                  <a:pt x="51182" y="2626455"/>
                </a:lnTo>
                <a:cubicBezTo>
                  <a:pt x="276882" y="2580271"/>
                  <a:pt x="446661" y="2380572"/>
                  <a:pt x="446661" y="2141218"/>
                </a:cubicBezTo>
                <a:cubicBezTo>
                  <a:pt x="446661" y="1901865"/>
                  <a:pt x="276882" y="1702166"/>
                  <a:pt x="51182" y="1655981"/>
                </a:cubicBezTo>
                <a:lnTo>
                  <a:pt x="0" y="1650821"/>
                </a:lnTo>
                <a:lnTo>
                  <a:pt x="11015" y="1591152"/>
                </a:lnTo>
                <a:cubicBezTo>
                  <a:pt x="147058" y="931321"/>
                  <a:pt x="428732" y="435010"/>
                  <a:pt x="855969" y="10046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327E9348-628E-4F8B-8163-BA781ECACD8E}"/>
              </a:ext>
            </a:extLst>
          </p:cNvPr>
          <p:cNvGrpSpPr/>
          <p:nvPr userDrawn="1"/>
        </p:nvGrpSpPr>
        <p:grpSpPr>
          <a:xfrm>
            <a:off x="4404755" y="1645920"/>
            <a:ext cx="2869356" cy="1491854"/>
            <a:chOff x="4404755" y="1645920"/>
            <a:chExt cx="2869356" cy="1491854"/>
          </a:xfrm>
        </p:grpSpPr>
        <p:grpSp>
          <p:nvGrpSpPr>
            <p:cNvPr id="51" name="Graphic 9">
              <a:extLst>
                <a:ext uri="{FF2B5EF4-FFF2-40B4-BE49-F238E27FC236}">
                  <a16:creationId xmlns:a16="http://schemas.microsoft.com/office/drawing/2014/main" id="{63C0D48B-BEFA-40BB-AC42-3185502C3215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D339A681-3407-4B2E-AA4B-F6D76816A4C1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53" name="Graphic 9">
                <a:extLst>
                  <a:ext uri="{FF2B5EF4-FFF2-40B4-BE49-F238E27FC236}">
                    <a16:creationId xmlns:a16="http://schemas.microsoft.com/office/drawing/2014/main" id="{F1266E87-362B-486A-9DEE-85FD86462D1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9AD1F0C8-E9FE-436B-BA1D-584A9FF5D91C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25CB407F-8629-4A61-848D-1889D5F8B434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7F9692BF-B42C-4C9D-9AE4-2D860134616F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11FF3E12-20DE-4045-A2AD-65701FA812E1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3C7CD46C-50D9-4F54-AC38-5F03DEF09C00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437A094F-F085-41DF-AC13-14F457B55F1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" name="Forme libre : forme 59">
                  <a:extLst>
                    <a:ext uri="{FF2B5EF4-FFF2-40B4-BE49-F238E27FC236}">
                      <a16:creationId xmlns:a16="http://schemas.microsoft.com/office/drawing/2014/main" id="{609FC706-FEED-4E51-AEAD-5FDA2374BF8F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" name="Forme libre : forme 60">
                  <a:extLst>
                    <a:ext uri="{FF2B5EF4-FFF2-40B4-BE49-F238E27FC236}">
                      <a16:creationId xmlns:a16="http://schemas.microsoft.com/office/drawing/2014/main" id="{2A87806E-3D1A-49FB-824A-7E807F49209D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" name="Forme libre : forme 61">
                  <a:extLst>
                    <a:ext uri="{FF2B5EF4-FFF2-40B4-BE49-F238E27FC236}">
                      <a16:creationId xmlns:a16="http://schemas.microsoft.com/office/drawing/2014/main" id="{D2BCBA47-1810-4B95-882C-BF08A7EEB8F4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" name="Forme libre : forme 62">
                  <a:extLst>
                    <a:ext uri="{FF2B5EF4-FFF2-40B4-BE49-F238E27FC236}">
                      <a16:creationId xmlns:a16="http://schemas.microsoft.com/office/drawing/2014/main" id="{47CD1183-8E6D-49FB-9A4E-7CFF9C5EB7CE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" name="Forme libre : forme 63">
                  <a:extLst>
                    <a:ext uri="{FF2B5EF4-FFF2-40B4-BE49-F238E27FC236}">
                      <a16:creationId xmlns:a16="http://schemas.microsoft.com/office/drawing/2014/main" id="{F052D8C5-78B9-4D33-8290-DB5CAA40C57C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" name="Forme libre : forme 64">
                  <a:extLst>
                    <a:ext uri="{FF2B5EF4-FFF2-40B4-BE49-F238E27FC236}">
                      <a16:creationId xmlns:a16="http://schemas.microsoft.com/office/drawing/2014/main" id="{2DB662C8-6E67-468B-966F-58B1CB8B6D24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" name="Forme libre : forme 65">
                  <a:extLst>
                    <a:ext uri="{FF2B5EF4-FFF2-40B4-BE49-F238E27FC236}">
                      <a16:creationId xmlns:a16="http://schemas.microsoft.com/office/drawing/2014/main" id="{7597EFEF-6457-4735-B71E-B6DAEBDEB620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C4EBCA10-1DD5-4A4D-9D99-9FF95AA91A4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AE173105-BCF7-45C4-B073-AD7BC8DF3171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44781253-698D-4B18-B04D-8759F055D1A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" name="Forme libre : forme 69">
                  <a:extLst>
                    <a:ext uri="{FF2B5EF4-FFF2-40B4-BE49-F238E27FC236}">
                      <a16:creationId xmlns:a16="http://schemas.microsoft.com/office/drawing/2014/main" id="{64CF2F3D-6412-4109-9DFA-4B5EAC00B402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" name="Forme libre : forme 70">
                  <a:extLst>
                    <a:ext uri="{FF2B5EF4-FFF2-40B4-BE49-F238E27FC236}">
                      <a16:creationId xmlns:a16="http://schemas.microsoft.com/office/drawing/2014/main" id="{815D0898-8FCF-48B2-B558-491A0A07DAD5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39FAF143-4550-45F2-9970-2513A27ABD90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BDB9DEA5-9DD9-4583-8952-3469A3AA1326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C51DB624-4160-4DFA-AFA8-F429975F9E1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DF1BBB5C-F383-4DB5-BA6F-29FD2AFC601B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AB9B1F3E-8D13-4785-9EDA-F2D6D6ADF7B9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4734F069-3D39-4185-BC42-1A836FF0A51C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99E9A21F-584E-4F7C-835A-6FF5CD5BA777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86488C2E-2BA0-4066-B997-92AA17F8C2C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EF767907-D819-4066-92AB-6C0DB8F4D06F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5CB6DDF7-AE92-4472-A2FC-0EC9AED158F2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70B96E6E-2D8D-48E9-906D-F44AAE07EA79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6FA97959-BEEB-43C8-B1EC-E575F622E60C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4F2F4056-00B9-4EC6-B80F-0338830DF2CE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8ACC6129-B941-45EC-AF5D-A080C9AEA8C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67949B72-FBA7-43B1-B52A-FD349A9D7041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5C75321-EF0D-406A-A915-9F23BED84D2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99882E90-3531-496D-885C-2911A48726B7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91" name="Freeform 5">
              <a:extLst>
                <a:ext uri="{FF2B5EF4-FFF2-40B4-BE49-F238E27FC236}">
                  <a16:creationId xmlns:a16="http://schemas.microsoft.com/office/drawing/2014/main" id="{832175DE-47E5-4EF0-ACDC-A9BDFA026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4B180BA-7C2E-4B3C-BE1B-A4AD7673A3A1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73475A4-4E6C-4ECA-B7E9-C22672055DB7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94" name="Image 93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554262E5-477D-4B16-8FF2-F1E37DE7D2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95" name="ZoneTexte 94">
              <a:extLst>
                <a:ext uri="{FF2B5EF4-FFF2-40B4-BE49-F238E27FC236}">
                  <a16:creationId xmlns:a16="http://schemas.microsoft.com/office/drawing/2014/main" id="{627E5647-EDFB-4A1B-A8E7-EB109EFD7F8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37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D7D516C3-E612-4F60-9DDC-817C28DB4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5CF7858F-1CBF-4407-8089-492A8FD8A684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111643E-CDD1-4DED-8F6A-3360720D7A94}"/>
              </a:ext>
            </a:extLst>
          </p:cNvPr>
          <p:cNvSpPr/>
          <p:nvPr userDrawn="1"/>
        </p:nvSpPr>
        <p:spPr>
          <a:xfrm>
            <a:off x="11317273" y="5467772"/>
            <a:ext cx="518160" cy="5181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DBEB5051-9FD9-4A29-841B-6EA3D80D26C2}"/>
              </a:ext>
            </a:extLst>
          </p:cNvPr>
          <p:cNvSpPr/>
          <p:nvPr userDrawn="1"/>
        </p:nvSpPr>
        <p:spPr>
          <a:xfrm flipH="1">
            <a:off x="-1926670" y="4399877"/>
            <a:ext cx="6235849" cy="6235849"/>
          </a:xfrm>
          <a:prstGeom prst="arc">
            <a:avLst>
              <a:gd name="adj1" fmla="val 11541448"/>
              <a:gd name="adj2" fmla="val 1756534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space réservé du texte 15">
            <a:extLst>
              <a:ext uri="{FF2B5EF4-FFF2-40B4-BE49-F238E27FC236}">
                <a16:creationId xmlns:a16="http://schemas.microsoft.com/office/drawing/2014/main" id="{BDF24F3C-25DE-4F83-A323-CF852BEFF8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8184" y="301142"/>
            <a:ext cx="5903269" cy="1114425"/>
          </a:xfrm>
        </p:spPr>
        <p:txBody>
          <a:bodyPr>
            <a:noAutofit/>
          </a:bodyPr>
          <a:lstStyle>
            <a:lvl1pPr>
              <a:defRPr sz="8000" b="1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Sommaire.</a:t>
            </a: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73C60168-57F7-4020-8DC1-4E7AAF368F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3">
            <a:extLst>
              <a:ext uri="{FF2B5EF4-FFF2-40B4-BE49-F238E27FC236}">
                <a16:creationId xmlns:a16="http://schemas.microsoft.com/office/drawing/2014/main" id="{788D3D5B-0744-49FA-9F06-655D67F99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120E329E-6B3F-4C11-91DF-CC0E62B5AFF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603C4DF9-E8DB-4ADE-9ACD-467214C84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65D590-9B41-4760-85F1-6D5D90124CF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8BB72184-6ED6-4225-AA92-C0A48ED87D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5477" y="1741273"/>
            <a:ext cx="5685033" cy="4216539"/>
          </a:xfrm>
        </p:spPr>
        <p:txBody>
          <a:bodyPr lIns="144000"/>
          <a:lstStyle>
            <a:lvl1pPr marL="342900" indent="-342900">
              <a:buClr>
                <a:schemeClr val="tx1"/>
              </a:buClr>
              <a:buFont typeface="+mj-lt"/>
              <a:buAutoNum type="arabicPeriod"/>
              <a:defRPr sz="1600" b="0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nécessaire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lvl="0"/>
            <a:endParaRPr lang="fr-FR"/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6FA2540B-EEF5-464D-B57D-2858171D6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8" b="26928"/>
          <a:stretch/>
        </p:blipFill>
        <p:spPr>
          <a:xfrm>
            <a:off x="9861184" y="5948522"/>
            <a:ext cx="2388869" cy="77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2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ACF779A-D9B6-4E0E-BF04-0DDA7501FE47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tx1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E355C23-42A8-4771-8EAA-97B8F1F2A6C6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F9F0353A-B413-4886-ABAA-27A3AACAED8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3">
            <a:extLst>
              <a:ext uri="{FF2B5EF4-FFF2-40B4-BE49-F238E27FC236}">
                <a16:creationId xmlns:a16="http://schemas.microsoft.com/office/drawing/2014/main" id="{42183275-80A6-47BA-B6F2-52C5BE338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C2CB49C-681C-425A-843B-3C3403780679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8EB8373-E0B4-4191-BEEA-ACAE49D94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BB02206-BB9A-4CEA-AB59-7EC758AFFC32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CA55EC9-10E6-487A-B6E4-F3F9683A52C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8B30CC12-2E39-413C-84E6-7A832DE0B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672B05D-EDC1-4373-BEF8-DE85B77A6C1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F01B0642-6B16-42AF-8B72-F271AB4B6C5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4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FD55C87-3958-49B8-88E9-513980CAAF6C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FCB91BC3-C9CA-46B0-A6A2-9153C9EFCBF4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numéro de diapositive 4">
            <a:extLst>
              <a:ext uri="{FF2B5EF4-FFF2-40B4-BE49-F238E27FC236}">
                <a16:creationId xmlns:a16="http://schemas.microsoft.com/office/drawing/2014/main" id="{D7FFDAA5-7366-4FC5-873E-00A363B3089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pied de page 3">
            <a:extLst>
              <a:ext uri="{FF2B5EF4-FFF2-40B4-BE49-F238E27FC236}">
                <a16:creationId xmlns:a16="http://schemas.microsoft.com/office/drawing/2014/main" id="{48394664-8122-4BA8-ACF6-99C99FA85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2C23ADC1-9445-4FE1-88B1-6B09445B5A7A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2DB2237-677E-42B3-9E95-BCA46A4B1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543DC0B-98F8-4E24-93CC-E0FF8E77532B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ADCEE04-E1A8-49EE-AD67-EB36A393499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BA736DA1-887D-4729-996F-6F16F4E47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8E30D6-756D-4CA7-A161-C287AF8A66BA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B8AC86C2-447A-4148-B06F-A01067AC6166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8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0" name="Espace réservé du numéro de diapositive 20">
            <a:extLst>
              <a:ext uri="{FF2B5EF4-FFF2-40B4-BE49-F238E27FC236}">
                <a16:creationId xmlns:a16="http://schemas.microsoft.com/office/drawing/2014/main" id="{D6258239-6975-4FA8-8187-E42076C592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00669A-BA4A-4E52-ADA9-63A05E2FB8B1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12255EF7-1202-47DA-B72C-8FE533CDE4CF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299739D-F9F8-40E0-966F-A86A221FF0A0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68C87CA-FC5E-46F3-B285-75D7A709A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B95F5A0-A841-473B-8237-FC280A7E3584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9DCABB6-1700-4D3E-85A2-43B076A8398A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EEBF59FE-6D5D-489B-B8EF-BF0EA45B7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61A923-5A4B-4B14-82D0-5500EF79577B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2D0D96-E1CD-48C4-A67A-C2D49CB8EC7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60" name="Graphic 26">
            <a:extLst>
              <a:ext uri="{FF2B5EF4-FFF2-40B4-BE49-F238E27FC236}">
                <a16:creationId xmlns:a16="http://schemas.microsoft.com/office/drawing/2014/main" id="{FAE92335-5B7C-4F8E-8338-E806756004D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48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A2A7322-96BB-48D8-8DF3-5544A17F5B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9413" y="932920"/>
            <a:ext cx="6637337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51BEF40-99A6-4C89-9182-5CD6CA02649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8986A9D-568E-4415-8F21-C267CD753C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D8696BD-3324-407E-A317-1E9F41E6D2E3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3A290B6-9AA7-4CBE-8757-0E9A1C63DE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3709B9EB-1F69-44C8-A487-E668D5DBE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5D9D60A-E5C2-48FC-B3A7-3E6D24D7C40B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E7EA28F-4CF3-49A9-B233-A4D2B49B6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9FBDF5C-38AA-407A-BEB7-E53D0BF0A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4A2F8C0-709C-4963-BB9E-E05162954F8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1BF6926F-27C9-44B2-ACA0-E91B551F5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D19F001-4995-4B91-A349-2EF580055553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6B7D050-1C61-4099-84BD-63DF49033D4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723A2F2-F250-4E7A-B61E-9F458019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D2AA3F5-397C-4A41-8BBF-21E61115868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73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91B525CA-F298-45C5-920D-6173D81520B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" y="1"/>
            <a:ext cx="6271919" cy="6858001"/>
          </a:xfrm>
          <a:custGeom>
            <a:avLst/>
            <a:gdLst>
              <a:gd name="connsiteX0" fmla="*/ 1575268 w 6271919"/>
              <a:gd name="connsiteY0" fmla="*/ 0 h 6858001"/>
              <a:gd name="connsiteX1" fmla="*/ 3651647 w 6271919"/>
              <a:gd name="connsiteY1" fmla="*/ 1 h 6858001"/>
              <a:gd name="connsiteX2" fmla="*/ 3688621 w 6271919"/>
              <a:gd name="connsiteY2" fmla="*/ 9557 h 6858001"/>
              <a:gd name="connsiteX3" fmla="*/ 4068719 w 6271919"/>
              <a:gd name="connsiteY3" fmla="*/ 151785 h 6858001"/>
              <a:gd name="connsiteX4" fmla="*/ 5253872 w 6271919"/>
              <a:gd name="connsiteY4" fmla="*/ 1052148 h 6858001"/>
              <a:gd name="connsiteX5" fmla="*/ 5975377 w 6271919"/>
              <a:gd name="connsiteY5" fmla="*/ 2305416 h 6858001"/>
              <a:gd name="connsiteX6" fmla="*/ 6261942 w 6271919"/>
              <a:gd name="connsiteY6" fmla="*/ 3720115 h 6858001"/>
              <a:gd name="connsiteX7" fmla="*/ 6261854 w 6271919"/>
              <a:gd name="connsiteY7" fmla="*/ 3720138 h 6858001"/>
              <a:gd name="connsiteX8" fmla="*/ 5847431 w 6271919"/>
              <a:gd name="connsiteY8" fmla="*/ 6480206 h 6858001"/>
              <a:gd name="connsiteX9" fmla="*/ 5721635 w 6271919"/>
              <a:gd name="connsiteY9" fmla="*/ 6836268 h 6858001"/>
              <a:gd name="connsiteX10" fmla="*/ 5713334 w 6271919"/>
              <a:gd name="connsiteY10" fmla="*/ 6858001 h 6858001"/>
              <a:gd name="connsiteX11" fmla="*/ 2962930 w 6271919"/>
              <a:gd name="connsiteY11" fmla="*/ 6858001 h 6858001"/>
              <a:gd name="connsiteX12" fmla="*/ 2964507 w 6271919"/>
              <a:gd name="connsiteY12" fmla="*/ 6760502 h 6858001"/>
              <a:gd name="connsiteX13" fmla="*/ 2956900 w 6271919"/>
              <a:gd name="connsiteY13" fmla="*/ 6529827 h 6858001"/>
              <a:gd name="connsiteX14" fmla="*/ 2075256 w 6271919"/>
              <a:gd name="connsiteY14" fmla="*/ 5562132 h 6858001"/>
              <a:gd name="connsiteX15" fmla="*/ 1210695 w 6271919"/>
              <a:gd name="connsiteY15" fmla="*/ 5466044 h 6858001"/>
              <a:gd name="connsiteX16" fmla="*/ 290217 w 6271919"/>
              <a:gd name="connsiteY16" fmla="*/ 5114663 h 6858001"/>
              <a:gd name="connsiteX17" fmla="*/ 80296 w 6271919"/>
              <a:gd name="connsiteY17" fmla="*/ 4962454 h 6858001"/>
              <a:gd name="connsiteX18" fmla="*/ 0 w 6271919"/>
              <a:gd name="connsiteY18" fmla="*/ 4891588 h 6858001"/>
              <a:gd name="connsiteX19" fmla="*/ 0 w 6271919"/>
              <a:gd name="connsiteY19" fmla="*/ 817118 h 6858001"/>
              <a:gd name="connsiteX20" fmla="*/ 67372 w 6271919"/>
              <a:gd name="connsiteY20" fmla="*/ 760306 h 6858001"/>
              <a:gd name="connsiteX21" fmla="*/ 1421060 w 6271919"/>
              <a:gd name="connsiteY21" fmla="*/ 4004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271919" h="6858001">
                <a:moveTo>
                  <a:pt x="1575268" y="0"/>
                </a:moveTo>
                <a:lnTo>
                  <a:pt x="3651647" y="1"/>
                </a:lnTo>
                <a:lnTo>
                  <a:pt x="3688621" y="9557"/>
                </a:lnTo>
                <a:cubicBezTo>
                  <a:pt x="3821702" y="48870"/>
                  <a:pt x="3948399" y="96335"/>
                  <a:pt x="4068719" y="151785"/>
                </a:cubicBezTo>
                <a:cubicBezTo>
                  <a:pt x="4545325" y="379623"/>
                  <a:pt x="4940591" y="678559"/>
                  <a:pt x="5253872" y="1052148"/>
                </a:cubicBezTo>
                <a:cubicBezTo>
                  <a:pt x="5572963" y="1417980"/>
                  <a:pt x="5806976" y="1840605"/>
                  <a:pt x="5975377" y="2305416"/>
                </a:cubicBezTo>
                <a:cubicBezTo>
                  <a:pt x="6137328" y="2775240"/>
                  <a:pt x="6232471" y="3247379"/>
                  <a:pt x="6261942" y="3720115"/>
                </a:cubicBezTo>
                <a:lnTo>
                  <a:pt x="6261854" y="3720138"/>
                </a:lnTo>
                <a:cubicBezTo>
                  <a:pt x="6312185" y="4598424"/>
                  <a:pt x="6173723" y="5521100"/>
                  <a:pt x="5847431" y="6480206"/>
                </a:cubicBezTo>
                <a:cubicBezTo>
                  <a:pt x="5806924" y="6599644"/>
                  <a:pt x="5764988" y="6718327"/>
                  <a:pt x="5721635" y="6836268"/>
                </a:cubicBezTo>
                <a:lnTo>
                  <a:pt x="5713334" y="6858001"/>
                </a:lnTo>
                <a:lnTo>
                  <a:pt x="2962930" y="6858001"/>
                </a:lnTo>
                <a:lnTo>
                  <a:pt x="2964507" y="6760502"/>
                </a:lnTo>
                <a:cubicBezTo>
                  <a:pt x="2963869" y="6683212"/>
                  <a:pt x="2961335" y="6606315"/>
                  <a:pt x="2956900" y="6529827"/>
                </a:cubicBezTo>
                <a:cubicBezTo>
                  <a:pt x="2921723" y="5953440"/>
                  <a:pt x="2629197" y="5628571"/>
                  <a:pt x="2075256" y="5562132"/>
                </a:cubicBezTo>
                <a:cubicBezTo>
                  <a:pt x="1830602" y="5544201"/>
                  <a:pt x="1546040" y="5512264"/>
                  <a:pt x="1210695" y="5466044"/>
                </a:cubicBezTo>
                <a:cubicBezTo>
                  <a:pt x="883759" y="5416161"/>
                  <a:pt x="573884" y="5301323"/>
                  <a:pt x="290217" y="5114663"/>
                </a:cubicBezTo>
                <a:cubicBezTo>
                  <a:pt x="218028" y="5067541"/>
                  <a:pt x="148109" y="5016823"/>
                  <a:pt x="80296" y="4962454"/>
                </a:cubicBezTo>
                <a:lnTo>
                  <a:pt x="0" y="4891588"/>
                </a:lnTo>
                <a:lnTo>
                  <a:pt x="0" y="817118"/>
                </a:lnTo>
                <a:lnTo>
                  <a:pt x="67372" y="760306"/>
                </a:lnTo>
                <a:cubicBezTo>
                  <a:pt x="488214" y="425386"/>
                  <a:pt x="939964" y="185412"/>
                  <a:pt x="1421060" y="4004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689" y="397389"/>
            <a:ext cx="5089418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2689" y="1585913"/>
            <a:ext cx="5089418" cy="3200876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B1FDC36-C941-4E43-AAF5-8A06DD75AC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12690" y="932920"/>
            <a:ext cx="5089418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3CF7B01-F1CD-4128-B4F0-3B592442708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05CE85E2-2EBE-4FA3-AEE7-414F05CB7E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4776" y="6429285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E38676-C423-4071-B81F-C2723FBF591C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14F010C-BB16-4850-B80C-FE5BDD9CA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763B7-E118-4317-990B-30486A2A7C7D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CEA92A5-7D61-49E6-AFDC-06C9591BB36B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C17A9DA9-5C07-4F66-8831-29DB1FE4A4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A8CA5437-449F-4006-8357-9E73BBBA21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D578A26-101C-40BE-8F77-C49084A79DA3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B435685-5802-4BC9-B2AC-1BE87871E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8DD7044C-9DF9-4EC2-8AA9-2484DD43C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DE4CB383-AA62-42CB-95F3-04095BB2F242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D2C4657F-E7D6-4BBB-9619-ED8D3F899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07AFD9B-B20D-43B4-A85E-CA38B83C7674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32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Mise en ava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571658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5716587" cy="2739211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6B1D5DE-B1BF-4405-BFDB-EE018DCC58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07F8C4A-A5AF-4554-B456-E7BBD89C53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F460B1-6982-4905-8AC2-E57C6EF8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28491" y="4134485"/>
            <a:ext cx="3612547" cy="94551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400"/>
            </a:lvl1pPr>
          </a:lstStyle>
          <a:p>
            <a:pPr lvl="0"/>
            <a:r>
              <a:rPr lang="fr-FR"/>
              <a:t>Cliquer ici pour ajouter</a:t>
            </a:r>
            <a:br>
              <a:rPr lang="fr-FR"/>
            </a:br>
            <a:r>
              <a:rPr lang="fr-FR"/>
              <a:t>votre conclusion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0E2FD5A-55DB-409F-912C-F4F5241ECF7D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0" y="5393803"/>
            <a:ext cx="378274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>
            <a:extLst>
              <a:ext uri="{FF2B5EF4-FFF2-40B4-BE49-F238E27FC236}">
                <a16:creationId xmlns:a16="http://schemas.microsoft.com/office/drawing/2014/main" id="{BCC5F879-811B-4BB0-BEC4-434C86A7D148}"/>
              </a:ext>
            </a:extLst>
          </p:cNvPr>
          <p:cNvSpPr/>
          <p:nvPr userDrawn="1"/>
        </p:nvSpPr>
        <p:spPr>
          <a:xfrm>
            <a:off x="7257327" y="-3545389"/>
            <a:ext cx="6543796" cy="6543796"/>
          </a:xfrm>
          <a:prstGeom prst="arc">
            <a:avLst>
              <a:gd name="adj1" fmla="val 3572043"/>
              <a:gd name="adj2" fmla="val 105272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8DAA2EAD-5B23-436F-B4D1-A1D8579F5B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5716586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1D4D6C2-62E1-477A-AC08-8D4F4ED8037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C9ECDE3-C232-4A39-A510-2A9282F408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08CD4F75-7456-46B1-9D65-BB06068FF16D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81DF03AA-BF30-4694-ACE7-624CA1952FB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1BEE0F9F-1F51-414B-BB57-CCF6FDFD16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74FB0BA-3D37-4E67-AB4C-27D5AF825F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AEDEC46-E80E-4D1A-A083-00DF474E1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297DD510-3758-48A8-95B3-08600D114C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7E990A0-8242-4DE7-A9A2-2C156576AEC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1E7689F-E5E7-41F2-845C-453F9EEBD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58EADAD-37E3-4BEB-A130-EE52B4B61A9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126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0880D7-50B6-44AC-8735-E437A87A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  <a:prstGeom prst="rect">
            <a:avLst/>
          </a:prstGeom>
        </p:spPr>
        <p:txBody>
          <a:bodyPr vert="horz" wrap="square" lIns="90000" tIns="45720" rIns="90000" bIns="45720" rtlCol="0" anchor="t">
            <a:normAutofit/>
          </a:bodyPr>
          <a:lstStyle/>
          <a:p>
            <a:r>
              <a:rPr lang="fr-FR"/>
              <a:t>Titre de la slide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93AEA6-79B4-4063-833F-C99592A49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709" y="1620456"/>
            <a:ext cx="11434582" cy="1292662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fr-FR"/>
              <a:t>Cliquez ici pour insérer votre texte de niveau 01, Police Arial, corps 16, sans gras, violet</a:t>
            </a:r>
          </a:p>
          <a:p>
            <a:pPr lvl="1"/>
            <a:r>
              <a:rPr lang="fr-FR"/>
              <a:t>Cliquez ici pour insérer votre texte de niveau 02, police Arial, corps 12, sans gras, violet</a:t>
            </a:r>
          </a:p>
          <a:p>
            <a:pPr lvl="2"/>
            <a:r>
              <a:rPr lang="fr-FR"/>
              <a:t>Cliquez ici pour insérer votre texte de niveau 03, police Arial, corps 12, sans gras, violet</a:t>
            </a:r>
          </a:p>
          <a:p>
            <a:pPr lvl="3"/>
            <a:r>
              <a:rPr lang="fr-FR"/>
              <a:t>Cliquez ici pour insérer votre texte de niveau 04, police Arial, corps 11, sans gras, violet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733428-F725-422B-A778-D265ABA84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709" y="6415801"/>
            <a:ext cx="323165" cy="246221"/>
          </a:xfrm>
          <a:prstGeom prst="rect">
            <a:avLst/>
          </a:prstGeom>
        </p:spPr>
        <p:txBody>
          <a:bodyPr vert="horz" wrap="none" lIns="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1A73DF-50E8-45C0-9256-B9FBB1F1D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A6E4798-0302-4528-9B91-02BC72378C53}"/>
              </a:ext>
            </a:extLst>
          </p:cNvPr>
          <p:cNvSpPr/>
          <p:nvPr userDrawn="1"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Graphic 26">
            <a:extLst>
              <a:ext uri="{FF2B5EF4-FFF2-40B4-BE49-F238E27FC236}">
                <a16:creationId xmlns:a16="http://schemas.microsoft.com/office/drawing/2014/main" id="{83A0BAA5-9C57-4085-B640-20FBAA6C31A4}"/>
              </a:ext>
            </a:extLst>
          </p:cNvPr>
          <p:cNvPicPr>
            <a:picLocks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2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0" r:id="rId2"/>
    <p:sldLayoutId id="2147483848" r:id="rId3"/>
    <p:sldLayoutId id="2147483849" r:id="rId4"/>
    <p:sldLayoutId id="2147483851" r:id="rId5"/>
    <p:sldLayoutId id="2147483852" r:id="rId6"/>
    <p:sldLayoutId id="2147483847" r:id="rId7"/>
    <p:sldLayoutId id="2147483854" r:id="rId8"/>
    <p:sldLayoutId id="2147483856" r:id="rId9"/>
    <p:sldLayoutId id="2147483857" r:id="rId10"/>
    <p:sldLayoutId id="2147483859" r:id="rId11"/>
    <p:sldLayoutId id="2147483861" r:id="rId12"/>
    <p:sldLayoutId id="2147483860" r:id="rId13"/>
    <p:sldLayoutId id="2147483667" r:id="rId14"/>
    <p:sldLayoutId id="2147483862" r:id="rId15"/>
    <p:sldLayoutId id="2147483655" r:id="rId16"/>
    <p:sldLayoutId id="2147483858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488" indent="-90488" algn="l" defTabSz="914400" rtl="0" eaLnBrk="1" latinLnBrk="0" hangingPunct="1">
        <a:lnSpc>
          <a:spcPct val="100000"/>
        </a:lnSpc>
        <a:spcBef>
          <a:spcPts val="1200"/>
        </a:spcBef>
        <a:buFont typeface="Trebuchet MS" panose="020B0603020202020204" pitchFamily="34" charset="0"/>
        <a:buChar char=" "/>
        <a:tabLst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3"/>
        </a:buClr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4838" indent="-188913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8838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704975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61" userDrawn="1">
          <p15:clr>
            <a:srgbClr val="F26B43"/>
          </p15:clr>
        </p15:guide>
        <p15:guide id="2" orient="horz" pos="459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-hdJAafK-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hyperlink" Target="https://youtu.be/Z1i7yF1o90U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2.sv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18" Type="http://schemas.openxmlformats.org/officeDocument/2006/relationships/image" Target="../media/image40.svg"/><Relationship Id="rId26" Type="http://schemas.openxmlformats.org/officeDocument/2006/relationships/image" Target="../media/image48.sv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svg"/><Relationship Id="rId20" Type="http://schemas.openxmlformats.org/officeDocument/2006/relationships/image" Target="../media/image42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24" Type="http://schemas.openxmlformats.org/officeDocument/2006/relationships/image" Target="../media/image46.sv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svg"/><Relationship Id="rId10" Type="http://schemas.openxmlformats.org/officeDocument/2006/relationships/image" Target="../media/image32.svg"/><Relationship Id="rId19" Type="http://schemas.openxmlformats.org/officeDocument/2006/relationships/image" Target="../media/image41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Relationship Id="rId22" Type="http://schemas.openxmlformats.org/officeDocument/2006/relationships/image" Target="../media/image44.svg"/><Relationship Id="rId27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youtu.be/Z1i7yF1o90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5.sv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77F0A7-F706-48AE-A4EC-D40F01436B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2322" y="4024518"/>
            <a:ext cx="6228397" cy="1077218"/>
          </a:xfrm>
        </p:spPr>
        <p:txBody>
          <a:bodyPr/>
          <a:lstStyle/>
          <a:p>
            <a:pPr lvl="0"/>
            <a:r>
              <a:rPr lang="fr-FR" dirty="0"/>
              <a:t>Réunion de rentrée </a:t>
            </a:r>
            <a:br>
              <a:rPr lang="fr-FR" dirty="0"/>
            </a:br>
            <a:r>
              <a:rPr kumimoji="0" lang="fr-FR" sz="2800" b="1" i="0" u="sng" strike="noStrike" kern="1200" cap="none" spc="0" normalizeH="0" noProof="0">
                <a:ln>
                  <a:noFill/>
                </a:ln>
                <a:effectLst/>
                <a:uLnTx/>
                <a:uFill>
                  <a:solidFill>
                    <a:schemeClr val="accent3"/>
                  </a:solidFill>
                </a:uFill>
                <a:latin typeface="Arial"/>
                <a:ea typeface="+mn-ea"/>
                <a:cs typeface="+mn-cs"/>
              </a:rPr>
              <a:t>2023</a:t>
            </a:r>
            <a:endParaRPr lang="fr-FR" b="0" u="sng">
              <a:uFill>
                <a:solidFill>
                  <a:schemeClr val="accent3"/>
                </a:solidFill>
              </a:uFill>
            </a:endParaRP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295A1E0C-2121-4A73-A746-274B944082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0872"/>
          <a:stretch/>
        </p:blipFill>
        <p:spPr>
          <a:xfrm>
            <a:off x="6829090" y="2"/>
            <a:ext cx="5362912" cy="6857999"/>
          </a:xfr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9A5BB15-D1C8-465C-BB1B-FF9668B881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15088"/>
            <a:ext cx="163513" cy="247650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3211767-B0C7-408D-8685-B51EED893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55BAB6D-4E61-4126-A762-013A1E236437}"/>
              </a:ext>
            </a:extLst>
          </p:cNvPr>
          <p:cNvGrpSpPr/>
          <p:nvPr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05101CD9-70A4-44DA-88CC-89D7DFB68C5A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3B9F7566-BB93-4BA5-83AB-80D700D50721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0649C0F7-487C-4CAC-A40C-54F00E8B5AB1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CDFA6E42-4458-4D45-80F2-31D8D6B3F812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A522E451-C1BE-4D0E-AD0F-C56ECA132B50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F67E8055-8BAB-4ED4-B726-4E0E315D58D0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793ECC44-715B-4697-8707-AF1E05D4B8D1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229825A1-18EC-4DD0-8622-227470F5D455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7DF81142-A562-4E0B-AFAD-4A1987FA75BF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79CE1040-D1C5-41F8-98CC-88AA1565B874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805F384E-0BFC-4D40-9EAC-951BE4FC13FD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6D599FCC-759A-4495-AB0E-7167C1E8995E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A5872D26-0130-4345-BD0D-5EF8BE456D95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84ABBD6C-4493-4669-BA96-809FB5CE05C4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A94B23D-FE19-47E7-B470-59EAA6E04641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1A648B31-9A3C-493A-8852-E93AEAEAE165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F97C60D3-3F75-45E0-8690-DABB460AE27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99719D72-76EC-4785-8C2E-AE7FDA708E9D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DC03D331-1012-443A-8DA1-A5B44CCE0C9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9B381E63-EB4C-421F-B163-902BF40C375F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E420DA73-A5F9-4A6E-86AB-CE5A9D4030AA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25E42188-AF1A-4558-87CB-07BDEC15D757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D9DF7E76-DF88-4E38-96EE-B078145B4682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DED29E35-39C9-409C-9F99-DE7EF4D7D9B3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3131E405-1CA0-4E9D-8FC7-9ED21AE02D99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8424D26-C7DC-444A-AB5B-3B9F5352D881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2AD0121F-0CD8-467B-9659-91831B6D1777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003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orme libre : forme 82">
            <a:extLst>
              <a:ext uri="{FF2B5EF4-FFF2-40B4-BE49-F238E27FC236}">
                <a16:creationId xmlns:a16="http://schemas.microsoft.com/office/drawing/2014/main" id="{45B36D90-0CCE-D3A6-7246-700699E2C814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84" name="Arc 83">
            <a:extLst>
              <a:ext uri="{FF2B5EF4-FFF2-40B4-BE49-F238E27FC236}">
                <a16:creationId xmlns:a16="http://schemas.microsoft.com/office/drawing/2014/main" id="{C29C9BB2-2E3C-321D-5AE1-2B23EBEB60C7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9053064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2D1CF19F-F97C-F6DA-B84F-E99831733C2B}"/>
              </a:ext>
            </a:extLst>
          </p:cNvPr>
          <p:cNvSpPr/>
          <p:nvPr/>
        </p:nvSpPr>
        <p:spPr>
          <a:xfrm flipH="1">
            <a:off x="-1342314" y="1944201"/>
            <a:ext cx="14903117" cy="15694065"/>
          </a:xfrm>
          <a:prstGeom prst="arc">
            <a:avLst>
              <a:gd name="adj1" fmla="val 12978098"/>
              <a:gd name="adj2" fmla="val 138726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94E19B1-C6B4-2AB0-0527-57EAB966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Le périmètre </a:t>
            </a:r>
            <a:r>
              <a:rPr lang="fr-FR"/>
              <a:t>du projet 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DAB84E-332D-C0CE-4116-DC8842081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2C5EA2-ED0D-5BDA-F4A5-AC518205DC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5249065E-749B-4FF6-8DC9-70F698B6A51B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488"/>
          <a:stretch/>
        </p:blipFill>
        <p:spPr>
          <a:xfrm>
            <a:off x="4898136" y="517956"/>
            <a:ext cx="891161" cy="31155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810C6543-C44B-8217-F208-85D1E27D83B6}"/>
              </a:ext>
            </a:extLst>
          </p:cNvPr>
          <p:cNvSpPr/>
          <p:nvPr/>
        </p:nvSpPr>
        <p:spPr>
          <a:xfrm>
            <a:off x="840915" y="1443043"/>
            <a:ext cx="2624576" cy="256887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CD8A8B0-461A-B1F7-4E6D-EA6A41487C2D}"/>
              </a:ext>
            </a:extLst>
          </p:cNvPr>
          <p:cNvSpPr/>
          <p:nvPr/>
        </p:nvSpPr>
        <p:spPr>
          <a:xfrm rot="1922448" flipH="1">
            <a:off x="1103902" y="1689736"/>
            <a:ext cx="2098603" cy="2075485"/>
          </a:xfrm>
          <a:prstGeom prst="arc">
            <a:avLst>
              <a:gd name="adj1" fmla="val 7604057"/>
              <a:gd name="adj2" fmla="val 14287746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030CAE-6EBE-E145-131C-EE9D2AB02ACC}"/>
              </a:ext>
            </a:extLst>
          </p:cNvPr>
          <p:cNvSpPr txBox="1"/>
          <p:nvPr/>
        </p:nvSpPr>
        <p:spPr>
          <a:xfrm>
            <a:off x="592637" y="2127314"/>
            <a:ext cx="3121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>
                <a:solidFill>
                  <a:schemeClr val="bg1"/>
                </a:solidFill>
              </a:rPr>
              <a:t>113</a:t>
            </a:r>
          </a:p>
          <a:p>
            <a:pPr algn="ctr"/>
            <a:r>
              <a:rPr lang="fr-FR" sz="2000" b="1">
                <a:solidFill>
                  <a:schemeClr val="bg1"/>
                </a:solidFill>
              </a:rPr>
              <a:t>COLLÈGES</a:t>
            </a:r>
            <a:br>
              <a:rPr lang="fr-FR" sz="2000" b="1">
                <a:solidFill>
                  <a:schemeClr val="bg1"/>
                </a:solidFill>
              </a:rPr>
            </a:br>
            <a:r>
              <a:rPr lang="fr-FR" sz="2000" b="1">
                <a:solidFill>
                  <a:schemeClr val="bg1"/>
                </a:solidFill>
              </a:rPr>
              <a:t>PUBLICS</a:t>
            </a:r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C03E5362-BDF8-455E-C92A-E2FBBC78749A}"/>
              </a:ext>
            </a:extLst>
          </p:cNvPr>
          <p:cNvGrpSpPr/>
          <p:nvPr/>
        </p:nvGrpSpPr>
        <p:grpSpPr>
          <a:xfrm>
            <a:off x="3864640" y="2762067"/>
            <a:ext cx="3564632" cy="3488973"/>
            <a:chOff x="4469015" y="2562789"/>
            <a:chExt cx="3564632" cy="3488973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C0DDAAC4-37A9-81DF-859F-5AB7DCE049DF}"/>
                </a:ext>
              </a:extLst>
            </p:cNvPr>
            <p:cNvSpPr/>
            <p:nvPr/>
          </p:nvSpPr>
          <p:spPr>
            <a:xfrm>
              <a:off x="4469015" y="2562789"/>
              <a:ext cx="3564632" cy="34889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6C99D197-51F0-DC55-C877-8AF8CC091A4D}"/>
                </a:ext>
              </a:extLst>
            </p:cNvPr>
            <p:cNvSpPr txBox="1"/>
            <p:nvPr/>
          </p:nvSpPr>
          <p:spPr>
            <a:xfrm>
              <a:off x="4593070" y="3060780"/>
              <a:ext cx="331652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>
                  <a:solidFill>
                    <a:schemeClr val="bg1"/>
                  </a:solidFill>
                </a:rPr>
                <a:t>23</a:t>
              </a:r>
            </a:p>
            <a:p>
              <a:pPr algn="ctr"/>
              <a:r>
                <a:rPr lang="fr-FR" sz="2000" b="1">
                  <a:solidFill>
                    <a:schemeClr val="bg1"/>
                  </a:solidFill>
                </a:rPr>
                <a:t>COLLÈGES PRIVÉS </a:t>
              </a:r>
              <a:r>
                <a:rPr lang="fr-FR" sz="2000">
                  <a:solidFill>
                    <a:schemeClr val="bg1"/>
                  </a:solidFill>
                </a:rPr>
                <a:t>SOUS CONTRAT</a:t>
              </a:r>
            </a:p>
            <a:p>
              <a:pPr algn="ctr">
                <a:spcBef>
                  <a:spcPts val="1200"/>
                </a:spcBef>
              </a:pPr>
              <a:r>
                <a:rPr lang="fr-FR" sz="1600" b="1">
                  <a:solidFill>
                    <a:schemeClr val="bg1"/>
                  </a:solidFill>
                </a:rPr>
                <a:t>Conduire une politique homogène </a:t>
              </a:r>
              <a:r>
                <a:rPr lang="fr-FR" sz="1600">
                  <a:solidFill>
                    <a:schemeClr val="bg1"/>
                  </a:solidFill>
                </a:rPr>
                <a:t>sur le territoire</a:t>
              </a:r>
            </a:p>
            <a:p>
              <a:pPr algn="ctr">
                <a:spcBef>
                  <a:spcPts val="1200"/>
                </a:spcBef>
              </a:pPr>
              <a:r>
                <a:rPr lang="fr-FR" sz="1600" b="1">
                  <a:solidFill>
                    <a:schemeClr val="bg1"/>
                  </a:solidFill>
                </a:rPr>
                <a:t>Des problématiques </a:t>
              </a:r>
              <a:br>
                <a:rPr lang="fr-FR" sz="1600">
                  <a:solidFill>
                    <a:schemeClr val="bg1"/>
                  </a:solidFill>
                </a:rPr>
              </a:br>
              <a:r>
                <a:rPr lang="fr-FR" sz="1600">
                  <a:solidFill>
                    <a:schemeClr val="bg1"/>
                  </a:solidFill>
                </a:rPr>
                <a:t>similaires</a:t>
              </a:r>
            </a:p>
          </p:txBody>
        </p: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55620447-5562-8207-FCF9-C8334F78AA38}"/>
              </a:ext>
            </a:extLst>
          </p:cNvPr>
          <p:cNvSpPr/>
          <p:nvPr/>
        </p:nvSpPr>
        <p:spPr>
          <a:xfrm rot="1922448" flipH="1">
            <a:off x="4084498" y="2940158"/>
            <a:ext cx="3146183" cy="3111525"/>
          </a:xfrm>
          <a:prstGeom prst="arc">
            <a:avLst>
              <a:gd name="adj1" fmla="val 9938859"/>
              <a:gd name="adj2" fmla="val 20297094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E29A7BF7-D726-4E11-DF79-B6B9A820930C}"/>
              </a:ext>
            </a:extLst>
          </p:cNvPr>
          <p:cNvSpPr/>
          <p:nvPr/>
        </p:nvSpPr>
        <p:spPr>
          <a:xfrm>
            <a:off x="568799" y="1496185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3136CB7-22EC-6307-E324-66CBCEBD4624}"/>
              </a:ext>
            </a:extLst>
          </p:cNvPr>
          <p:cNvGrpSpPr/>
          <p:nvPr/>
        </p:nvGrpSpPr>
        <p:grpSpPr>
          <a:xfrm>
            <a:off x="751525" y="1620025"/>
            <a:ext cx="703054" cy="714497"/>
            <a:chOff x="5793581" y="3121818"/>
            <a:chExt cx="602646" cy="612457"/>
          </a:xfrm>
        </p:grpSpPr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9184C1DA-8572-655F-156A-8D2330101665}"/>
                </a:ext>
              </a:extLst>
            </p:cNvPr>
            <p:cNvSpPr/>
            <p:nvPr/>
          </p:nvSpPr>
          <p:spPr>
            <a:xfrm>
              <a:off x="6035135" y="3372516"/>
              <a:ext cx="119443" cy="119443"/>
            </a:xfrm>
            <a:custGeom>
              <a:avLst/>
              <a:gdLst>
                <a:gd name="connsiteX0" fmla="*/ 119444 w 119443"/>
                <a:gd name="connsiteY0" fmla="*/ 59722 h 119443"/>
                <a:gd name="connsiteX1" fmla="*/ 59722 w 119443"/>
                <a:gd name="connsiteY1" fmla="*/ 119444 h 119443"/>
                <a:gd name="connsiteX2" fmla="*/ 0 w 119443"/>
                <a:gd name="connsiteY2" fmla="*/ 59722 h 119443"/>
                <a:gd name="connsiteX3" fmla="*/ 59722 w 119443"/>
                <a:gd name="connsiteY3" fmla="*/ 0 h 119443"/>
                <a:gd name="connsiteX4" fmla="*/ 119444 w 119443"/>
                <a:gd name="connsiteY4" fmla="*/ 59722 h 1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43" h="119443">
                  <a:moveTo>
                    <a:pt x="119444" y="59722"/>
                  </a:moveTo>
                  <a:cubicBezTo>
                    <a:pt x="119444" y="92678"/>
                    <a:pt x="92678" y="119444"/>
                    <a:pt x="59722" y="119444"/>
                  </a:cubicBezTo>
                  <a:cubicBezTo>
                    <a:pt x="26765" y="119444"/>
                    <a:pt x="0" y="92678"/>
                    <a:pt x="0" y="59722"/>
                  </a:cubicBezTo>
                  <a:cubicBezTo>
                    <a:pt x="0" y="26765"/>
                    <a:pt x="26765" y="0"/>
                    <a:pt x="59722" y="0"/>
                  </a:cubicBezTo>
                  <a:cubicBezTo>
                    <a:pt x="92678" y="0"/>
                    <a:pt x="119444" y="26765"/>
                    <a:pt x="119444" y="59722"/>
                  </a:cubicBezTo>
                  <a:close/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CF2DDBAE-8239-ACC6-BC5E-A7112F2FD98C}"/>
                </a:ext>
              </a:extLst>
            </p:cNvPr>
            <p:cNvSpPr/>
            <p:nvPr/>
          </p:nvSpPr>
          <p:spPr>
            <a:xfrm>
              <a:off x="6098190" y="3121818"/>
              <a:ext cx="105537" cy="139350"/>
            </a:xfrm>
            <a:custGeom>
              <a:avLst/>
              <a:gdLst>
                <a:gd name="connsiteX0" fmla="*/ 3620 w 105537"/>
                <a:gd name="connsiteY0" fmla="*/ 82868 h 139350"/>
                <a:gd name="connsiteX1" fmla="*/ 105537 w 105537"/>
                <a:gd name="connsiteY1" fmla="*/ 41720 h 139350"/>
                <a:gd name="connsiteX2" fmla="*/ 0 w 105537"/>
                <a:gd name="connsiteY2" fmla="*/ 0 h 139350"/>
                <a:gd name="connsiteX3" fmla="*/ 0 w 105537"/>
                <a:gd name="connsiteY3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37" h="139350">
                  <a:moveTo>
                    <a:pt x="3620" y="82868"/>
                  </a:moveTo>
                  <a:lnTo>
                    <a:pt x="105537" y="41720"/>
                  </a:lnTo>
                  <a:lnTo>
                    <a:pt x="0" y="0"/>
                  </a:lnTo>
                  <a:lnTo>
                    <a:pt x="0" y="139351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00911A02-05ED-5ACA-4A14-DB97063D1036}"/>
                </a:ext>
              </a:extLst>
            </p:cNvPr>
            <p:cNvSpPr/>
            <p:nvPr/>
          </p:nvSpPr>
          <p:spPr>
            <a:xfrm>
              <a:off x="6049613" y="3624928"/>
              <a:ext cx="90487" cy="108775"/>
            </a:xfrm>
            <a:custGeom>
              <a:avLst/>
              <a:gdLst>
                <a:gd name="connsiteX0" fmla="*/ 90488 w 90487"/>
                <a:gd name="connsiteY0" fmla="*/ 108775 h 108775"/>
                <a:gd name="connsiteX1" fmla="*/ 90488 w 90487"/>
                <a:gd name="connsiteY1" fmla="*/ 0 h 108775"/>
                <a:gd name="connsiteX2" fmla="*/ 0 w 90487"/>
                <a:gd name="connsiteY2" fmla="*/ 0 h 108775"/>
                <a:gd name="connsiteX3" fmla="*/ 0 w 90487"/>
                <a:gd name="connsiteY3" fmla="*/ 108775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87" h="108775">
                  <a:moveTo>
                    <a:pt x="90488" y="108775"/>
                  </a:moveTo>
                  <a:lnTo>
                    <a:pt x="90488" y="0"/>
                  </a:lnTo>
                  <a:lnTo>
                    <a:pt x="0" y="0"/>
                  </a:lnTo>
                  <a:lnTo>
                    <a:pt x="0" y="108775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0AD69921-C2B7-7D48-35A0-189A414237ED}"/>
                </a:ext>
              </a:extLst>
            </p:cNvPr>
            <p:cNvSpPr/>
            <p:nvPr/>
          </p:nvSpPr>
          <p:spPr>
            <a:xfrm>
              <a:off x="5916167" y="3260978"/>
              <a:ext cx="357377" cy="94011"/>
            </a:xfrm>
            <a:custGeom>
              <a:avLst/>
              <a:gdLst>
                <a:gd name="connsiteX0" fmla="*/ 357378 w 357377"/>
                <a:gd name="connsiteY0" fmla="*/ 94012 h 94011"/>
                <a:gd name="connsiteX1" fmla="*/ 181832 w 357377"/>
                <a:gd name="connsiteY1" fmla="*/ 0 h 94011"/>
                <a:gd name="connsiteX2" fmla="*/ 0 w 357377"/>
                <a:gd name="connsiteY2" fmla="*/ 94012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377" h="94011">
                  <a:moveTo>
                    <a:pt x="357378" y="94012"/>
                  </a:moveTo>
                  <a:lnTo>
                    <a:pt x="181832" y="0"/>
                  </a:lnTo>
                  <a:lnTo>
                    <a:pt x="0" y="94012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33" name="Graphique 795">
              <a:extLst>
                <a:ext uri="{FF2B5EF4-FFF2-40B4-BE49-F238E27FC236}">
                  <a16:creationId xmlns:a16="http://schemas.microsoft.com/office/drawing/2014/main" id="{7E9524BF-BD2F-E908-B088-050FC2BEA023}"/>
                </a:ext>
              </a:extLst>
            </p:cNvPr>
            <p:cNvGrpSpPr/>
            <p:nvPr/>
          </p:nvGrpSpPr>
          <p:grpSpPr>
            <a:xfrm>
              <a:off x="5793581" y="3380136"/>
              <a:ext cx="602646" cy="354139"/>
              <a:chOff x="5793581" y="3380136"/>
              <a:chExt cx="602646" cy="354139"/>
            </a:xfrm>
            <a:noFill/>
          </p:grpSpPr>
          <p:grpSp>
            <p:nvGrpSpPr>
              <p:cNvPr id="34" name="Graphique 795">
                <a:extLst>
                  <a:ext uri="{FF2B5EF4-FFF2-40B4-BE49-F238E27FC236}">
                    <a16:creationId xmlns:a16="http://schemas.microsoft.com/office/drawing/2014/main" id="{21570033-05FC-46E1-E302-EC3CEE917933}"/>
                  </a:ext>
                </a:extLst>
              </p:cNvPr>
              <p:cNvGrpSpPr/>
              <p:nvPr/>
            </p:nvGrpSpPr>
            <p:grpSpPr>
              <a:xfrm>
                <a:off x="5793581" y="3380136"/>
                <a:ext cx="177260" cy="354139"/>
                <a:chOff x="5793581" y="3380136"/>
                <a:chExt cx="177260" cy="354139"/>
              </a:xfrm>
              <a:noFill/>
            </p:grpSpPr>
            <p:sp>
              <p:nvSpPr>
                <p:cNvPr id="43" name="Forme libre : forme 42">
                  <a:extLst>
                    <a:ext uri="{FF2B5EF4-FFF2-40B4-BE49-F238E27FC236}">
                      <a16:creationId xmlns:a16="http://schemas.microsoft.com/office/drawing/2014/main" id="{1A189769-E74D-03D9-BDAF-28BF5A6F96A7}"/>
                    </a:ext>
                  </a:extLst>
                </p:cNvPr>
                <p:cNvSpPr/>
                <p:nvPr/>
              </p:nvSpPr>
              <p:spPr>
                <a:xfrm>
                  <a:off x="5970841" y="3380136"/>
                  <a:ext cx="9525" cy="354139"/>
                </a:xfrm>
                <a:custGeom>
                  <a:avLst/>
                  <a:gdLst>
                    <a:gd name="connsiteX0" fmla="*/ 0 w 9525"/>
                    <a:gd name="connsiteY0" fmla="*/ 0 h 354139"/>
                    <a:gd name="connsiteX1" fmla="*/ 0 w 9525"/>
                    <a:gd name="connsiteY1" fmla="*/ 354140 h 35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4139">
                      <a:moveTo>
                        <a:pt x="0" y="0"/>
                      </a:moveTo>
                      <a:lnTo>
                        <a:pt x="0" y="3541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" name="Forme libre : forme 43">
                  <a:extLst>
                    <a:ext uri="{FF2B5EF4-FFF2-40B4-BE49-F238E27FC236}">
                      <a16:creationId xmlns:a16="http://schemas.microsoft.com/office/drawing/2014/main" id="{1B82A86C-9BE9-A0B1-37B4-EE58D9F470B4}"/>
                    </a:ext>
                  </a:extLst>
                </p:cNvPr>
                <p:cNvSpPr/>
                <p:nvPr/>
              </p:nvSpPr>
              <p:spPr>
                <a:xfrm>
                  <a:off x="5829300" y="3594544"/>
                  <a:ext cx="9525" cy="139160"/>
                </a:xfrm>
                <a:custGeom>
                  <a:avLst/>
                  <a:gdLst>
                    <a:gd name="connsiteX0" fmla="*/ 0 w 9525"/>
                    <a:gd name="connsiteY0" fmla="*/ 0 h 139160"/>
                    <a:gd name="connsiteX1" fmla="*/ 0 w 9525"/>
                    <a:gd name="connsiteY1" fmla="*/ 139160 h 13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9160">
                      <a:moveTo>
                        <a:pt x="0" y="0"/>
                      </a:moveTo>
                      <a:lnTo>
                        <a:pt x="0" y="13916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" name="Forme libre : forme 44">
                  <a:extLst>
                    <a:ext uri="{FF2B5EF4-FFF2-40B4-BE49-F238E27FC236}">
                      <a16:creationId xmlns:a16="http://schemas.microsoft.com/office/drawing/2014/main" id="{402B82BE-AF4D-ECE6-77AC-DE8E6FCB06AC}"/>
                    </a:ext>
                  </a:extLst>
                </p:cNvPr>
                <p:cNvSpPr/>
                <p:nvPr/>
              </p:nvSpPr>
              <p:spPr>
                <a:xfrm>
                  <a:off x="5829300" y="3556063"/>
                  <a:ext cx="9525" cy="142208"/>
                </a:xfrm>
                <a:custGeom>
                  <a:avLst/>
                  <a:gdLst>
                    <a:gd name="connsiteX0" fmla="*/ 0 w 9525"/>
                    <a:gd name="connsiteY0" fmla="*/ 0 h 142208"/>
                    <a:gd name="connsiteX1" fmla="*/ 0 w 9525"/>
                    <a:gd name="connsiteY1" fmla="*/ 142208 h 1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42208">
                      <a:moveTo>
                        <a:pt x="0" y="0"/>
                      </a:moveTo>
                      <a:lnTo>
                        <a:pt x="0" y="142208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" name="Forme libre : forme 45">
                  <a:extLst>
                    <a:ext uri="{FF2B5EF4-FFF2-40B4-BE49-F238E27FC236}">
                      <a16:creationId xmlns:a16="http://schemas.microsoft.com/office/drawing/2014/main" id="{65017311-536E-1CD8-09F7-1456FC0131F3}"/>
                    </a:ext>
                  </a:extLst>
                </p:cNvPr>
                <p:cNvSpPr/>
                <p:nvPr/>
              </p:nvSpPr>
              <p:spPr>
                <a:xfrm>
                  <a:off x="5793581" y="3448049"/>
                  <a:ext cx="175069" cy="66865"/>
                </a:xfrm>
                <a:custGeom>
                  <a:avLst/>
                  <a:gdLst>
                    <a:gd name="connsiteX0" fmla="*/ 175069 w 175069"/>
                    <a:gd name="connsiteY0" fmla="*/ 66866 h 66865"/>
                    <a:gd name="connsiteX1" fmla="*/ 0 w 175069"/>
                    <a:gd name="connsiteY1" fmla="*/ 66866 h 66865"/>
                    <a:gd name="connsiteX2" fmla="*/ 0 w 175069"/>
                    <a:gd name="connsiteY2" fmla="*/ 0 h 66865"/>
                    <a:gd name="connsiteX3" fmla="*/ 175069 w 175069"/>
                    <a:gd name="connsiteY3" fmla="*/ 0 h 6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69" h="66865">
                      <a:moveTo>
                        <a:pt x="175069" y="66866"/>
                      </a:moveTo>
                      <a:lnTo>
                        <a:pt x="0" y="66866"/>
                      </a:lnTo>
                      <a:lnTo>
                        <a:pt x="0" y="0"/>
                      </a:lnTo>
                      <a:lnTo>
                        <a:pt x="175069" y="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" name="Forme libre : forme 46">
                  <a:extLst>
                    <a:ext uri="{FF2B5EF4-FFF2-40B4-BE49-F238E27FC236}">
                      <a16:creationId xmlns:a16="http://schemas.microsoft.com/office/drawing/2014/main" id="{9467F1B1-FA58-00A8-7D82-2AB9A2D1F4DD}"/>
                    </a:ext>
                  </a:extLst>
                </p:cNvPr>
                <p:cNvSpPr/>
                <p:nvPr/>
              </p:nvSpPr>
              <p:spPr>
                <a:xfrm>
                  <a:off x="5897689" y="3556063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" name="Forme libre : forme 47">
                  <a:extLst>
                    <a:ext uri="{FF2B5EF4-FFF2-40B4-BE49-F238E27FC236}">
                      <a16:creationId xmlns:a16="http://schemas.microsoft.com/office/drawing/2014/main" id="{9FFF2F7E-838F-B091-CF1B-30D5F873E35C}"/>
                    </a:ext>
                  </a:extLst>
                </p:cNvPr>
                <p:cNvSpPr/>
                <p:nvPr/>
              </p:nvSpPr>
              <p:spPr>
                <a:xfrm>
                  <a:off x="5897689" y="3639406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" name="Graphique 795">
                <a:extLst>
                  <a:ext uri="{FF2B5EF4-FFF2-40B4-BE49-F238E27FC236}">
                    <a16:creationId xmlns:a16="http://schemas.microsoft.com/office/drawing/2014/main" id="{0D1C985D-94BA-BC4B-981C-9BA854939C60}"/>
                  </a:ext>
                </a:extLst>
              </p:cNvPr>
              <p:cNvGrpSpPr/>
              <p:nvPr/>
            </p:nvGrpSpPr>
            <p:grpSpPr>
              <a:xfrm>
                <a:off x="6220206" y="3383660"/>
                <a:ext cx="176021" cy="350615"/>
                <a:chOff x="6220206" y="3383660"/>
                <a:chExt cx="176021" cy="350615"/>
              </a:xfrm>
              <a:noFill/>
            </p:grpSpPr>
            <p:sp>
              <p:nvSpPr>
                <p:cNvPr id="36" name="Forme libre : forme 35">
                  <a:extLst>
                    <a:ext uri="{FF2B5EF4-FFF2-40B4-BE49-F238E27FC236}">
                      <a16:creationId xmlns:a16="http://schemas.microsoft.com/office/drawing/2014/main" id="{381B2E45-32AB-4FA5-C82E-2B59385B9ED4}"/>
                    </a:ext>
                  </a:extLst>
                </p:cNvPr>
                <p:cNvSpPr/>
                <p:nvPr/>
              </p:nvSpPr>
              <p:spPr>
                <a:xfrm>
                  <a:off x="6220206" y="3383660"/>
                  <a:ext cx="9525" cy="350615"/>
                </a:xfrm>
                <a:custGeom>
                  <a:avLst/>
                  <a:gdLst>
                    <a:gd name="connsiteX0" fmla="*/ 0 w 9525"/>
                    <a:gd name="connsiteY0" fmla="*/ 0 h 350615"/>
                    <a:gd name="connsiteX1" fmla="*/ 0 w 9525"/>
                    <a:gd name="connsiteY1" fmla="*/ 350615 h 3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0615">
                      <a:moveTo>
                        <a:pt x="0" y="0"/>
                      </a:moveTo>
                      <a:lnTo>
                        <a:pt x="0" y="350615"/>
                      </a:lnTo>
                    </a:path>
                  </a:pathLst>
                </a:custGeom>
                <a:noFill/>
                <a:ln w="1905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37" name="Graphique 795">
                  <a:extLst>
                    <a:ext uri="{FF2B5EF4-FFF2-40B4-BE49-F238E27FC236}">
                      <a16:creationId xmlns:a16="http://schemas.microsoft.com/office/drawing/2014/main" id="{DF139356-F40F-6D9F-9BF2-A76F434595E7}"/>
                    </a:ext>
                  </a:extLst>
                </p:cNvPr>
                <p:cNvGrpSpPr/>
                <p:nvPr/>
              </p:nvGrpSpPr>
              <p:grpSpPr>
                <a:xfrm>
                  <a:off x="6221063" y="3448049"/>
                  <a:ext cx="175164" cy="285654"/>
                  <a:chOff x="6221063" y="3448049"/>
                  <a:chExt cx="175164" cy="285654"/>
                </a:xfrm>
                <a:noFill/>
              </p:grpSpPr>
              <p:sp>
                <p:nvSpPr>
                  <p:cNvPr id="38" name="Forme libre : forme 37">
                    <a:extLst>
                      <a:ext uri="{FF2B5EF4-FFF2-40B4-BE49-F238E27FC236}">
                        <a16:creationId xmlns:a16="http://schemas.microsoft.com/office/drawing/2014/main" id="{8CED3FD0-053F-0AB4-CD97-199CEFFB5518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94544"/>
                    <a:ext cx="9525" cy="139160"/>
                  </a:xfrm>
                  <a:custGeom>
                    <a:avLst/>
                    <a:gdLst>
                      <a:gd name="connsiteX0" fmla="*/ 0 w 9525"/>
                      <a:gd name="connsiteY0" fmla="*/ 0 h 139160"/>
                      <a:gd name="connsiteX1" fmla="*/ 0 w 9525"/>
                      <a:gd name="connsiteY1" fmla="*/ 139160 h 139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39160">
                        <a:moveTo>
                          <a:pt x="0" y="0"/>
                        </a:moveTo>
                        <a:lnTo>
                          <a:pt x="0" y="13916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39" name="Forme libre : forme 38">
                    <a:extLst>
                      <a:ext uri="{FF2B5EF4-FFF2-40B4-BE49-F238E27FC236}">
                        <a16:creationId xmlns:a16="http://schemas.microsoft.com/office/drawing/2014/main" id="{3CB3D1C1-B491-DA16-C3A8-41C30B58A13F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56063"/>
                    <a:ext cx="9525" cy="142208"/>
                  </a:xfrm>
                  <a:custGeom>
                    <a:avLst/>
                    <a:gdLst>
                      <a:gd name="connsiteX0" fmla="*/ 0 w 9525"/>
                      <a:gd name="connsiteY0" fmla="*/ 0 h 142208"/>
                      <a:gd name="connsiteX1" fmla="*/ 0 w 9525"/>
                      <a:gd name="connsiteY1" fmla="*/ 142208 h 1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2208">
                        <a:moveTo>
                          <a:pt x="0" y="0"/>
                        </a:moveTo>
                        <a:lnTo>
                          <a:pt x="0" y="142208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0" name="Forme libre : forme 39">
                    <a:extLst>
                      <a:ext uri="{FF2B5EF4-FFF2-40B4-BE49-F238E27FC236}">
                        <a16:creationId xmlns:a16="http://schemas.microsoft.com/office/drawing/2014/main" id="{B6D9A453-CD97-381D-E0EB-622366419F4F}"/>
                      </a:ext>
                    </a:extLst>
                  </p:cNvPr>
                  <p:cNvSpPr/>
                  <p:nvPr/>
                </p:nvSpPr>
                <p:spPr>
                  <a:xfrm>
                    <a:off x="6221063" y="3448049"/>
                    <a:ext cx="175164" cy="66865"/>
                  </a:xfrm>
                  <a:custGeom>
                    <a:avLst/>
                    <a:gdLst>
                      <a:gd name="connsiteX0" fmla="*/ 0 w 175164"/>
                      <a:gd name="connsiteY0" fmla="*/ 66866 h 66865"/>
                      <a:gd name="connsiteX1" fmla="*/ 175165 w 175164"/>
                      <a:gd name="connsiteY1" fmla="*/ 66866 h 66865"/>
                      <a:gd name="connsiteX2" fmla="*/ 175165 w 175164"/>
                      <a:gd name="connsiteY2" fmla="*/ 0 h 66865"/>
                      <a:gd name="connsiteX3" fmla="*/ 0 w 175164"/>
                      <a:gd name="connsiteY3" fmla="*/ 0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164" h="66865">
                        <a:moveTo>
                          <a:pt x="0" y="66866"/>
                        </a:moveTo>
                        <a:lnTo>
                          <a:pt x="175165" y="66866"/>
                        </a:lnTo>
                        <a:lnTo>
                          <a:pt x="17516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1" name="Forme libre : forme 40">
                    <a:extLst>
                      <a:ext uri="{FF2B5EF4-FFF2-40B4-BE49-F238E27FC236}">
                        <a16:creationId xmlns:a16="http://schemas.microsoft.com/office/drawing/2014/main" id="{7AFEE921-A510-2E13-198D-11EA0CC7D6C4}"/>
                      </a:ext>
                    </a:extLst>
                  </p:cNvPr>
                  <p:cNvSpPr/>
                  <p:nvPr/>
                </p:nvSpPr>
                <p:spPr>
                  <a:xfrm>
                    <a:off x="6292119" y="3556063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42" name="Forme libre : forme 41">
                    <a:extLst>
                      <a:ext uri="{FF2B5EF4-FFF2-40B4-BE49-F238E27FC236}">
                        <a16:creationId xmlns:a16="http://schemas.microsoft.com/office/drawing/2014/main" id="{FCE6ACAE-5AFE-DF36-CB66-6FD43DC25DF8}"/>
                      </a:ext>
                    </a:extLst>
                  </p:cNvPr>
                  <p:cNvSpPr/>
                  <p:nvPr/>
                </p:nvSpPr>
                <p:spPr>
                  <a:xfrm>
                    <a:off x="6292119" y="3639406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tx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</p:grpSp>
      </p:grpSp>
      <p:sp>
        <p:nvSpPr>
          <p:cNvPr id="63" name="Ellipse 62">
            <a:extLst>
              <a:ext uri="{FF2B5EF4-FFF2-40B4-BE49-F238E27FC236}">
                <a16:creationId xmlns:a16="http://schemas.microsoft.com/office/drawing/2014/main" id="{F45A3D30-7CDA-0214-0375-06C7F56EC020}"/>
              </a:ext>
            </a:extLst>
          </p:cNvPr>
          <p:cNvSpPr/>
          <p:nvPr/>
        </p:nvSpPr>
        <p:spPr>
          <a:xfrm>
            <a:off x="3492486" y="4994759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6B3C1305-4433-E3C2-7052-EB61E306A39D}"/>
              </a:ext>
            </a:extLst>
          </p:cNvPr>
          <p:cNvGrpSpPr/>
          <p:nvPr/>
        </p:nvGrpSpPr>
        <p:grpSpPr>
          <a:xfrm>
            <a:off x="3669851" y="5118959"/>
            <a:ext cx="713776" cy="713776"/>
            <a:chOff x="5800725" y="3133725"/>
            <a:chExt cx="590550" cy="590550"/>
          </a:xfrm>
        </p:grpSpPr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FE89B2C2-0EA6-9EFE-FC02-FD3620566C04}"/>
                </a:ext>
              </a:extLst>
            </p:cNvPr>
            <p:cNvSpPr/>
            <p:nvPr/>
          </p:nvSpPr>
          <p:spPr>
            <a:xfrm>
              <a:off x="5876925" y="3514725"/>
              <a:ext cx="438150" cy="209550"/>
            </a:xfrm>
            <a:custGeom>
              <a:avLst/>
              <a:gdLst>
                <a:gd name="connsiteX0" fmla="*/ 0 w 438150"/>
                <a:gd name="connsiteY0" fmla="*/ 0 h 209550"/>
                <a:gd name="connsiteX1" fmla="*/ 0 w 438150"/>
                <a:gd name="connsiteY1" fmla="*/ 209550 h 209550"/>
                <a:gd name="connsiteX2" fmla="*/ 76200 w 438150"/>
                <a:gd name="connsiteY2" fmla="*/ 209550 h 209550"/>
                <a:gd name="connsiteX3" fmla="*/ 76200 w 438150"/>
                <a:gd name="connsiteY3" fmla="*/ 28575 h 209550"/>
                <a:gd name="connsiteX4" fmla="*/ 104775 w 438150"/>
                <a:gd name="connsiteY4" fmla="*/ 0 h 209550"/>
                <a:gd name="connsiteX5" fmla="*/ 104775 w 438150"/>
                <a:gd name="connsiteY5" fmla="*/ 0 h 209550"/>
                <a:gd name="connsiteX6" fmla="*/ 133350 w 438150"/>
                <a:gd name="connsiteY6" fmla="*/ 28575 h 209550"/>
                <a:gd name="connsiteX7" fmla="*/ 133350 w 438150"/>
                <a:gd name="connsiteY7" fmla="*/ 209550 h 209550"/>
                <a:gd name="connsiteX8" fmla="*/ 190500 w 438150"/>
                <a:gd name="connsiteY8" fmla="*/ 209550 h 209550"/>
                <a:gd name="connsiteX9" fmla="*/ 190500 w 438150"/>
                <a:gd name="connsiteY9" fmla="*/ 28575 h 209550"/>
                <a:gd name="connsiteX10" fmla="*/ 219075 w 438150"/>
                <a:gd name="connsiteY10" fmla="*/ 0 h 209550"/>
                <a:gd name="connsiteX11" fmla="*/ 219075 w 438150"/>
                <a:gd name="connsiteY11" fmla="*/ 0 h 209550"/>
                <a:gd name="connsiteX12" fmla="*/ 247650 w 438150"/>
                <a:gd name="connsiteY12" fmla="*/ 28575 h 209550"/>
                <a:gd name="connsiteX13" fmla="*/ 247650 w 438150"/>
                <a:gd name="connsiteY13" fmla="*/ 209550 h 209550"/>
                <a:gd name="connsiteX14" fmla="*/ 304800 w 438150"/>
                <a:gd name="connsiteY14" fmla="*/ 209550 h 209550"/>
                <a:gd name="connsiteX15" fmla="*/ 304800 w 438150"/>
                <a:gd name="connsiteY15" fmla="*/ 28575 h 209550"/>
                <a:gd name="connsiteX16" fmla="*/ 333375 w 438150"/>
                <a:gd name="connsiteY16" fmla="*/ 0 h 209550"/>
                <a:gd name="connsiteX17" fmla="*/ 333375 w 438150"/>
                <a:gd name="connsiteY17" fmla="*/ 0 h 209550"/>
                <a:gd name="connsiteX18" fmla="*/ 361950 w 438150"/>
                <a:gd name="connsiteY18" fmla="*/ 28575 h 209550"/>
                <a:gd name="connsiteX19" fmla="*/ 361950 w 438150"/>
                <a:gd name="connsiteY19" fmla="*/ 209550 h 209550"/>
                <a:gd name="connsiteX20" fmla="*/ 438150 w 438150"/>
                <a:gd name="connsiteY20" fmla="*/ 209550 h 209550"/>
                <a:gd name="connsiteX21" fmla="*/ 438150 w 438150"/>
                <a:gd name="connsiteY21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8150" h="209550">
                  <a:moveTo>
                    <a:pt x="0" y="0"/>
                  </a:moveTo>
                  <a:lnTo>
                    <a:pt x="0" y="209550"/>
                  </a:lnTo>
                  <a:lnTo>
                    <a:pt x="76200" y="209550"/>
                  </a:lnTo>
                  <a:lnTo>
                    <a:pt x="76200" y="28575"/>
                  </a:lnTo>
                  <a:cubicBezTo>
                    <a:pt x="76200" y="12859"/>
                    <a:pt x="89059" y="0"/>
                    <a:pt x="104775" y="0"/>
                  </a:cubicBezTo>
                  <a:lnTo>
                    <a:pt x="104775" y="0"/>
                  </a:lnTo>
                  <a:cubicBezTo>
                    <a:pt x="120491" y="0"/>
                    <a:pt x="133350" y="12859"/>
                    <a:pt x="133350" y="28575"/>
                  </a:cubicBezTo>
                  <a:lnTo>
                    <a:pt x="133350" y="209550"/>
                  </a:lnTo>
                  <a:lnTo>
                    <a:pt x="190500" y="209550"/>
                  </a:lnTo>
                  <a:lnTo>
                    <a:pt x="190500" y="28575"/>
                  </a:lnTo>
                  <a:cubicBezTo>
                    <a:pt x="190500" y="12859"/>
                    <a:pt x="203359" y="0"/>
                    <a:pt x="219075" y="0"/>
                  </a:cubicBezTo>
                  <a:lnTo>
                    <a:pt x="219075" y="0"/>
                  </a:lnTo>
                  <a:cubicBezTo>
                    <a:pt x="234791" y="0"/>
                    <a:pt x="247650" y="12859"/>
                    <a:pt x="247650" y="28575"/>
                  </a:cubicBezTo>
                  <a:lnTo>
                    <a:pt x="247650" y="209550"/>
                  </a:lnTo>
                  <a:lnTo>
                    <a:pt x="304800" y="209550"/>
                  </a:lnTo>
                  <a:lnTo>
                    <a:pt x="304800" y="28575"/>
                  </a:lnTo>
                  <a:cubicBezTo>
                    <a:pt x="304800" y="12859"/>
                    <a:pt x="317659" y="0"/>
                    <a:pt x="333375" y="0"/>
                  </a:cubicBezTo>
                  <a:lnTo>
                    <a:pt x="333375" y="0"/>
                  </a:lnTo>
                  <a:cubicBezTo>
                    <a:pt x="349091" y="0"/>
                    <a:pt x="361950" y="12859"/>
                    <a:pt x="361950" y="28575"/>
                  </a:cubicBezTo>
                  <a:lnTo>
                    <a:pt x="361950" y="209550"/>
                  </a:lnTo>
                  <a:lnTo>
                    <a:pt x="438150" y="209550"/>
                  </a:lnTo>
                  <a:lnTo>
                    <a:pt x="438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D061769F-325B-CC03-A0F6-A0D0E7D9DA18}"/>
                </a:ext>
              </a:extLst>
            </p:cNvPr>
            <p:cNvSpPr/>
            <p:nvPr/>
          </p:nvSpPr>
          <p:spPr>
            <a:xfrm>
              <a:off x="5876925" y="3267075"/>
              <a:ext cx="438150" cy="171450"/>
            </a:xfrm>
            <a:custGeom>
              <a:avLst/>
              <a:gdLst>
                <a:gd name="connsiteX0" fmla="*/ 0 w 438150"/>
                <a:gd name="connsiteY0" fmla="*/ 171450 h 171450"/>
                <a:gd name="connsiteX1" fmla="*/ 219075 w 438150"/>
                <a:gd name="connsiteY1" fmla="*/ 0 h 171450"/>
                <a:gd name="connsiteX2" fmla="*/ 438150 w 438150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150" h="171450">
                  <a:moveTo>
                    <a:pt x="0" y="171450"/>
                  </a:moveTo>
                  <a:lnTo>
                    <a:pt x="219075" y="0"/>
                  </a:lnTo>
                  <a:lnTo>
                    <a:pt x="438150" y="17145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8E0EA220-81FD-76FA-0D90-9EEB9A788B07}"/>
                </a:ext>
              </a:extLst>
            </p:cNvPr>
            <p:cNvSpPr/>
            <p:nvPr/>
          </p:nvSpPr>
          <p:spPr>
            <a:xfrm>
              <a:off x="6067425" y="3362325"/>
              <a:ext cx="57150" cy="66675"/>
            </a:xfrm>
            <a:custGeom>
              <a:avLst/>
              <a:gdLst>
                <a:gd name="connsiteX0" fmla="*/ 0 w 57150"/>
                <a:gd name="connsiteY0" fmla="*/ 0 h 66675"/>
                <a:gd name="connsiteX1" fmla="*/ 0 w 57150"/>
                <a:gd name="connsiteY1" fmla="*/ 38100 h 66675"/>
                <a:gd name="connsiteX2" fmla="*/ 28575 w 57150"/>
                <a:gd name="connsiteY2" fmla="*/ 66675 h 66675"/>
                <a:gd name="connsiteX3" fmla="*/ 57150 w 57150"/>
                <a:gd name="connsiteY3" fmla="*/ 38100 h 66675"/>
                <a:gd name="connsiteX4" fmla="*/ 57150 w 57150"/>
                <a:gd name="connsiteY4" fmla="*/ 0 h 66675"/>
                <a:gd name="connsiteX5" fmla="*/ 0 w 57150"/>
                <a:gd name="connsiteY5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6675">
                  <a:moveTo>
                    <a:pt x="0" y="0"/>
                  </a:moveTo>
                  <a:lnTo>
                    <a:pt x="0" y="38100"/>
                  </a:lnTo>
                  <a:cubicBezTo>
                    <a:pt x="0" y="53816"/>
                    <a:pt x="28575" y="66675"/>
                    <a:pt x="28575" y="66675"/>
                  </a:cubicBezTo>
                  <a:cubicBezTo>
                    <a:pt x="28575" y="66675"/>
                    <a:pt x="57150" y="53816"/>
                    <a:pt x="57150" y="38100"/>
                  </a:cubicBezTo>
                  <a:lnTo>
                    <a:pt x="5715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5B56C8E0-6A93-42AE-FE86-8940120CE616}"/>
                </a:ext>
              </a:extLst>
            </p:cNvPr>
            <p:cNvSpPr/>
            <p:nvPr/>
          </p:nvSpPr>
          <p:spPr>
            <a:xfrm>
              <a:off x="6248400" y="3343275"/>
              <a:ext cx="142875" cy="352425"/>
            </a:xfrm>
            <a:custGeom>
              <a:avLst/>
              <a:gdLst>
                <a:gd name="connsiteX0" fmla="*/ 0 w 142875"/>
                <a:gd name="connsiteY0" fmla="*/ 0 h 352425"/>
                <a:gd name="connsiteX1" fmla="*/ 142875 w 142875"/>
                <a:gd name="connsiteY1" fmla="*/ 0 h 352425"/>
                <a:gd name="connsiteX2" fmla="*/ 142875 w 142875"/>
                <a:gd name="connsiteY2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52425">
                  <a:moveTo>
                    <a:pt x="0" y="0"/>
                  </a:moveTo>
                  <a:lnTo>
                    <a:pt x="142875" y="0"/>
                  </a:lnTo>
                  <a:lnTo>
                    <a:pt x="142875" y="352425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8CD1C103-E22C-A250-4C38-1BB591948544}"/>
                </a:ext>
              </a:extLst>
            </p:cNvPr>
            <p:cNvSpPr/>
            <p:nvPr/>
          </p:nvSpPr>
          <p:spPr>
            <a:xfrm>
              <a:off x="5800725" y="3343275"/>
              <a:ext cx="152400" cy="352425"/>
            </a:xfrm>
            <a:custGeom>
              <a:avLst/>
              <a:gdLst>
                <a:gd name="connsiteX0" fmla="*/ 0 w 152400"/>
                <a:gd name="connsiteY0" fmla="*/ 352425 h 352425"/>
                <a:gd name="connsiteX1" fmla="*/ 0 w 152400"/>
                <a:gd name="connsiteY1" fmla="*/ 0 h 352425"/>
                <a:gd name="connsiteX2" fmla="*/ 152400 w 152400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52425">
                  <a:moveTo>
                    <a:pt x="0" y="352425"/>
                  </a:moveTo>
                  <a:lnTo>
                    <a:pt x="0" y="0"/>
                  </a:lnTo>
                  <a:lnTo>
                    <a:pt x="15240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9CDE3B32-5AE5-33AC-1881-8E5AB9BB6A36}"/>
                </a:ext>
              </a:extLst>
            </p:cNvPr>
            <p:cNvSpPr/>
            <p:nvPr/>
          </p:nvSpPr>
          <p:spPr>
            <a:xfrm>
              <a:off x="5880068" y="3181350"/>
              <a:ext cx="431863" cy="161925"/>
            </a:xfrm>
            <a:custGeom>
              <a:avLst/>
              <a:gdLst>
                <a:gd name="connsiteX0" fmla="*/ 0 w 431863"/>
                <a:gd name="connsiteY0" fmla="*/ 161925 h 161925"/>
                <a:gd name="connsiteX1" fmla="*/ 215932 w 431863"/>
                <a:gd name="connsiteY1" fmla="*/ 0 h 161925"/>
                <a:gd name="connsiteX2" fmla="*/ 431863 w 431863"/>
                <a:gd name="connsiteY2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63" h="161925">
                  <a:moveTo>
                    <a:pt x="0" y="161925"/>
                  </a:moveTo>
                  <a:cubicBezTo>
                    <a:pt x="17716" y="70009"/>
                    <a:pt x="107632" y="0"/>
                    <a:pt x="215932" y="0"/>
                  </a:cubicBezTo>
                  <a:cubicBezTo>
                    <a:pt x="324231" y="0"/>
                    <a:pt x="414052" y="70009"/>
                    <a:pt x="431863" y="16192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F90A1678-5B23-32BE-1B22-5B40656811C7}"/>
                </a:ext>
              </a:extLst>
            </p:cNvPr>
            <p:cNvSpPr/>
            <p:nvPr/>
          </p:nvSpPr>
          <p:spPr>
            <a:xfrm>
              <a:off x="6038850" y="3133725"/>
              <a:ext cx="114300" cy="47625"/>
            </a:xfrm>
            <a:custGeom>
              <a:avLst/>
              <a:gdLst>
                <a:gd name="connsiteX0" fmla="*/ 0 w 114300"/>
                <a:gd name="connsiteY0" fmla="*/ 47625 h 47625"/>
                <a:gd name="connsiteX1" fmla="*/ 57150 w 114300"/>
                <a:gd name="connsiteY1" fmla="*/ 0 h 47625"/>
                <a:gd name="connsiteX2" fmla="*/ 114300 w 114300"/>
                <a:gd name="connsiteY2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47625">
                  <a:moveTo>
                    <a:pt x="0" y="47625"/>
                  </a:moveTo>
                  <a:cubicBezTo>
                    <a:pt x="0" y="21336"/>
                    <a:pt x="25622" y="0"/>
                    <a:pt x="57150" y="0"/>
                  </a:cubicBezTo>
                  <a:cubicBezTo>
                    <a:pt x="88678" y="0"/>
                    <a:pt x="114300" y="21336"/>
                    <a:pt x="114300" y="4762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728B9367-634E-F174-4C3B-BCF1AEEDD3E3}"/>
                </a:ext>
              </a:extLst>
            </p:cNvPr>
            <p:cNvSpPr/>
            <p:nvPr/>
          </p:nvSpPr>
          <p:spPr>
            <a:xfrm>
              <a:off x="5848350" y="3476625"/>
              <a:ext cx="495300" cy="9525"/>
            </a:xfrm>
            <a:custGeom>
              <a:avLst/>
              <a:gdLst>
                <a:gd name="connsiteX0" fmla="*/ 0 w 495300"/>
                <a:gd name="connsiteY0" fmla="*/ 0 h 9525"/>
                <a:gd name="connsiteX1" fmla="*/ 495300 w 495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9525">
                  <a:moveTo>
                    <a:pt x="0" y="0"/>
                  </a:moveTo>
                  <a:lnTo>
                    <a:pt x="49530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256FDB3E-F9C3-6CFA-F2C7-5ADE1703F3D4}"/>
                </a:ext>
              </a:extLst>
            </p:cNvPr>
            <p:cNvSpPr/>
            <p:nvPr/>
          </p:nvSpPr>
          <p:spPr>
            <a:xfrm>
              <a:off x="5800725" y="339090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891EDC0A-3D8D-8D51-26D2-396A485EDA03}"/>
                </a:ext>
              </a:extLst>
            </p:cNvPr>
            <p:cNvSpPr/>
            <p:nvPr/>
          </p:nvSpPr>
          <p:spPr>
            <a:xfrm>
              <a:off x="6334125" y="339090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3" name="Ellipse 22">
            <a:extLst>
              <a:ext uri="{FF2B5EF4-FFF2-40B4-BE49-F238E27FC236}">
                <a16:creationId xmlns:a16="http://schemas.microsoft.com/office/drawing/2014/main" id="{9861CE16-DD1B-43D1-06E0-BCBDB12300E7}"/>
              </a:ext>
            </a:extLst>
          </p:cNvPr>
          <p:cNvSpPr/>
          <p:nvPr/>
        </p:nvSpPr>
        <p:spPr>
          <a:xfrm>
            <a:off x="7553321" y="726340"/>
            <a:ext cx="3564632" cy="34889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17AFB75-B734-D468-A749-A4DAC04290B4}"/>
              </a:ext>
            </a:extLst>
          </p:cNvPr>
          <p:cNvSpPr txBox="1"/>
          <p:nvPr/>
        </p:nvSpPr>
        <p:spPr>
          <a:xfrm>
            <a:off x="7677376" y="1224331"/>
            <a:ext cx="331652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>
                <a:solidFill>
                  <a:schemeClr val="bg1"/>
                </a:solidFill>
              </a:rPr>
              <a:t>CM1 &amp; CM2</a:t>
            </a:r>
          </a:p>
          <a:p>
            <a:pPr algn="ctr"/>
            <a:r>
              <a:rPr lang="fr-FR" sz="2000">
                <a:solidFill>
                  <a:schemeClr val="bg1"/>
                </a:solidFill>
              </a:rPr>
              <a:t>DES</a:t>
            </a:r>
            <a:r>
              <a:rPr lang="fr-FR" sz="2000" b="1">
                <a:solidFill>
                  <a:schemeClr val="bg1"/>
                </a:solidFill>
              </a:rPr>
              <a:t> 537 </a:t>
            </a:r>
            <a:r>
              <a:rPr lang="fr-FR" sz="2000">
                <a:solidFill>
                  <a:schemeClr val="bg1"/>
                </a:solidFill>
              </a:rPr>
              <a:t>ÉCOLES PUBLIQUES</a:t>
            </a:r>
          </a:p>
          <a:p>
            <a:pPr algn="ctr">
              <a:spcBef>
                <a:spcPts val="1200"/>
              </a:spcBef>
            </a:pPr>
            <a:r>
              <a:rPr lang="fr-FR" sz="1600" b="1">
                <a:solidFill>
                  <a:schemeClr val="bg1"/>
                </a:solidFill>
              </a:rPr>
              <a:t>Une meilleure continuité </a:t>
            </a:r>
            <a:br>
              <a:rPr lang="fr-FR" sz="1600" b="1">
                <a:solidFill>
                  <a:schemeClr val="bg1"/>
                </a:solidFill>
              </a:rPr>
            </a:br>
            <a:r>
              <a:rPr lang="fr-FR" sz="1600">
                <a:solidFill>
                  <a:schemeClr val="bg1"/>
                </a:solidFill>
              </a:rPr>
              <a:t>école / collège</a:t>
            </a:r>
          </a:p>
          <a:p>
            <a:pPr algn="ctr">
              <a:spcBef>
                <a:spcPts val="1200"/>
              </a:spcBef>
            </a:pPr>
            <a:r>
              <a:rPr lang="fr-FR" sz="1600">
                <a:solidFill>
                  <a:schemeClr val="bg1"/>
                </a:solidFill>
              </a:rPr>
              <a:t>Une durée de vie </a:t>
            </a:r>
            <a:br>
              <a:rPr lang="fr-FR" sz="1600">
                <a:solidFill>
                  <a:schemeClr val="bg1"/>
                </a:solidFill>
              </a:rPr>
            </a:br>
            <a:r>
              <a:rPr lang="fr-FR" sz="1600">
                <a:solidFill>
                  <a:schemeClr val="bg1"/>
                </a:solidFill>
              </a:rPr>
              <a:t>du matériel </a:t>
            </a:r>
            <a:r>
              <a:rPr lang="fr-FR" sz="1600" b="1">
                <a:solidFill>
                  <a:schemeClr val="bg1"/>
                </a:solidFill>
              </a:rPr>
              <a:t>de 6 ans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CE511946-03EB-2CC5-DDBB-9179A62D9816}"/>
              </a:ext>
            </a:extLst>
          </p:cNvPr>
          <p:cNvSpPr/>
          <p:nvPr/>
        </p:nvSpPr>
        <p:spPr>
          <a:xfrm rot="1922448" flipH="1">
            <a:off x="7762546" y="915064"/>
            <a:ext cx="3146183" cy="3111525"/>
          </a:xfrm>
          <a:prstGeom prst="arc">
            <a:avLst>
              <a:gd name="adj1" fmla="val 370609"/>
              <a:gd name="adj2" fmla="val 8686988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0E3B5BAC-638D-6F99-63E7-58F122C71118}"/>
              </a:ext>
            </a:extLst>
          </p:cNvPr>
          <p:cNvSpPr/>
          <p:nvPr/>
        </p:nvSpPr>
        <p:spPr>
          <a:xfrm>
            <a:off x="10554696" y="1559892"/>
            <a:ext cx="1068506" cy="1068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33AF6D0D-6F60-4AA3-6704-80A67D203456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5690104"/>
              <a:gd name="adj2" fmla="val 1721991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B2F2DA33-DC41-6C5F-96E2-089B4B7A81D9}"/>
              </a:ext>
            </a:extLst>
          </p:cNvPr>
          <p:cNvSpPr/>
          <p:nvPr/>
        </p:nvSpPr>
        <p:spPr>
          <a:xfrm>
            <a:off x="451086" y="3842060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02233896-A7F2-4C9B-A269-9C3B698D979F}"/>
              </a:ext>
            </a:extLst>
          </p:cNvPr>
          <p:cNvSpPr/>
          <p:nvPr/>
        </p:nvSpPr>
        <p:spPr>
          <a:xfrm rot="1311610" flipH="1">
            <a:off x="10450989" y="1446860"/>
            <a:ext cx="1304950" cy="1294571"/>
          </a:xfrm>
          <a:prstGeom prst="arc">
            <a:avLst>
              <a:gd name="adj1" fmla="val 9449945"/>
              <a:gd name="adj2" fmla="val 178948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>
            <a:extLst>
              <a:ext uri="{FF2B5EF4-FFF2-40B4-BE49-F238E27FC236}">
                <a16:creationId xmlns:a16="http://schemas.microsoft.com/office/drawing/2014/main" id="{F396D73B-4742-C0CB-FCCC-A6131563A929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4" name="Graphique 93">
            <a:extLst>
              <a:ext uri="{FF2B5EF4-FFF2-40B4-BE49-F238E27FC236}">
                <a16:creationId xmlns:a16="http://schemas.microsoft.com/office/drawing/2014/main" id="{31AE5779-5CA9-1FCB-C8E8-2AFDE2262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3863" y="1807794"/>
            <a:ext cx="870173" cy="52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8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lipse 8">
            <a:extLst>
              <a:ext uri="{FF2B5EF4-FFF2-40B4-BE49-F238E27FC236}">
                <a16:creationId xmlns:a16="http://schemas.microsoft.com/office/drawing/2014/main" id="{A29E3118-29BD-48DB-95BF-2C25D95F8095}"/>
              </a:ext>
            </a:extLst>
          </p:cNvPr>
          <p:cNvSpPr/>
          <p:nvPr/>
        </p:nvSpPr>
        <p:spPr>
          <a:xfrm>
            <a:off x="7528998" y="1242105"/>
            <a:ext cx="5030097" cy="4879915"/>
          </a:xfrm>
          <a:prstGeom prst="ellipse">
            <a:avLst/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E71D5E4E-F428-99D7-749A-029754276D18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0B37BE61-6F04-B4A8-AE37-62CA0E035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La formation </a:t>
            </a:r>
            <a:r>
              <a:rPr lang="fr-FR" dirty="0"/>
              <a:t>des enseignants 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838055EF-04DF-30DF-F6C8-5DAE3B538B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53E3379-63B7-97BD-996C-E4E60B71DC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8710" y="932920"/>
            <a:ext cx="11434579" cy="338554"/>
          </a:xfrm>
        </p:spPr>
        <p:txBody>
          <a:bodyPr/>
          <a:lstStyle/>
          <a:p>
            <a:r>
              <a:rPr lang="fr-FR" dirty="0"/>
              <a:t>DES </a:t>
            </a:r>
            <a:r>
              <a:rPr lang="fr-FR" b="1" dirty="0">
                <a:solidFill>
                  <a:schemeClr val="accent3"/>
                </a:solidFill>
              </a:rPr>
              <a:t>COLLÈGES PRIVÉS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095F9F-8C6C-6CC4-AA8F-23DD1D01BF3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Rentrée 2022 - Présentation collèges publics</a:t>
            </a:r>
          </a:p>
        </p:txBody>
      </p:sp>
      <p:sp>
        <p:nvSpPr>
          <p:cNvPr id="97" name="Ellipse 96">
            <a:extLst>
              <a:ext uri="{FF2B5EF4-FFF2-40B4-BE49-F238E27FC236}">
                <a16:creationId xmlns:a16="http://schemas.microsoft.com/office/drawing/2014/main" id="{DF6A5E45-1E8B-E09E-C3E0-F31A508F1272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42F0AA-991E-817A-EBA8-234670566236}"/>
              </a:ext>
            </a:extLst>
          </p:cNvPr>
          <p:cNvSpPr txBox="1"/>
          <p:nvPr/>
        </p:nvSpPr>
        <p:spPr>
          <a:xfrm>
            <a:off x="1494833" y="1517227"/>
            <a:ext cx="633332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PRINCIPE GÉNÉRAL </a:t>
            </a:r>
          </a:p>
          <a:p>
            <a:pPr>
              <a:defRPr/>
            </a:pPr>
            <a: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 formation est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à la charge des établissements. </a:t>
            </a:r>
            <a:endParaRPr lang="fr-FR" b="1">
              <a:solidFill>
                <a:schemeClr val="accent2"/>
              </a:solidFill>
              <a:latin typeface="Arial"/>
            </a:endParaRPr>
          </a:p>
          <a:p>
            <a:pPr>
              <a:defRPr/>
            </a:pPr>
            <a:r>
              <a:rPr lang="fr-FR" dirty="0">
                <a:solidFill>
                  <a:srgbClr val="3F1E69"/>
                </a:solidFill>
                <a:latin typeface="Arial"/>
              </a:rPr>
              <a:t>Cependant dans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le cadre du projet e-SY, les enseignants 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bénéficieront des</a:t>
            </a:r>
            <a:r>
              <a:rPr lang="fr-FR" b="1" dirty="0">
                <a:solidFill>
                  <a:schemeClr val="accent6"/>
                </a:solidFill>
                <a:latin typeface="Arial"/>
              </a:rPr>
              <a:t> </a:t>
            </a:r>
            <a:r>
              <a:rPr lang="fr-FR" b="1" dirty="0">
                <a:solidFill>
                  <a:schemeClr val="accent2"/>
                </a:solidFill>
                <a:latin typeface="Arial"/>
              </a:rPr>
              <a:t>formations numériques transversales.</a:t>
            </a:r>
            <a:endParaRPr lang="fr-FR" b="1">
              <a:solidFill>
                <a:schemeClr val="accent2"/>
              </a:solidFill>
              <a:latin typeface="Arial"/>
              <a:cs typeface="Arial"/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FA22D067-C735-7F41-3AC1-9C5D2DE17C72}"/>
              </a:ext>
            </a:extLst>
          </p:cNvPr>
          <p:cNvSpPr>
            <a:spLocks noChangeAspect="1"/>
          </p:cNvSpPr>
          <p:nvPr/>
        </p:nvSpPr>
        <p:spPr>
          <a:xfrm>
            <a:off x="326022" y="1553998"/>
            <a:ext cx="1062448" cy="1062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4000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6C4CF36B-E19F-B687-2637-037FD279868C}"/>
              </a:ext>
            </a:extLst>
          </p:cNvPr>
          <p:cNvSpPr>
            <a:spLocks noChangeAspect="1"/>
          </p:cNvSpPr>
          <p:nvPr/>
        </p:nvSpPr>
        <p:spPr>
          <a:xfrm>
            <a:off x="491699" y="1813007"/>
            <a:ext cx="480968" cy="4936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3" name="Graphique 571">
            <a:extLst>
              <a:ext uri="{FF2B5EF4-FFF2-40B4-BE49-F238E27FC236}">
                <a16:creationId xmlns:a16="http://schemas.microsoft.com/office/drawing/2014/main" id="{1416FBD0-0385-A33A-8DB8-897C434684C2}"/>
              </a:ext>
            </a:extLst>
          </p:cNvPr>
          <p:cNvGrpSpPr>
            <a:grpSpLocks noChangeAspect="1"/>
          </p:cNvGrpSpPr>
          <p:nvPr/>
        </p:nvGrpSpPr>
        <p:grpSpPr>
          <a:xfrm>
            <a:off x="538946" y="1774192"/>
            <a:ext cx="594971" cy="594971"/>
            <a:chOff x="8305535" y="3568506"/>
            <a:chExt cx="481203" cy="461771"/>
          </a:xfrm>
          <a:noFill/>
        </p:grpSpPr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934ADE9C-2B44-97F9-3BD1-63B4D0B8BB94}"/>
                </a:ext>
              </a:extLst>
            </p:cNvPr>
            <p:cNvSpPr/>
            <p:nvPr/>
          </p:nvSpPr>
          <p:spPr>
            <a:xfrm>
              <a:off x="8305535" y="3568506"/>
              <a:ext cx="481203" cy="345186"/>
            </a:xfrm>
            <a:custGeom>
              <a:avLst/>
              <a:gdLst>
                <a:gd name="connsiteX0" fmla="*/ 324041 w 481203"/>
                <a:gd name="connsiteY0" fmla="*/ 345186 h 345186"/>
                <a:gd name="connsiteX1" fmla="*/ 481203 w 481203"/>
                <a:gd name="connsiteY1" fmla="*/ 345186 h 345186"/>
                <a:gd name="connsiteX2" fmla="*/ 481203 w 481203"/>
                <a:gd name="connsiteY2" fmla="*/ 0 h 345186"/>
                <a:gd name="connsiteX3" fmla="*/ 0 w 481203"/>
                <a:gd name="connsiteY3" fmla="*/ 0 h 345186"/>
                <a:gd name="connsiteX4" fmla="*/ 0 w 481203"/>
                <a:gd name="connsiteY4" fmla="*/ 293084 h 3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203" h="345186">
                  <a:moveTo>
                    <a:pt x="324041" y="345186"/>
                  </a:moveTo>
                  <a:lnTo>
                    <a:pt x="481203" y="345186"/>
                  </a:lnTo>
                  <a:lnTo>
                    <a:pt x="481203" y="0"/>
                  </a:lnTo>
                  <a:lnTo>
                    <a:pt x="0" y="0"/>
                  </a:lnTo>
                  <a:lnTo>
                    <a:pt x="0" y="29308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FECDA782-1DB5-05C1-93C0-F13AD48EDA82}"/>
                </a:ext>
              </a:extLst>
            </p:cNvPr>
            <p:cNvSpPr/>
            <p:nvPr/>
          </p:nvSpPr>
          <p:spPr>
            <a:xfrm>
              <a:off x="8419823" y="3631371"/>
              <a:ext cx="83462" cy="105155"/>
            </a:xfrm>
            <a:custGeom>
              <a:avLst/>
              <a:gdLst>
                <a:gd name="connsiteX0" fmla="*/ 41731 w 83462"/>
                <a:gd name="connsiteY0" fmla="*/ 105156 h 105155"/>
                <a:gd name="connsiteX1" fmla="*/ 83451 w 83462"/>
                <a:gd name="connsiteY1" fmla="*/ 60484 h 105155"/>
                <a:gd name="connsiteX2" fmla="*/ 83451 w 83462"/>
                <a:gd name="connsiteY2" fmla="*/ 44672 h 105155"/>
                <a:gd name="connsiteX3" fmla="*/ 41731 w 83462"/>
                <a:gd name="connsiteY3" fmla="*/ 0 h 105155"/>
                <a:gd name="connsiteX4" fmla="*/ 12 w 83462"/>
                <a:gd name="connsiteY4" fmla="*/ 44672 h 105155"/>
                <a:gd name="connsiteX5" fmla="*/ 12 w 83462"/>
                <a:gd name="connsiteY5" fmla="*/ 60484 h 105155"/>
                <a:gd name="connsiteX6" fmla="*/ 41731 w 83462"/>
                <a:gd name="connsiteY6" fmla="*/ 105156 h 10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462" h="105155">
                  <a:moveTo>
                    <a:pt x="41731" y="105156"/>
                  </a:moveTo>
                  <a:cubicBezTo>
                    <a:pt x="65465" y="104075"/>
                    <a:pt x="83993" y="84237"/>
                    <a:pt x="83451" y="60484"/>
                  </a:cubicBezTo>
                  <a:lnTo>
                    <a:pt x="83451" y="44672"/>
                  </a:lnTo>
                  <a:cubicBezTo>
                    <a:pt x="83993" y="20919"/>
                    <a:pt x="65465" y="1081"/>
                    <a:pt x="41731" y="0"/>
                  </a:cubicBezTo>
                  <a:cubicBezTo>
                    <a:pt x="17997" y="1081"/>
                    <a:pt x="-530" y="20919"/>
                    <a:pt x="12" y="44672"/>
                  </a:cubicBezTo>
                  <a:lnTo>
                    <a:pt x="12" y="60484"/>
                  </a:lnTo>
                  <a:cubicBezTo>
                    <a:pt x="-530" y="84237"/>
                    <a:pt x="17997" y="104075"/>
                    <a:pt x="41731" y="105156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5221ABD4-C902-65E4-5900-87A82DF7FD13}"/>
                </a:ext>
              </a:extLst>
            </p:cNvPr>
            <p:cNvSpPr/>
            <p:nvPr/>
          </p:nvSpPr>
          <p:spPr>
            <a:xfrm>
              <a:off x="8388974" y="3767388"/>
              <a:ext cx="230885" cy="94869"/>
            </a:xfrm>
            <a:custGeom>
              <a:avLst/>
              <a:gdLst>
                <a:gd name="connsiteX0" fmla="*/ 125920 w 230885"/>
                <a:gd name="connsiteY0" fmla="*/ 94869 h 94869"/>
                <a:gd name="connsiteX1" fmla="*/ 125920 w 230885"/>
                <a:gd name="connsiteY1" fmla="*/ 42196 h 94869"/>
                <a:gd name="connsiteX2" fmla="*/ 188881 w 230885"/>
                <a:gd name="connsiteY2" fmla="*/ 42196 h 94869"/>
                <a:gd name="connsiteX3" fmla="*/ 230886 w 230885"/>
                <a:gd name="connsiteY3" fmla="*/ 0 h 94869"/>
                <a:gd name="connsiteX4" fmla="*/ 52483 w 230885"/>
                <a:gd name="connsiteY4" fmla="*/ 0 h 94869"/>
                <a:gd name="connsiteX5" fmla="*/ 0 w 230885"/>
                <a:gd name="connsiteY5" fmla="*/ 63056 h 94869"/>
                <a:gd name="connsiteX6" fmla="*/ 0 w 230885"/>
                <a:gd name="connsiteY6" fmla="*/ 94679 h 9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885" h="94869">
                  <a:moveTo>
                    <a:pt x="125920" y="94869"/>
                  </a:moveTo>
                  <a:lnTo>
                    <a:pt x="125920" y="42196"/>
                  </a:lnTo>
                  <a:lnTo>
                    <a:pt x="188881" y="42196"/>
                  </a:lnTo>
                  <a:cubicBezTo>
                    <a:pt x="220409" y="42196"/>
                    <a:pt x="230886" y="23717"/>
                    <a:pt x="230886" y="0"/>
                  </a:cubicBezTo>
                  <a:lnTo>
                    <a:pt x="52483" y="0"/>
                  </a:lnTo>
                  <a:cubicBezTo>
                    <a:pt x="15716" y="0"/>
                    <a:pt x="0" y="15431"/>
                    <a:pt x="0" y="63056"/>
                  </a:cubicBezTo>
                  <a:lnTo>
                    <a:pt x="0" y="9467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17F64A7A-1FF4-0693-56B0-A9606042C502}"/>
                </a:ext>
              </a:extLst>
            </p:cNvPr>
            <p:cNvSpPr/>
            <p:nvPr/>
          </p:nvSpPr>
          <p:spPr>
            <a:xfrm>
              <a:off x="8305535" y="3882831"/>
              <a:ext cx="292607" cy="147446"/>
            </a:xfrm>
            <a:custGeom>
              <a:avLst/>
              <a:gdLst>
                <a:gd name="connsiteX0" fmla="*/ 229743 w 292607"/>
                <a:gd name="connsiteY0" fmla="*/ 147447 h 147446"/>
                <a:gd name="connsiteX1" fmla="*/ 229743 w 292607"/>
                <a:gd name="connsiteY1" fmla="*/ 53150 h 147446"/>
                <a:gd name="connsiteX2" fmla="*/ 229743 w 292607"/>
                <a:gd name="connsiteY2" fmla="*/ 84582 h 147446"/>
                <a:gd name="connsiteX3" fmla="*/ 261176 w 292607"/>
                <a:gd name="connsiteY3" fmla="*/ 84582 h 147446"/>
                <a:gd name="connsiteX4" fmla="*/ 292608 w 292607"/>
                <a:gd name="connsiteY4" fmla="*/ 31432 h 147446"/>
                <a:gd name="connsiteX5" fmla="*/ 292608 w 292607"/>
                <a:gd name="connsiteY5" fmla="*/ 0 h 147446"/>
                <a:gd name="connsiteX6" fmla="*/ 0 w 292607"/>
                <a:gd name="connsiteY6" fmla="*/ 0 h 147446"/>
                <a:gd name="connsiteX7" fmla="*/ 0 w 292607"/>
                <a:gd name="connsiteY7" fmla="*/ 31432 h 147446"/>
                <a:gd name="connsiteX8" fmla="*/ 31433 w 292607"/>
                <a:gd name="connsiteY8" fmla="*/ 84582 h 147446"/>
                <a:gd name="connsiteX9" fmla="*/ 62865 w 292607"/>
                <a:gd name="connsiteY9" fmla="*/ 84582 h 147446"/>
                <a:gd name="connsiteX10" fmla="*/ 62865 w 292607"/>
                <a:gd name="connsiteY10" fmla="*/ 53150 h 147446"/>
                <a:gd name="connsiteX11" fmla="*/ 62865 w 292607"/>
                <a:gd name="connsiteY11" fmla="*/ 147447 h 14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607" h="147446">
                  <a:moveTo>
                    <a:pt x="229743" y="147447"/>
                  </a:moveTo>
                  <a:lnTo>
                    <a:pt x="229743" y="53150"/>
                  </a:lnTo>
                  <a:lnTo>
                    <a:pt x="229743" y="84582"/>
                  </a:lnTo>
                  <a:lnTo>
                    <a:pt x="261176" y="84582"/>
                  </a:lnTo>
                  <a:lnTo>
                    <a:pt x="292608" y="31432"/>
                  </a:lnTo>
                  <a:lnTo>
                    <a:pt x="292608" y="0"/>
                  </a:lnTo>
                  <a:lnTo>
                    <a:pt x="0" y="0"/>
                  </a:lnTo>
                  <a:lnTo>
                    <a:pt x="0" y="31432"/>
                  </a:lnTo>
                  <a:lnTo>
                    <a:pt x="31433" y="84582"/>
                  </a:lnTo>
                  <a:lnTo>
                    <a:pt x="62865" y="84582"/>
                  </a:lnTo>
                  <a:lnTo>
                    <a:pt x="62865" y="53150"/>
                  </a:lnTo>
                  <a:lnTo>
                    <a:pt x="62865" y="147447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2C9D2451-6A26-652B-53DF-187FBD6E4CB2}"/>
              </a:ext>
            </a:extLst>
          </p:cNvPr>
          <p:cNvGrpSpPr/>
          <p:nvPr/>
        </p:nvGrpSpPr>
        <p:grpSpPr>
          <a:xfrm rot="20094771">
            <a:off x="1171414" y="1617651"/>
            <a:ext cx="220055" cy="225836"/>
            <a:chOff x="479945" y="2699399"/>
            <a:chExt cx="277941" cy="277941"/>
          </a:xfrm>
        </p:grpSpPr>
        <p:sp>
          <p:nvSpPr>
            <p:cNvPr id="87" name="Larme 86">
              <a:extLst>
                <a:ext uri="{FF2B5EF4-FFF2-40B4-BE49-F238E27FC236}">
                  <a16:creationId xmlns:a16="http://schemas.microsoft.com/office/drawing/2014/main" id="{34254ED1-A0B6-9856-2C22-396304E14D42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5C5499B4-E53F-1999-0B30-D1E07293ACCA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8" name="ZoneTexte 97">
            <a:extLst>
              <a:ext uri="{FF2B5EF4-FFF2-40B4-BE49-F238E27FC236}">
                <a16:creationId xmlns:a16="http://schemas.microsoft.com/office/drawing/2014/main" id="{7CAB8C2C-513B-5558-FDCC-106E702C1C91}"/>
              </a:ext>
            </a:extLst>
          </p:cNvPr>
          <p:cNvSpPr txBox="1"/>
          <p:nvPr/>
        </p:nvSpPr>
        <p:spPr>
          <a:xfrm>
            <a:off x="1494833" y="3164607"/>
            <a:ext cx="53700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JOUR DE LA REMISE DES TABLETTES</a:t>
            </a:r>
            <a:b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prise en main du matériel 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réalisée par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notre partenaire </a:t>
            </a:r>
            <a:r>
              <a:rPr kumimoji="0" lang="fr-FR" b="0" i="0" u="none" strike="noStrike" kern="1200" cap="none" spc="0" normalizeH="0" baseline="0" noProof="0" dirty="0" err="1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Sophiae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.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0" name="Ellipse 99">
            <a:extLst>
              <a:ext uri="{FF2B5EF4-FFF2-40B4-BE49-F238E27FC236}">
                <a16:creationId xmlns:a16="http://schemas.microsoft.com/office/drawing/2014/main" id="{D53AA0B1-6A2E-4311-1C57-195311CF5CFF}"/>
              </a:ext>
            </a:extLst>
          </p:cNvPr>
          <p:cNvSpPr/>
          <p:nvPr/>
        </p:nvSpPr>
        <p:spPr>
          <a:xfrm>
            <a:off x="491699" y="3136335"/>
            <a:ext cx="740718" cy="730401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DC6B0B1-08CF-7E8A-7415-CE0B014C4398}"/>
              </a:ext>
            </a:extLst>
          </p:cNvPr>
          <p:cNvGrpSpPr/>
          <p:nvPr/>
        </p:nvGrpSpPr>
        <p:grpSpPr>
          <a:xfrm>
            <a:off x="687561" y="3292764"/>
            <a:ext cx="670780" cy="543431"/>
            <a:chOff x="4453185" y="4857166"/>
            <a:chExt cx="438340" cy="409575"/>
          </a:xfrm>
        </p:grpSpPr>
        <p:sp>
          <p:nvSpPr>
            <p:cNvPr id="110" name="Forme libre : forme 109">
              <a:extLst>
                <a:ext uri="{FF2B5EF4-FFF2-40B4-BE49-F238E27FC236}">
                  <a16:creationId xmlns:a16="http://schemas.microsoft.com/office/drawing/2014/main" id="{1A57DAA3-554A-7A8B-FA8D-C1DFC6E82678}"/>
                </a:ext>
              </a:extLst>
            </p:cNvPr>
            <p:cNvSpPr/>
            <p:nvPr/>
          </p:nvSpPr>
          <p:spPr>
            <a:xfrm>
              <a:off x="4453185" y="4857166"/>
              <a:ext cx="438150" cy="361950"/>
            </a:xfrm>
            <a:custGeom>
              <a:avLst/>
              <a:gdLst>
                <a:gd name="connsiteX0" fmla="*/ 438150 w 438150"/>
                <a:gd name="connsiteY0" fmla="*/ 200025 h 361950"/>
                <a:gd name="connsiteX1" fmla="*/ 438150 w 438150"/>
                <a:gd name="connsiteY1" fmla="*/ 38100 h 361950"/>
                <a:gd name="connsiteX2" fmla="*/ 400050 w 438150"/>
                <a:gd name="connsiteY2" fmla="*/ 0 h 361950"/>
                <a:gd name="connsiteX3" fmla="*/ 38100 w 438150"/>
                <a:gd name="connsiteY3" fmla="*/ 0 h 361950"/>
                <a:gd name="connsiteX4" fmla="*/ 0 w 438150"/>
                <a:gd name="connsiteY4" fmla="*/ 38100 h 361950"/>
                <a:gd name="connsiteX5" fmla="*/ 0 w 438150"/>
                <a:gd name="connsiteY5" fmla="*/ 323850 h 361950"/>
                <a:gd name="connsiteX6" fmla="*/ 38100 w 438150"/>
                <a:gd name="connsiteY6" fmla="*/ 361950 h 361950"/>
                <a:gd name="connsiteX7" fmla="*/ 266700 w 438150"/>
                <a:gd name="connsiteY7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150" h="361950">
                  <a:moveTo>
                    <a:pt x="438150" y="200025"/>
                  </a:moveTo>
                  <a:lnTo>
                    <a:pt x="438150" y="38100"/>
                  </a:lnTo>
                  <a:cubicBezTo>
                    <a:pt x="438150" y="17050"/>
                    <a:pt x="421100" y="0"/>
                    <a:pt x="400050" y="0"/>
                  </a:cubicBezTo>
                  <a:lnTo>
                    <a:pt x="38100" y="0"/>
                  </a:lnTo>
                  <a:cubicBezTo>
                    <a:pt x="17050" y="0"/>
                    <a:pt x="0" y="17050"/>
                    <a:pt x="0" y="38100"/>
                  </a:cubicBezTo>
                  <a:lnTo>
                    <a:pt x="0" y="323850"/>
                  </a:lnTo>
                  <a:cubicBezTo>
                    <a:pt x="0" y="344900"/>
                    <a:pt x="17050" y="361950"/>
                    <a:pt x="38100" y="361950"/>
                  </a:cubicBezTo>
                  <a:lnTo>
                    <a:pt x="266700" y="36195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F281FA2A-ED02-F439-4289-049F794274A1}"/>
                </a:ext>
              </a:extLst>
            </p:cNvPr>
            <p:cNvSpPr/>
            <p:nvPr/>
          </p:nvSpPr>
          <p:spPr>
            <a:xfrm>
              <a:off x="4510335" y="4885741"/>
              <a:ext cx="333375" cy="295275"/>
            </a:xfrm>
            <a:custGeom>
              <a:avLst/>
              <a:gdLst>
                <a:gd name="connsiteX0" fmla="*/ 333375 w 333375"/>
                <a:gd name="connsiteY0" fmla="*/ 161925 h 295275"/>
                <a:gd name="connsiteX1" fmla="*/ 333375 w 333375"/>
                <a:gd name="connsiteY1" fmla="*/ 9525 h 295275"/>
                <a:gd name="connsiteX2" fmla="*/ 104775 w 333375"/>
                <a:gd name="connsiteY2" fmla="*/ 9525 h 295275"/>
                <a:gd name="connsiteX3" fmla="*/ 95250 w 333375"/>
                <a:gd name="connsiteY3" fmla="*/ 0 h 295275"/>
                <a:gd name="connsiteX4" fmla="*/ 57150 w 333375"/>
                <a:gd name="connsiteY4" fmla="*/ 0 h 295275"/>
                <a:gd name="connsiteX5" fmla="*/ 47625 w 333375"/>
                <a:gd name="connsiteY5" fmla="*/ 9525 h 295275"/>
                <a:gd name="connsiteX6" fmla="*/ 0 w 333375"/>
                <a:gd name="connsiteY6" fmla="*/ 9525 h 295275"/>
                <a:gd name="connsiteX7" fmla="*/ 0 w 333375"/>
                <a:gd name="connsiteY7" fmla="*/ 295275 h 295275"/>
                <a:gd name="connsiteX8" fmla="*/ 200025 w 333375"/>
                <a:gd name="connsiteY8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295275">
                  <a:moveTo>
                    <a:pt x="333375" y="161925"/>
                  </a:moveTo>
                  <a:lnTo>
                    <a:pt x="333375" y="9525"/>
                  </a:lnTo>
                  <a:lnTo>
                    <a:pt x="104775" y="9525"/>
                  </a:lnTo>
                  <a:lnTo>
                    <a:pt x="95250" y="0"/>
                  </a:lnTo>
                  <a:lnTo>
                    <a:pt x="57150" y="0"/>
                  </a:lnTo>
                  <a:lnTo>
                    <a:pt x="47625" y="9525"/>
                  </a:lnTo>
                  <a:lnTo>
                    <a:pt x="0" y="9525"/>
                  </a:lnTo>
                  <a:lnTo>
                    <a:pt x="0" y="295275"/>
                  </a:lnTo>
                  <a:lnTo>
                    <a:pt x="200025" y="29527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18ED2E90-D470-025B-0952-FCF17751D6F6}"/>
                </a:ext>
              </a:extLst>
            </p:cNvPr>
            <p:cNvSpPr/>
            <p:nvPr/>
          </p:nvSpPr>
          <p:spPr>
            <a:xfrm>
              <a:off x="4557960" y="4895266"/>
              <a:ext cx="57150" cy="104775"/>
            </a:xfrm>
            <a:custGeom>
              <a:avLst/>
              <a:gdLst>
                <a:gd name="connsiteX0" fmla="*/ 57150 w 57150"/>
                <a:gd name="connsiteY0" fmla="*/ 0 h 104775"/>
                <a:gd name="connsiteX1" fmla="*/ 57150 w 57150"/>
                <a:gd name="connsiteY1" fmla="*/ 104775 h 104775"/>
                <a:gd name="connsiteX2" fmla="*/ 28575 w 57150"/>
                <a:gd name="connsiteY2" fmla="*/ 85725 h 104775"/>
                <a:gd name="connsiteX3" fmla="*/ 0 w 57150"/>
                <a:gd name="connsiteY3" fmla="*/ 104775 h 104775"/>
                <a:gd name="connsiteX4" fmla="*/ 0 w 5715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04775">
                  <a:moveTo>
                    <a:pt x="57150" y="0"/>
                  </a:moveTo>
                  <a:lnTo>
                    <a:pt x="57150" y="104775"/>
                  </a:lnTo>
                  <a:lnTo>
                    <a:pt x="28575" y="85725"/>
                  </a:lnTo>
                  <a:lnTo>
                    <a:pt x="0" y="104775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ABB34F0E-33E9-5304-2963-A97722CD9538}"/>
                </a:ext>
              </a:extLst>
            </p:cNvPr>
            <p:cNvSpPr/>
            <p:nvPr/>
          </p:nvSpPr>
          <p:spPr>
            <a:xfrm>
              <a:off x="4481760" y="5019091"/>
              <a:ext cx="9525" cy="38100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31730EB8-2EB9-03C0-D847-41304DCDDCE3}"/>
                </a:ext>
              </a:extLst>
            </p:cNvPr>
            <p:cNvSpPr/>
            <p:nvPr/>
          </p:nvSpPr>
          <p:spPr>
            <a:xfrm>
              <a:off x="4700835" y="4971466"/>
              <a:ext cx="190690" cy="247650"/>
            </a:xfrm>
            <a:custGeom>
              <a:avLst/>
              <a:gdLst>
                <a:gd name="connsiteX0" fmla="*/ 57150 w 190690"/>
                <a:gd name="connsiteY0" fmla="*/ 247650 h 247650"/>
                <a:gd name="connsiteX1" fmla="*/ 57150 w 190690"/>
                <a:gd name="connsiteY1" fmla="*/ 219075 h 247650"/>
                <a:gd name="connsiteX2" fmla="*/ 19050 w 190690"/>
                <a:gd name="connsiteY2" fmla="*/ 161925 h 247650"/>
                <a:gd name="connsiteX3" fmla="*/ 0 w 190690"/>
                <a:gd name="connsiteY3" fmla="*/ 123825 h 247650"/>
                <a:gd name="connsiteX4" fmla="*/ 29432 w 190690"/>
                <a:gd name="connsiteY4" fmla="*/ 114300 h 247650"/>
                <a:gd name="connsiteX5" fmla="*/ 48101 w 190690"/>
                <a:gd name="connsiteY5" fmla="*/ 133350 h 247650"/>
                <a:gd name="connsiteX6" fmla="*/ 57245 w 190690"/>
                <a:gd name="connsiteY6" fmla="*/ 133350 h 247650"/>
                <a:gd name="connsiteX7" fmla="*/ 57245 w 190690"/>
                <a:gd name="connsiteY7" fmla="*/ 19050 h 247650"/>
                <a:gd name="connsiteX8" fmla="*/ 76772 w 190690"/>
                <a:gd name="connsiteY8" fmla="*/ 0 h 247650"/>
                <a:gd name="connsiteX9" fmla="*/ 76581 w 190690"/>
                <a:gd name="connsiteY9" fmla="*/ 0 h 247650"/>
                <a:gd name="connsiteX10" fmla="*/ 95441 w 190690"/>
                <a:gd name="connsiteY10" fmla="*/ 19050 h 247650"/>
                <a:gd name="connsiteX11" fmla="*/ 95441 w 190690"/>
                <a:gd name="connsiteY11" fmla="*/ 95250 h 247650"/>
                <a:gd name="connsiteX12" fmla="*/ 161639 w 190690"/>
                <a:gd name="connsiteY12" fmla="*/ 108966 h 247650"/>
                <a:gd name="connsiteX13" fmla="*/ 190691 w 190690"/>
                <a:gd name="connsiteY13" fmla="*/ 142875 h 247650"/>
                <a:gd name="connsiteX14" fmla="*/ 190691 w 190690"/>
                <a:gd name="connsiteY14" fmla="*/ 190500 h 247650"/>
                <a:gd name="connsiteX15" fmla="*/ 181166 w 190690"/>
                <a:gd name="connsiteY15" fmla="*/ 219075 h 247650"/>
                <a:gd name="connsiteX16" fmla="*/ 181166 w 190690"/>
                <a:gd name="connsiteY16" fmla="*/ 247650 h 247650"/>
                <a:gd name="connsiteX17" fmla="*/ 57341 w 190690"/>
                <a:gd name="connsiteY17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690" h="247650">
                  <a:moveTo>
                    <a:pt x="57150" y="247650"/>
                  </a:moveTo>
                  <a:lnTo>
                    <a:pt x="57150" y="219075"/>
                  </a:lnTo>
                  <a:cubicBezTo>
                    <a:pt x="33719" y="200787"/>
                    <a:pt x="26575" y="176975"/>
                    <a:pt x="19050" y="161925"/>
                  </a:cubicBezTo>
                  <a:cubicBezTo>
                    <a:pt x="11525" y="146876"/>
                    <a:pt x="0" y="123825"/>
                    <a:pt x="0" y="123825"/>
                  </a:cubicBezTo>
                  <a:cubicBezTo>
                    <a:pt x="0" y="114586"/>
                    <a:pt x="19526" y="104584"/>
                    <a:pt x="29432" y="114300"/>
                  </a:cubicBezTo>
                  <a:cubicBezTo>
                    <a:pt x="39338" y="124016"/>
                    <a:pt x="48101" y="133350"/>
                    <a:pt x="48101" y="133350"/>
                  </a:cubicBezTo>
                  <a:lnTo>
                    <a:pt x="57245" y="133350"/>
                  </a:lnTo>
                  <a:lnTo>
                    <a:pt x="57245" y="19050"/>
                  </a:lnTo>
                  <a:cubicBezTo>
                    <a:pt x="57245" y="8572"/>
                    <a:pt x="66199" y="0"/>
                    <a:pt x="76772" y="0"/>
                  </a:cubicBezTo>
                  <a:lnTo>
                    <a:pt x="76581" y="0"/>
                  </a:lnTo>
                  <a:cubicBezTo>
                    <a:pt x="87058" y="0"/>
                    <a:pt x="95441" y="8572"/>
                    <a:pt x="95441" y="19050"/>
                  </a:cubicBezTo>
                  <a:lnTo>
                    <a:pt x="95441" y="95250"/>
                  </a:lnTo>
                  <a:lnTo>
                    <a:pt x="161639" y="108966"/>
                  </a:lnTo>
                  <a:cubicBezTo>
                    <a:pt x="177737" y="112205"/>
                    <a:pt x="190691" y="123825"/>
                    <a:pt x="190691" y="142875"/>
                  </a:cubicBezTo>
                  <a:lnTo>
                    <a:pt x="190691" y="190500"/>
                  </a:lnTo>
                  <a:cubicBezTo>
                    <a:pt x="190691" y="201168"/>
                    <a:pt x="181166" y="209169"/>
                    <a:pt x="181166" y="219075"/>
                  </a:cubicBezTo>
                  <a:lnTo>
                    <a:pt x="181166" y="247650"/>
                  </a:lnTo>
                  <a:lnTo>
                    <a:pt x="57341" y="247650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44F0CAE4-CD8C-6CED-9BE3-DC9474837D00}"/>
                </a:ext>
              </a:extLst>
            </p:cNvPr>
            <p:cNvSpPr/>
            <p:nvPr/>
          </p:nvSpPr>
          <p:spPr>
            <a:xfrm>
              <a:off x="4738935" y="5219116"/>
              <a:ext cx="152400" cy="47625"/>
            </a:xfrm>
            <a:custGeom>
              <a:avLst/>
              <a:gdLst>
                <a:gd name="connsiteX0" fmla="*/ 0 w 152400"/>
                <a:gd name="connsiteY0" fmla="*/ 0 h 47625"/>
                <a:gd name="connsiteX1" fmla="*/ 152400 w 152400"/>
                <a:gd name="connsiteY1" fmla="*/ 0 h 47625"/>
                <a:gd name="connsiteX2" fmla="*/ 152400 w 152400"/>
                <a:gd name="connsiteY2" fmla="*/ 47625 h 47625"/>
                <a:gd name="connsiteX3" fmla="*/ 0 w 15240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47625">
                  <a:moveTo>
                    <a:pt x="0" y="0"/>
                  </a:moveTo>
                  <a:lnTo>
                    <a:pt x="152400" y="0"/>
                  </a:lnTo>
                  <a:lnTo>
                    <a:pt x="152400" y="47625"/>
                  </a:lnTo>
                  <a:lnTo>
                    <a:pt x="0" y="47625"/>
                  </a:lnTo>
                  <a:close/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58" name="ZoneTexte 157">
            <a:extLst>
              <a:ext uri="{FF2B5EF4-FFF2-40B4-BE49-F238E27FC236}">
                <a16:creationId xmlns:a16="http://schemas.microsoft.com/office/drawing/2014/main" id="{2D2A0992-25DB-1A36-5F40-3697D464A6C5}"/>
              </a:ext>
            </a:extLst>
          </p:cNvPr>
          <p:cNvSpPr txBox="1"/>
          <p:nvPr/>
        </p:nvSpPr>
        <p:spPr>
          <a:xfrm>
            <a:off x="1494833" y="4349661"/>
            <a:ext cx="5370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CONTINU D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 LA REMISE DES TABLETTES</a:t>
            </a:r>
            <a:b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formation </a:t>
            </a:r>
            <a:r>
              <a:rPr lang="fr-FR" b="1" dirty="0">
                <a:solidFill>
                  <a:srgbClr val="3F1E69"/>
                </a:solidFill>
                <a:latin typeface="Arial"/>
              </a:rPr>
              <a:t>n</a:t>
            </a:r>
            <a:r>
              <a:rPr kumimoji="0" lang="fr-FR" b="1" i="0" u="none" strike="noStrike" kern="1200" cap="none" spc="0" normalizeH="0" baseline="0" noProof="0" dirty="0" err="1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umérique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transversale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pour la découverte de l’écosystème de la tablette (</a:t>
            </a:r>
            <a:r>
              <a:rPr lang="fr-FR" dirty="0"/>
              <a:t>parcours </a:t>
            </a:r>
            <a:r>
              <a:rPr lang="fr-FR" dirty="0" err="1"/>
              <a:t>M@gistère</a:t>
            </a:r>
            <a:r>
              <a:rPr lang="fr-FR" dirty="0"/>
              <a:t> accessible avec l’adresse académique).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B0015A-17AC-D728-933A-2172FB4E89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0938" y1="44531" x2="10938" y2="49414"/>
                        <a14:foregroundMark x1="46224" y1="44336" x2="46354" y2="51563"/>
                        <a14:foregroundMark x1="50521" y1="43750" x2="50000" y2="49414"/>
                        <a14:foregroundMark x1="50260" y1="38086" x2="50260" y2="38086"/>
                        <a14:foregroundMark x1="54167" y1="45703" x2="54167" y2="45703"/>
                        <a14:foregroundMark x1="67969" y1="44727" x2="67969" y2="44727"/>
                        <a14:foregroundMark x1="70313" y1="37500" x2="70313" y2="37500"/>
                        <a14:foregroundMark x1="77734" y1="47461" x2="77734" y2="47461"/>
                        <a14:foregroundMark x1="84375" y1="42969" x2="84375" y2="42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107" b="29994"/>
          <a:stretch/>
        </p:blipFill>
        <p:spPr bwMode="auto">
          <a:xfrm>
            <a:off x="571633" y="4823008"/>
            <a:ext cx="1015098" cy="31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" name="Ellipse 126">
            <a:extLst>
              <a:ext uri="{FF2B5EF4-FFF2-40B4-BE49-F238E27FC236}">
                <a16:creationId xmlns:a16="http://schemas.microsoft.com/office/drawing/2014/main" id="{9AE2EE00-E587-4995-A369-9F362C8454A8}"/>
              </a:ext>
            </a:extLst>
          </p:cNvPr>
          <p:cNvSpPr/>
          <p:nvPr/>
        </p:nvSpPr>
        <p:spPr>
          <a:xfrm>
            <a:off x="498498" y="4590737"/>
            <a:ext cx="740718" cy="730401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9" name="Ellipse 128">
            <a:extLst>
              <a:ext uri="{FF2B5EF4-FFF2-40B4-BE49-F238E27FC236}">
                <a16:creationId xmlns:a16="http://schemas.microsoft.com/office/drawing/2014/main" id="{75A7CBAF-44D2-414C-96E2-F859A8A9EFDE}"/>
              </a:ext>
            </a:extLst>
          </p:cNvPr>
          <p:cNvSpPr/>
          <p:nvPr/>
        </p:nvSpPr>
        <p:spPr>
          <a:xfrm>
            <a:off x="7327500" y="2811929"/>
            <a:ext cx="740718" cy="730401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7F936DB5-2B0C-470F-96AF-715FB20367B2}"/>
              </a:ext>
            </a:extLst>
          </p:cNvPr>
          <p:cNvSpPr txBox="1"/>
          <p:nvPr/>
        </p:nvSpPr>
        <p:spPr>
          <a:xfrm>
            <a:off x="8302310" y="2719577"/>
            <a:ext cx="3595488" cy="241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b="1" dirty="0">
                <a:solidFill>
                  <a:srgbClr val="3F1E69"/>
                </a:solidFill>
                <a:latin typeface="Arial"/>
              </a:rPr>
              <a:t>UNE</a:t>
            </a:r>
            <a:r>
              <a:rPr lang="fr-FR" dirty="0">
                <a:solidFill>
                  <a:srgbClr val="3F1E69"/>
                </a:solidFill>
                <a:latin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FORMATION NUMÉRIQUE DISCIPLINAIRE </a:t>
            </a:r>
          </a:p>
          <a:p>
            <a:pPr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devra être organisée en complément.</a:t>
            </a:r>
          </a:p>
          <a:p>
            <a:pPr>
              <a:defRPr/>
            </a:pP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Facteur clé de succès pour appliquer le numérique à votre discipline.</a:t>
            </a:r>
          </a:p>
          <a:p>
            <a:pPr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12h de formation sont prévues par enseignant dans les collèges publics</a:t>
            </a:r>
          </a:p>
        </p:txBody>
      </p:sp>
      <p:pic>
        <p:nvPicPr>
          <p:cNvPr id="128" name="Graphique 127">
            <a:extLst>
              <a:ext uri="{FF2B5EF4-FFF2-40B4-BE49-F238E27FC236}">
                <a16:creationId xmlns:a16="http://schemas.microsoft.com/office/drawing/2014/main" id="{D1E0845E-1AA1-4DF8-8A5D-DA4A8DD14A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26209" y="2915335"/>
            <a:ext cx="579617" cy="519657"/>
          </a:xfrm>
          <a:prstGeom prst="rect">
            <a:avLst/>
          </a:prstGeom>
        </p:spPr>
      </p:pic>
      <p:grpSp>
        <p:nvGrpSpPr>
          <p:cNvPr id="131" name="Groupe 130">
            <a:extLst>
              <a:ext uri="{FF2B5EF4-FFF2-40B4-BE49-F238E27FC236}">
                <a16:creationId xmlns:a16="http://schemas.microsoft.com/office/drawing/2014/main" id="{F866A84E-A18E-42F9-8880-B18005988202}"/>
              </a:ext>
            </a:extLst>
          </p:cNvPr>
          <p:cNvGrpSpPr/>
          <p:nvPr/>
        </p:nvGrpSpPr>
        <p:grpSpPr>
          <a:xfrm rot="20094771">
            <a:off x="8000671" y="4158472"/>
            <a:ext cx="192807" cy="192807"/>
            <a:chOff x="479945" y="2699399"/>
            <a:chExt cx="277941" cy="277941"/>
          </a:xfrm>
        </p:grpSpPr>
        <p:sp>
          <p:nvSpPr>
            <p:cNvPr id="132" name="Larme 131">
              <a:extLst>
                <a:ext uri="{FF2B5EF4-FFF2-40B4-BE49-F238E27FC236}">
                  <a16:creationId xmlns:a16="http://schemas.microsoft.com/office/drawing/2014/main" id="{CA08EC82-7904-44F8-B9B7-0DD699B3638F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3" name="Ellipse 132">
              <a:extLst>
                <a:ext uri="{FF2B5EF4-FFF2-40B4-BE49-F238E27FC236}">
                  <a16:creationId xmlns:a16="http://schemas.microsoft.com/office/drawing/2014/main" id="{10F423E9-B003-413E-98E1-F39BC2E6598E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7" name="Groupe 136">
            <a:extLst>
              <a:ext uri="{FF2B5EF4-FFF2-40B4-BE49-F238E27FC236}">
                <a16:creationId xmlns:a16="http://schemas.microsoft.com/office/drawing/2014/main" id="{B83DA9B4-A7C6-491D-A7CF-658BE6E5C31A}"/>
              </a:ext>
            </a:extLst>
          </p:cNvPr>
          <p:cNvGrpSpPr/>
          <p:nvPr/>
        </p:nvGrpSpPr>
        <p:grpSpPr>
          <a:xfrm rot="20094771">
            <a:off x="8037606" y="4646826"/>
            <a:ext cx="192807" cy="192807"/>
            <a:chOff x="479945" y="2699399"/>
            <a:chExt cx="277941" cy="277941"/>
          </a:xfrm>
        </p:grpSpPr>
        <p:sp>
          <p:nvSpPr>
            <p:cNvPr id="138" name="Larme 137">
              <a:extLst>
                <a:ext uri="{FF2B5EF4-FFF2-40B4-BE49-F238E27FC236}">
                  <a16:creationId xmlns:a16="http://schemas.microsoft.com/office/drawing/2014/main" id="{8668586D-9673-4D91-A9A2-0F79D817F98A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9" name="Ellipse 138">
              <a:extLst>
                <a:ext uri="{FF2B5EF4-FFF2-40B4-BE49-F238E27FC236}">
                  <a16:creationId xmlns:a16="http://schemas.microsoft.com/office/drawing/2014/main" id="{9B630380-512A-499A-90E5-64B2A31E8551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29304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8">
            <a:extLst>
              <a:ext uri="{FF2B5EF4-FFF2-40B4-BE49-F238E27FC236}">
                <a16:creationId xmlns:a16="http://schemas.microsoft.com/office/drawing/2014/main" id="{396F45B6-8657-4A53-A3A3-4126C725A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369" y="415909"/>
            <a:ext cx="11046590" cy="978729"/>
          </a:xfrm>
        </p:spPr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Vidéo du Département : </a:t>
            </a:r>
            <a:br>
              <a:rPr lang="fr-FR">
                <a:solidFill>
                  <a:schemeClr val="accent1"/>
                </a:solidFill>
              </a:rPr>
            </a:br>
            <a:r>
              <a:rPr lang="fr-FR">
                <a:solidFill>
                  <a:schemeClr val="accent6"/>
                </a:solidFill>
              </a:rPr>
              <a:t>Qu’est-ce que le dispositif e-SY ?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DBF51A-7B22-436F-9253-F4213AD177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39009" y="6415801"/>
            <a:ext cx="1628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C9C1A031-A940-4140-B4EB-5DF5806B7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</p:spPr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8" name="Image 7">
            <a:hlinkClick r:id="rId3"/>
            <a:extLst>
              <a:ext uri="{FF2B5EF4-FFF2-40B4-BE49-F238E27FC236}">
                <a16:creationId xmlns:a16="http://schemas.microsoft.com/office/drawing/2014/main" id="{D2171802-A276-4654-83C9-9F0645C7C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761" y="1651226"/>
            <a:ext cx="7422477" cy="4175144"/>
          </a:xfrm>
          <a:prstGeom prst="rect">
            <a:avLst/>
          </a:prstGeom>
        </p:spPr>
      </p:pic>
      <p:pic>
        <p:nvPicPr>
          <p:cNvPr id="9" name="Image 8">
            <a:hlinkClick r:id="rId5"/>
            <a:extLst>
              <a:ext uri="{FF2B5EF4-FFF2-40B4-BE49-F238E27FC236}">
                <a16:creationId xmlns:a16="http://schemas.microsoft.com/office/drawing/2014/main" id="{96909C73-2F58-44D7-BF37-06D273B7DBB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74" y="415909"/>
            <a:ext cx="485745" cy="48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5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7866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4F9F933-C728-8B80-9AF6-E94FB6A5D2DC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2C4B1DEE-46CC-40F8-8520-2A173FFC1703}"/>
              </a:ext>
            </a:extLst>
          </p:cNvPr>
          <p:cNvGrpSpPr/>
          <p:nvPr/>
        </p:nvGrpSpPr>
        <p:grpSpPr>
          <a:xfrm>
            <a:off x="10334670" y="223492"/>
            <a:ext cx="1681995" cy="1842757"/>
            <a:chOff x="10382797" y="210242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10382797" y="210242"/>
              <a:ext cx="1370334" cy="1370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1166435" y="1154642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1277128" y="1265335"/>
              <a:ext cx="676970" cy="6769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4" name="Titre 6">
            <a:extLst>
              <a:ext uri="{FF2B5EF4-FFF2-40B4-BE49-F238E27FC236}">
                <a16:creationId xmlns:a16="http://schemas.microsoft.com/office/drawing/2014/main" id="{7B71F284-6C6E-7C1A-088E-E4481FE2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535531"/>
          </a:xfrm>
        </p:spPr>
        <p:txBody>
          <a:bodyPr/>
          <a:lstStyle/>
          <a:p>
            <a:r>
              <a:rPr lang="fr-FR"/>
              <a:t>Qu’est-ce que le </a:t>
            </a:r>
            <a:r>
              <a:rPr lang="fr-FR">
                <a:solidFill>
                  <a:schemeClr val="accent3"/>
                </a:solidFill>
              </a:rPr>
              <a:t>projet</a:t>
            </a:r>
            <a:r>
              <a:rPr lang="fr-FR"/>
              <a:t>          ?</a:t>
            </a:r>
          </a:p>
        </p:txBody>
      </p:sp>
      <p:pic>
        <p:nvPicPr>
          <p:cNvPr id="65" name="Graphic 26">
            <a:extLst>
              <a:ext uri="{FF2B5EF4-FFF2-40B4-BE49-F238E27FC236}">
                <a16:creationId xmlns:a16="http://schemas.microsoft.com/office/drawing/2014/main" id="{DD9F3DF7-A158-B4CD-2EBB-48927E44978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2488"/>
          <a:stretch/>
        </p:blipFill>
        <p:spPr>
          <a:xfrm>
            <a:off x="4983968" y="517956"/>
            <a:ext cx="891161" cy="311559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09EA3375-7354-0A09-8274-E5C6EF612062}"/>
              </a:ext>
            </a:extLst>
          </p:cNvPr>
          <p:cNvSpPr txBox="1"/>
          <p:nvPr/>
        </p:nvSpPr>
        <p:spPr>
          <a:xfrm>
            <a:off x="736728" y="3088128"/>
            <a:ext cx="3659559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100" b="1">
                <a:solidFill>
                  <a:schemeClr val="bg1"/>
                </a:solidFill>
              </a:rPr>
              <a:t>Mis à disposition de l’élève</a:t>
            </a:r>
            <a:endParaRPr lang="fr-FR" sz="2100">
              <a:solidFill>
                <a:schemeClr val="bg1"/>
              </a:solidFill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FAFCC227-07C6-BA45-55F1-A27293FDED28}"/>
              </a:ext>
            </a:extLst>
          </p:cNvPr>
          <p:cNvSpPr txBox="1"/>
          <p:nvPr/>
        </p:nvSpPr>
        <p:spPr>
          <a:xfrm>
            <a:off x="736727" y="3388365"/>
            <a:ext cx="423248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/>
              <a:t>sur l’ensemble de sa scolarité </a:t>
            </a:r>
            <a:br>
              <a:rPr lang="fr-FR"/>
            </a:br>
            <a:r>
              <a:rPr lang="fr-FR"/>
              <a:t>de l’école au collège.</a:t>
            </a:r>
            <a:endParaRPr lang="fr-FR">
              <a:solidFill>
                <a:schemeClr val="accent3"/>
              </a:solidFill>
            </a:endParaRP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B39DEEE-5344-B6B1-BC77-FD82CD487655}"/>
              </a:ext>
            </a:extLst>
          </p:cNvPr>
          <p:cNvGrpSpPr/>
          <p:nvPr/>
        </p:nvGrpSpPr>
        <p:grpSpPr>
          <a:xfrm rot="20094771">
            <a:off x="397345" y="2951952"/>
            <a:ext cx="245783" cy="245783"/>
            <a:chOff x="479945" y="2699399"/>
            <a:chExt cx="277941" cy="277941"/>
          </a:xfrm>
        </p:grpSpPr>
        <p:sp>
          <p:nvSpPr>
            <p:cNvPr id="69" name="Larme 68">
              <a:extLst>
                <a:ext uri="{FF2B5EF4-FFF2-40B4-BE49-F238E27FC236}">
                  <a16:creationId xmlns:a16="http://schemas.microsoft.com/office/drawing/2014/main" id="{1719E19A-3ACD-B265-1B25-6F3455672965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9C713709-1286-2F02-7EC0-997FCAEF41F8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1" name="ZoneTexte 70">
            <a:extLst>
              <a:ext uri="{FF2B5EF4-FFF2-40B4-BE49-F238E27FC236}">
                <a16:creationId xmlns:a16="http://schemas.microsoft.com/office/drawing/2014/main" id="{2C21099F-7143-15FE-67C9-CE5418911411}"/>
              </a:ext>
            </a:extLst>
          </p:cNvPr>
          <p:cNvSpPr txBox="1"/>
          <p:nvPr/>
        </p:nvSpPr>
        <p:spPr>
          <a:xfrm>
            <a:off x="736729" y="4244772"/>
            <a:ext cx="2128392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100" b="1">
                <a:solidFill>
                  <a:schemeClr val="bg1"/>
                </a:solidFill>
              </a:rPr>
              <a:t>Qui suit l’élève </a:t>
            </a:r>
            <a:endParaRPr lang="fr-FR" sz="2100">
              <a:solidFill>
                <a:schemeClr val="bg1"/>
              </a:solidFill>
            </a:endParaRP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8FF0B8E-B215-5FBC-132E-13B886F77667}"/>
              </a:ext>
            </a:extLst>
          </p:cNvPr>
          <p:cNvSpPr txBox="1"/>
          <p:nvPr/>
        </p:nvSpPr>
        <p:spPr>
          <a:xfrm>
            <a:off x="736727" y="4545009"/>
            <a:ext cx="4232482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/>
              <a:t>sur son temps scolaire et hors </a:t>
            </a:r>
            <a:br>
              <a:rPr lang="fr-FR"/>
            </a:br>
            <a:r>
              <a:rPr lang="fr-FR"/>
              <a:t>temps scolaire (au domicile </a:t>
            </a:r>
            <a:br>
              <a:rPr lang="fr-FR"/>
            </a:br>
            <a:r>
              <a:rPr lang="fr-FR"/>
              <a:t>comme durant les vacances).</a:t>
            </a:r>
            <a:endParaRPr lang="fr-FR">
              <a:solidFill>
                <a:schemeClr val="accent3"/>
              </a:solidFill>
            </a:endParaRPr>
          </a:p>
        </p:txBody>
      </p: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0705389-C6DE-9A75-A104-791263AE91E4}"/>
              </a:ext>
            </a:extLst>
          </p:cNvPr>
          <p:cNvGrpSpPr/>
          <p:nvPr/>
        </p:nvGrpSpPr>
        <p:grpSpPr>
          <a:xfrm rot="20094771">
            <a:off x="397345" y="4108596"/>
            <a:ext cx="245783" cy="245783"/>
            <a:chOff x="479945" y="2699399"/>
            <a:chExt cx="277941" cy="277941"/>
          </a:xfrm>
        </p:grpSpPr>
        <p:sp>
          <p:nvSpPr>
            <p:cNvPr id="74" name="Larme 73">
              <a:extLst>
                <a:ext uri="{FF2B5EF4-FFF2-40B4-BE49-F238E27FC236}">
                  <a16:creationId xmlns:a16="http://schemas.microsoft.com/office/drawing/2014/main" id="{EB57EC3A-59F1-769C-5971-AE4F52C55FEC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0C7014C5-0944-12C1-59E2-2B9A58F0D85A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F9FBFF8-ECDF-D258-221B-AFD6826C459F}"/>
              </a:ext>
            </a:extLst>
          </p:cNvPr>
          <p:cNvGrpSpPr/>
          <p:nvPr/>
        </p:nvGrpSpPr>
        <p:grpSpPr>
          <a:xfrm>
            <a:off x="378709" y="1145502"/>
            <a:ext cx="1696016" cy="1696016"/>
            <a:chOff x="378709" y="1157805"/>
            <a:chExt cx="1869743" cy="1869743"/>
          </a:xfrm>
        </p:grpSpPr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A39CF9DF-4A40-E04D-27DE-A5DFABE70D8E}"/>
                </a:ext>
              </a:extLst>
            </p:cNvPr>
            <p:cNvSpPr/>
            <p:nvPr/>
          </p:nvSpPr>
          <p:spPr>
            <a:xfrm>
              <a:off x="378709" y="1157805"/>
              <a:ext cx="1869743" cy="186974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40000" rIns="0" rtlCol="0" anchor="ctr"/>
            <a:lstStyle/>
            <a:p>
              <a:pPr algn="ctr"/>
              <a:r>
                <a:rPr lang="fr-FR" sz="1400" b="1">
                  <a:solidFill>
                    <a:schemeClr val="bg1"/>
                  </a:solidFill>
                </a:rPr>
                <a:t>UN CARTABLE</a:t>
              </a:r>
            </a:p>
            <a:p>
              <a:pPr algn="ctr"/>
              <a:r>
                <a:rPr lang="fr-FR" sz="1400" b="1">
                  <a:solidFill>
                    <a:schemeClr val="bg1"/>
                  </a:solidFill>
                </a:rPr>
                <a:t>NUMÉRIQUE</a:t>
              </a:r>
            </a:p>
          </p:txBody>
        </p:sp>
        <p:pic>
          <p:nvPicPr>
            <p:cNvPr id="77" name="Graphique 76">
              <a:extLst>
                <a:ext uri="{FF2B5EF4-FFF2-40B4-BE49-F238E27FC236}">
                  <a16:creationId xmlns:a16="http://schemas.microsoft.com/office/drawing/2014/main" id="{E284431E-417E-4C50-7489-9730F9B24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3697" y="1455304"/>
              <a:ext cx="739766" cy="571920"/>
            </a:xfrm>
            <a:prstGeom prst="rect">
              <a:avLst/>
            </a:prstGeom>
          </p:spPr>
        </p:pic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B0803081-D7E5-292E-1EA9-CC0714AA209D}"/>
                </a:ext>
              </a:extLst>
            </p:cNvPr>
            <p:cNvSpPr/>
            <p:nvPr/>
          </p:nvSpPr>
          <p:spPr>
            <a:xfrm>
              <a:off x="1013224" y="1446865"/>
              <a:ext cx="571920" cy="57192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D9BC23E3-60C2-A744-2864-DFA5A5D29781}"/>
              </a:ext>
            </a:extLst>
          </p:cNvPr>
          <p:cNvGrpSpPr/>
          <p:nvPr/>
        </p:nvGrpSpPr>
        <p:grpSpPr>
          <a:xfrm>
            <a:off x="5251140" y="1309282"/>
            <a:ext cx="4881028" cy="1732475"/>
            <a:chOff x="5251140" y="1146543"/>
            <a:chExt cx="4881028" cy="1732475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023001B5-5D77-F7C6-976A-AD594A14E912}"/>
                </a:ext>
              </a:extLst>
            </p:cNvPr>
            <p:cNvSpPr txBox="1"/>
            <p:nvPr/>
          </p:nvSpPr>
          <p:spPr>
            <a:xfrm>
              <a:off x="6072272" y="1236478"/>
              <a:ext cx="405989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UNE TABLETTE TACTILE, SON CLAVIER </a:t>
              </a:r>
              <a:br>
                <a:rPr lang="fr-FR" sz="1200" b="1">
                  <a:solidFill>
                    <a:schemeClr val="accent2"/>
                  </a:solidFill>
                </a:rPr>
              </a:br>
              <a:r>
                <a:rPr lang="fr-FR" sz="1200" b="1">
                  <a:solidFill>
                    <a:schemeClr val="accent2"/>
                  </a:solidFill>
                </a:rPr>
                <a:t>ET SA COQUE</a:t>
              </a:r>
            </a:p>
          </p:txBody>
        </p:sp>
        <p:grpSp>
          <p:nvGrpSpPr>
            <p:cNvPr id="96" name="Groupe 95">
              <a:extLst>
                <a:ext uri="{FF2B5EF4-FFF2-40B4-BE49-F238E27FC236}">
                  <a16:creationId xmlns:a16="http://schemas.microsoft.com/office/drawing/2014/main" id="{EAE12E62-674C-A3FC-9C1D-83BBEB2B2C0E}"/>
                </a:ext>
              </a:extLst>
            </p:cNvPr>
            <p:cNvGrpSpPr/>
            <p:nvPr/>
          </p:nvGrpSpPr>
          <p:grpSpPr>
            <a:xfrm>
              <a:off x="5385797" y="1146543"/>
              <a:ext cx="485508" cy="703091"/>
              <a:chOff x="701874" y="3553210"/>
              <a:chExt cx="448613" cy="649661"/>
            </a:xfrm>
          </p:grpSpPr>
          <p:pic>
            <p:nvPicPr>
              <p:cNvPr id="97" name="Graphique 96">
                <a:extLst>
                  <a:ext uri="{FF2B5EF4-FFF2-40B4-BE49-F238E27FC236}">
                    <a16:creationId xmlns:a16="http://schemas.microsoft.com/office/drawing/2014/main" id="{2DBEE44F-4B96-5B6E-EB4F-D55C24CACB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5400000">
                <a:off x="730509" y="3524575"/>
                <a:ext cx="391343" cy="448613"/>
              </a:xfrm>
              <a:prstGeom prst="rect">
                <a:avLst/>
              </a:prstGeom>
            </p:spPr>
          </p:pic>
          <p:grpSp>
            <p:nvGrpSpPr>
              <p:cNvPr id="98" name="Groupe 97">
                <a:extLst>
                  <a:ext uri="{FF2B5EF4-FFF2-40B4-BE49-F238E27FC236}">
                    <a16:creationId xmlns:a16="http://schemas.microsoft.com/office/drawing/2014/main" id="{97591085-34A6-8B04-1B99-BC3C82F50B12}"/>
                  </a:ext>
                </a:extLst>
              </p:cNvPr>
              <p:cNvGrpSpPr/>
              <p:nvPr/>
            </p:nvGrpSpPr>
            <p:grpSpPr>
              <a:xfrm>
                <a:off x="724592" y="3979859"/>
                <a:ext cx="403176" cy="223012"/>
                <a:chOff x="857714" y="5074700"/>
                <a:chExt cx="918468" cy="508040"/>
              </a:xfrm>
            </p:grpSpPr>
            <p:sp>
              <p:nvSpPr>
                <p:cNvPr id="99" name="Forme libre : forme 98">
                  <a:extLst>
                    <a:ext uri="{FF2B5EF4-FFF2-40B4-BE49-F238E27FC236}">
                      <a16:creationId xmlns:a16="http://schemas.microsoft.com/office/drawing/2014/main" id="{EAB3493A-177D-8349-0D94-24EEB9D7E1E9}"/>
                    </a:ext>
                  </a:extLst>
                </p:cNvPr>
                <p:cNvSpPr/>
                <p:nvPr/>
              </p:nvSpPr>
              <p:spPr>
                <a:xfrm>
                  <a:off x="982371" y="5198922"/>
                  <a:ext cx="25916" cy="383818"/>
                </a:xfrm>
                <a:custGeom>
                  <a:avLst/>
                  <a:gdLst>
                    <a:gd name="connsiteX0" fmla="*/ 0 w 25916"/>
                    <a:gd name="connsiteY0" fmla="*/ 0 h 383818"/>
                    <a:gd name="connsiteX1" fmla="*/ 0 w 25916"/>
                    <a:gd name="connsiteY1" fmla="*/ 383819 h 38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3818">
                      <a:moveTo>
                        <a:pt x="0" y="0"/>
                      </a:moveTo>
                      <a:lnTo>
                        <a:pt x="0" y="383819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0" name="Forme libre : forme 99">
                  <a:extLst>
                    <a:ext uri="{FF2B5EF4-FFF2-40B4-BE49-F238E27FC236}">
                      <a16:creationId xmlns:a16="http://schemas.microsoft.com/office/drawing/2014/main" id="{0224BAC1-120D-B652-D286-6CE83A2C58CE}"/>
                    </a:ext>
                  </a:extLst>
                </p:cNvPr>
                <p:cNvSpPr/>
                <p:nvPr/>
              </p:nvSpPr>
              <p:spPr>
                <a:xfrm>
                  <a:off x="1651267" y="5198404"/>
                  <a:ext cx="25916" cy="384336"/>
                </a:xfrm>
                <a:custGeom>
                  <a:avLst/>
                  <a:gdLst>
                    <a:gd name="connsiteX0" fmla="*/ 0 w 25916"/>
                    <a:gd name="connsiteY0" fmla="*/ 0 h 384336"/>
                    <a:gd name="connsiteX1" fmla="*/ 0 w 25916"/>
                    <a:gd name="connsiteY1" fmla="*/ 384337 h 384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4336">
                      <a:moveTo>
                        <a:pt x="0" y="0"/>
                      </a:moveTo>
                      <a:lnTo>
                        <a:pt x="0" y="384337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1" name="Forme libre : forme 100">
                  <a:extLst>
                    <a:ext uri="{FF2B5EF4-FFF2-40B4-BE49-F238E27FC236}">
                      <a16:creationId xmlns:a16="http://schemas.microsoft.com/office/drawing/2014/main" id="{48D8FFDB-883B-A5EA-2BA0-963581DDCE87}"/>
                    </a:ext>
                  </a:extLst>
                </p:cNvPr>
                <p:cNvSpPr/>
                <p:nvPr/>
              </p:nvSpPr>
              <p:spPr>
                <a:xfrm>
                  <a:off x="1116358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2" name="Forme libre : forme 101">
                  <a:extLst>
                    <a:ext uri="{FF2B5EF4-FFF2-40B4-BE49-F238E27FC236}">
                      <a16:creationId xmlns:a16="http://schemas.microsoft.com/office/drawing/2014/main" id="{84D99FF2-B04C-59B2-0D4C-C1698969CDF2}"/>
                    </a:ext>
                  </a:extLst>
                </p:cNvPr>
                <p:cNvSpPr/>
                <p:nvPr/>
              </p:nvSpPr>
              <p:spPr>
                <a:xfrm>
                  <a:off x="1250085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3" name="Forme libre : forme 102">
                  <a:extLst>
                    <a:ext uri="{FF2B5EF4-FFF2-40B4-BE49-F238E27FC236}">
                      <a16:creationId xmlns:a16="http://schemas.microsoft.com/office/drawing/2014/main" id="{68D50E47-0A96-292C-00B1-3A341776AD9B}"/>
                    </a:ext>
                  </a:extLst>
                </p:cNvPr>
                <p:cNvSpPr/>
                <p:nvPr/>
              </p:nvSpPr>
              <p:spPr>
                <a:xfrm>
                  <a:off x="1383812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4" name="Forme libre : forme 103">
                  <a:extLst>
                    <a:ext uri="{FF2B5EF4-FFF2-40B4-BE49-F238E27FC236}">
                      <a16:creationId xmlns:a16="http://schemas.microsoft.com/office/drawing/2014/main" id="{F17B9A9A-E7FC-6F99-E610-4F045FA90874}"/>
                    </a:ext>
                  </a:extLst>
                </p:cNvPr>
                <p:cNvSpPr/>
                <p:nvPr/>
              </p:nvSpPr>
              <p:spPr>
                <a:xfrm>
                  <a:off x="1517540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5" name="Forme libre : forme 104">
                  <a:extLst>
                    <a:ext uri="{FF2B5EF4-FFF2-40B4-BE49-F238E27FC236}">
                      <a16:creationId xmlns:a16="http://schemas.microsoft.com/office/drawing/2014/main" id="{34C80E7C-9BB4-D97F-0876-CF055FCA6E22}"/>
                    </a:ext>
                  </a:extLst>
                </p:cNvPr>
                <p:cNvSpPr/>
                <p:nvPr/>
              </p:nvSpPr>
              <p:spPr>
                <a:xfrm>
                  <a:off x="857714" y="5324356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6" name="Forme libre : forme 105">
                  <a:extLst>
                    <a:ext uri="{FF2B5EF4-FFF2-40B4-BE49-F238E27FC236}">
                      <a16:creationId xmlns:a16="http://schemas.microsoft.com/office/drawing/2014/main" id="{0D91E022-541D-8833-C301-11E95329C80D}"/>
                    </a:ext>
                  </a:extLst>
                </p:cNvPr>
                <p:cNvSpPr/>
                <p:nvPr/>
              </p:nvSpPr>
              <p:spPr>
                <a:xfrm>
                  <a:off x="857714" y="5198404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7" name="Forme libre : forme 106">
                  <a:extLst>
                    <a:ext uri="{FF2B5EF4-FFF2-40B4-BE49-F238E27FC236}">
                      <a16:creationId xmlns:a16="http://schemas.microsoft.com/office/drawing/2014/main" id="{90FC6C3A-A163-20EB-D1F6-3F2B91347BB4}"/>
                    </a:ext>
                  </a:extLst>
                </p:cNvPr>
                <p:cNvSpPr/>
                <p:nvPr/>
              </p:nvSpPr>
              <p:spPr>
                <a:xfrm>
                  <a:off x="857714" y="5450309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8" name="Rectangle : coins arrondis 107">
                  <a:extLst>
                    <a:ext uri="{FF2B5EF4-FFF2-40B4-BE49-F238E27FC236}">
                      <a16:creationId xmlns:a16="http://schemas.microsoft.com/office/drawing/2014/main" id="{C5915F6E-0984-DCE8-4B72-F42B8C493050}"/>
                    </a:ext>
                  </a:extLst>
                </p:cNvPr>
                <p:cNvSpPr/>
                <p:nvPr/>
              </p:nvSpPr>
              <p:spPr>
                <a:xfrm>
                  <a:off x="857714" y="5074700"/>
                  <a:ext cx="918468" cy="508040"/>
                </a:xfrm>
                <a:prstGeom prst="roundRect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109" name="Ellipse 108">
              <a:extLst>
                <a:ext uri="{FF2B5EF4-FFF2-40B4-BE49-F238E27FC236}">
                  <a16:creationId xmlns:a16="http://schemas.microsoft.com/office/drawing/2014/main" id="{D3743B1E-6646-643C-A4DE-9C20902145C6}"/>
                </a:ext>
              </a:extLst>
            </p:cNvPr>
            <p:cNvSpPr/>
            <p:nvPr/>
          </p:nvSpPr>
          <p:spPr>
            <a:xfrm>
              <a:off x="5251140" y="1266528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0" name="ZoneTexte 109">
              <a:extLst>
                <a:ext uri="{FF2B5EF4-FFF2-40B4-BE49-F238E27FC236}">
                  <a16:creationId xmlns:a16="http://schemas.microsoft.com/office/drawing/2014/main" id="{07B5B0BB-82B3-3A4D-C647-A86BC59A4324}"/>
                </a:ext>
              </a:extLst>
            </p:cNvPr>
            <p:cNvSpPr txBox="1"/>
            <p:nvPr/>
          </p:nvSpPr>
          <p:spPr>
            <a:xfrm>
              <a:off x="6072272" y="1642066"/>
              <a:ext cx="39336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Son maintien en conditions opérationnelles</a:t>
              </a:r>
              <a:endParaRPr lang="fr-FR" sz="1100"/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ED1F4840-C651-AA73-00C4-C8923AB54B5E}"/>
                </a:ext>
              </a:extLst>
            </p:cNvPr>
            <p:cNvSpPr txBox="1"/>
            <p:nvPr/>
          </p:nvSpPr>
          <p:spPr>
            <a:xfrm>
              <a:off x="6269496" y="1878744"/>
              <a:ext cx="3647210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Une plateforme</a:t>
              </a:r>
              <a:r>
                <a:rPr lang="fr-FR" sz="1050"/>
                <a:t> de déclaration d’incidents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Une équipe dédiée </a:t>
              </a:r>
              <a:r>
                <a:rPr lang="fr-FR" sz="1050"/>
                <a:t>de techniciens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La réparation </a:t>
              </a:r>
              <a:r>
                <a:rPr lang="fr-FR" sz="1050"/>
                <a:t>des EIM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L’accompagnement </a:t>
              </a:r>
              <a:r>
                <a:rPr lang="fr-FR" sz="1050"/>
                <a:t>des usages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79C87682-A7C9-1301-EF7B-32D436C670A2}"/>
              </a:ext>
            </a:extLst>
          </p:cNvPr>
          <p:cNvGrpSpPr/>
          <p:nvPr/>
        </p:nvGrpSpPr>
        <p:grpSpPr>
          <a:xfrm>
            <a:off x="5251140" y="5281587"/>
            <a:ext cx="5867167" cy="964945"/>
            <a:chOff x="5251140" y="5391336"/>
            <a:chExt cx="5867167" cy="964945"/>
          </a:xfrm>
        </p:grpSpPr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323E3EE-E048-F505-69C2-55349BDCA10E}"/>
                </a:ext>
              </a:extLst>
            </p:cNvPr>
            <p:cNvSpPr txBox="1"/>
            <p:nvPr/>
          </p:nvSpPr>
          <p:spPr>
            <a:xfrm>
              <a:off x="6064982" y="5391336"/>
              <a:ext cx="5053325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LA FORMATION DES ENSEIGNANTS AU NUMÉRIQUE</a:t>
              </a:r>
            </a:p>
          </p:txBody>
        </p:sp>
        <p:sp>
          <p:nvSpPr>
            <p:cNvPr id="161" name="Ellipse 160">
              <a:extLst>
                <a:ext uri="{FF2B5EF4-FFF2-40B4-BE49-F238E27FC236}">
                  <a16:creationId xmlns:a16="http://schemas.microsoft.com/office/drawing/2014/main" id="{E799B841-C897-EA0E-53AB-56A504D6B61F}"/>
                </a:ext>
              </a:extLst>
            </p:cNvPr>
            <p:cNvSpPr/>
            <p:nvPr/>
          </p:nvSpPr>
          <p:spPr>
            <a:xfrm>
              <a:off x="5251140" y="5421386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2" name="ZoneTexte 161">
              <a:extLst>
                <a:ext uri="{FF2B5EF4-FFF2-40B4-BE49-F238E27FC236}">
                  <a16:creationId xmlns:a16="http://schemas.microsoft.com/office/drawing/2014/main" id="{E897C131-430D-0609-EF4A-7E51C77E5411}"/>
                </a:ext>
              </a:extLst>
            </p:cNvPr>
            <p:cNvSpPr txBox="1"/>
            <p:nvPr/>
          </p:nvSpPr>
          <p:spPr>
            <a:xfrm>
              <a:off x="6064983" y="5611772"/>
              <a:ext cx="39336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Tous les enseignants formés selon deux axes :</a:t>
              </a:r>
              <a:endParaRPr lang="fr-FR" sz="1100"/>
            </a:p>
          </p:txBody>
        </p: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FD05E1BB-AA58-BD51-07BF-86676DFF80BA}"/>
                </a:ext>
              </a:extLst>
            </p:cNvPr>
            <p:cNvSpPr txBox="1"/>
            <p:nvPr/>
          </p:nvSpPr>
          <p:spPr>
            <a:xfrm>
              <a:off x="6269496" y="5848450"/>
              <a:ext cx="461837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Général : </a:t>
              </a:r>
              <a:r>
                <a:rPr lang="fr-FR" sz="1050"/>
                <a:t>prise en main et usages en classe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Disciplinaire : </a:t>
              </a:r>
              <a:r>
                <a:rPr lang="fr-FR" sz="1050"/>
                <a:t>usages spécifiques à chaque discipline​</a:t>
              </a:r>
            </a:p>
          </p:txBody>
        </p:sp>
        <p:pic>
          <p:nvPicPr>
            <p:cNvPr id="165" name="Graphique 164">
              <a:extLst>
                <a:ext uri="{FF2B5EF4-FFF2-40B4-BE49-F238E27FC236}">
                  <a16:creationId xmlns:a16="http://schemas.microsoft.com/office/drawing/2014/main" id="{F8673E4B-E107-8875-43E0-AB42DA779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368699" y="5417407"/>
              <a:ext cx="547786" cy="586225"/>
            </a:xfrm>
            <a:prstGeom prst="rect">
              <a:avLst/>
            </a:prstGeom>
          </p:spPr>
        </p:pic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CF141315-E8DF-FF7E-30B2-BFB0BB962F6F}"/>
              </a:ext>
            </a:extLst>
          </p:cNvPr>
          <p:cNvGrpSpPr/>
          <p:nvPr/>
        </p:nvGrpSpPr>
        <p:grpSpPr>
          <a:xfrm>
            <a:off x="5251140" y="3408729"/>
            <a:ext cx="5977860" cy="1523715"/>
            <a:chOff x="5251140" y="3294103"/>
            <a:chExt cx="5977860" cy="1523715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73494472-9CF0-9452-23E4-A5003AD9F3EA}"/>
                </a:ext>
              </a:extLst>
            </p:cNvPr>
            <p:cNvSpPr txBox="1"/>
            <p:nvPr/>
          </p:nvSpPr>
          <p:spPr>
            <a:xfrm>
              <a:off x="6072271" y="3345107"/>
              <a:ext cx="5156729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>
                  <a:solidFill>
                    <a:schemeClr val="accent2"/>
                  </a:solidFill>
                </a:rPr>
                <a:t>UN ÉCOSYSTÈME CLÉ EN MAIN DANS UN CONTEXTE ÉDUCATIF</a:t>
              </a:r>
              <a:endParaRPr lang="fr-FR" sz="1200"/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E3A70B4D-773D-F91E-64D8-741FBFFCD710}"/>
                </a:ext>
              </a:extLst>
            </p:cNvPr>
            <p:cNvSpPr txBox="1"/>
            <p:nvPr/>
          </p:nvSpPr>
          <p:spPr>
            <a:xfrm>
              <a:off x="6072272" y="3576649"/>
              <a:ext cx="5156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/>
                <a:t>Des ressources qui s’adaptent au fur et à mesure du parcours</a:t>
              </a:r>
              <a:endParaRPr lang="fr-FR" sz="1100"/>
            </a:p>
          </p:txBody>
        </p:sp>
        <p:grpSp>
          <p:nvGrpSpPr>
            <p:cNvPr id="136" name="Groupe 135">
              <a:extLst>
                <a:ext uri="{FF2B5EF4-FFF2-40B4-BE49-F238E27FC236}">
                  <a16:creationId xmlns:a16="http://schemas.microsoft.com/office/drawing/2014/main" id="{79C70019-AF5D-60A8-AF34-83CC18799A14}"/>
                </a:ext>
              </a:extLst>
            </p:cNvPr>
            <p:cNvGrpSpPr/>
            <p:nvPr/>
          </p:nvGrpSpPr>
          <p:grpSpPr>
            <a:xfrm>
              <a:off x="5293960" y="3294103"/>
              <a:ext cx="697265" cy="710755"/>
              <a:chOff x="4041693" y="2630809"/>
              <a:chExt cx="477675" cy="486906"/>
            </a:xfrm>
          </p:grpSpPr>
          <p:sp>
            <p:nvSpPr>
              <p:cNvPr id="137" name="Forme libre : forme 136">
                <a:extLst>
                  <a:ext uri="{FF2B5EF4-FFF2-40B4-BE49-F238E27FC236}">
                    <a16:creationId xmlns:a16="http://schemas.microsoft.com/office/drawing/2014/main" id="{C15548A0-2AE2-E874-B1FA-44398050FA41}"/>
                  </a:ext>
                </a:extLst>
              </p:cNvPr>
              <p:cNvSpPr/>
              <p:nvPr/>
            </p:nvSpPr>
            <p:spPr>
              <a:xfrm>
                <a:off x="4202854" y="2857422"/>
                <a:ext cx="316514" cy="186000"/>
              </a:xfrm>
              <a:custGeom>
                <a:avLst/>
                <a:gdLst>
                  <a:gd name="connsiteX0" fmla="*/ 0 w 316515"/>
                  <a:gd name="connsiteY0" fmla="*/ 186005 h 186004"/>
                  <a:gd name="connsiteX1" fmla="*/ 22003 w 316515"/>
                  <a:gd name="connsiteY1" fmla="*/ 175527 h 186004"/>
                  <a:gd name="connsiteX2" fmla="*/ 174403 w 316515"/>
                  <a:gd name="connsiteY2" fmla="*/ 175527 h 186004"/>
                  <a:gd name="connsiteX3" fmla="*/ 262223 w 316515"/>
                  <a:gd name="connsiteY3" fmla="*/ 99327 h 186004"/>
                  <a:gd name="connsiteX4" fmla="*/ 316516 w 316515"/>
                  <a:gd name="connsiteY4" fmla="*/ 12459 h 186004"/>
                  <a:gd name="connsiteX5" fmla="*/ 272701 w 316515"/>
                  <a:gd name="connsiteY5" fmla="*/ 1982 h 186004"/>
                  <a:gd name="connsiteX6" fmla="*/ 228791 w 316515"/>
                  <a:gd name="connsiteY6" fmla="*/ 45892 h 186004"/>
                  <a:gd name="connsiteX7" fmla="*/ 179261 w 316515"/>
                  <a:gd name="connsiteY7" fmla="*/ 72657 h 18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515" h="186004">
                    <a:moveTo>
                      <a:pt x="0" y="186005"/>
                    </a:moveTo>
                    <a:cubicBezTo>
                      <a:pt x="4964" y="178866"/>
                      <a:pt x="13331" y="174881"/>
                      <a:pt x="22003" y="175527"/>
                    </a:cubicBezTo>
                    <a:lnTo>
                      <a:pt x="174403" y="175527"/>
                    </a:lnTo>
                    <a:cubicBezTo>
                      <a:pt x="184975" y="175527"/>
                      <a:pt x="253555" y="107709"/>
                      <a:pt x="262223" y="99327"/>
                    </a:cubicBezTo>
                    <a:cubicBezTo>
                      <a:pt x="283282" y="72331"/>
                      <a:pt x="301478" y="43218"/>
                      <a:pt x="316516" y="12459"/>
                    </a:cubicBezTo>
                    <a:cubicBezTo>
                      <a:pt x="310801" y="3887"/>
                      <a:pt x="291751" y="-3733"/>
                      <a:pt x="272701" y="1982"/>
                    </a:cubicBezTo>
                    <a:cubicBezTo>
                      <a:pt x="253651" y="7697"/>
                      <a:pt x="242125" y="21032"/>
                      <a:pt x="228791" y="45892"/>
                    </a:cubicBezTo>
                    <a:lnTo>
                      <a:pt x="179261" y="7265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8" name="Forme libre : forme 137">
                <a:extLst>
                  <a:ext uri="{FF2B5EF4-FFF2-40B4-BE49-F238E27FC236}">
                    <a16:creationId xmlns:a16="http://schemas.microsoft.com/office/drawing/2014/main" id="{59CC8733-D874-2155-B965-77E1DFF33C6B}"/>
                  </a:ext>
                </a:extLst>
              </p:cNvPr>
              <p:cNvSpPr/>
              <p:nvPr/>
            </p:nvSpPr>
            <p:spPr>
              <a:xfrm>
                <a:off x="4117129" y="2891407"/>
                <a:ext cx="272056" cy="75435"/>
              </a:xfrm>
              <a:custGeom>
                <a:avLst/>
                <a:gdLst>
                  <a:gd name="connsiteX0" fmla="*/ 151924 w 272057"/>
                  <a:gd name="connsiteY0" fmla="*/ 75438 h 75437"/>
                  <a:gd name="connsiteX1" fmla="*/ 239268 w 272057"/>
                  <a:gd name="connsiteY1" fmla="*/ 75438 h 75437"/>
                  <a:gd name="connsiteX2" fmla="*/ 239268 w 272057"/>
                  <a:gd name="connsiteY2" fmla="*/ 21717 h 75437"/>
                  <a:gd name="connsiteX3" fmla="*/ 182118 w 272057"/>
                  <a:gd name="connsiteY3" fmla="*/ 21717 h 75437"/>
                  <a:gd name="connsiteX4" fmla="*/ 141351 w 272057"/>
                  <a:gd name="connsiteY4" fmla="*/ 0 h 75437"/>
                  <a:gd name="connsiteX5" fmla="*/ 87344 w 272057"/>
                  <a:gd name="connsiteY5" fmla="*/ 0 h 75437"/>
                  <a:gd name="connsiteX6" fmla="*/ 43720 w 272057"/>
                  <a:gd name="connsiteY6" fmla="*/ 21717 h 75437"/>
                  <a:gd name="connsiteX7" fmla="*/ 0 w 272057"/>
                  <a:gd name="connsiteY7" fmla="*/ 64103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057" h="75437">
                    <a:moveTo>
                      <a:pt x="151924" y="75438"/>
                    </a:moveTo>
                    <a:lnTo>
                      <a:pt x="239268" y="75438"/>
                    </a:lnTo>
                    <a:cubicBezTo>
                      <a:pt x="282988" y="75438"/>
                      <a:pt x="282988" y="21717"/>
                      <a:pt x="239268" y="21717"/>
                    </a:cubicBezTo>
                    <a:lnTo>
                      <a:pt x="182118" y="21717"/>
                    </a:lnTo>
                    <a:cubicBezTo>
                      <a:pt x="173641" y="21717"/>
                      <a:pt x="154591" y="0"/>
                      <a:pt x="141351" y="0"/>
                    </a:cubicBezTo>
                    <a:lnTo>
                      <a:pt x="87344" y="0"/>
                    </a:lnTo>
                    <a:cubicBezTo>
                      <a:pt x="70766" y="2099"/>
                      <a:pt x="55388" y="9755"/>
                      <a:pt x="43720" y="21717"/>
                    </a:cubicBezTo>
                    <a:cubicBezTo>
                      <a:pt x="27527" y="37719"/>
                      <a:pt x="0" y="64103"/>
                      <a:pt x="0" y="64103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9" name="Forme libre : forme 138">
                <a:extLst>
                  <a:ext uri="{FF2B5EF4-FFF2-40B4-BE49-F238E27FC236}">
                    <a16:creationId xmlns:a16="http://schemas.microsoft.com/office/drawing/2014/main" id="{9AB9A0F2-6B93-E14E-8863-56D3DE65F24E}"/>
                  </a:ext>
                </a:extLst>
              </p:cNvPr>
              <p:cNvSpPr/>
              <p:nvPr/>
            </p:nvSpPr>
            <p:spPr>
              <a:xfrm>
                <a:off x="4041693" y="2934839"/>
                <a:ext cx="184023" cy="182876"/>
              </a:xfrm>
              <a:custGeom>
                <a:avLst/>
                <a:gdLst>
                  <a:gd name="connsiteX0" fmla="*/ 0 w 184023"/>
                  <a:gd name="connsiteY0" fmla="*/ 54007 h 182880"/>
                  <a:gd name="connsiteX1" fmla="*/ 129064 w 184023"/>
                  <a:gd name="connsiteY1" fmla="*/ 182880 h 182880"/>
                  <a:gd name="connsiteX2" fmla="*/ 129064 w 184023"/>
                  <a:gd name="connsiteY2" fmla="*/ 182880 h 182880"/>
                  <a:gd name="connsiteX3" fmla="*/ 129064 w 184023"/>
                  <a:gd name="connsiteY3" fmla="*/ 182880 h 182880"/>
                  <a:gd name="connsiteX4" fmla="*/ 129064 w 184023"/>
                  <a:gd name="connsiteY4" fmla="*/ 182880 h 182880"/>
                  <a:gd name="connsiteX5" fmla="*/ 184023 w 184023"/>
                  <a:gd name="connsiteY5" fmla="*/ 129826 h 182880"/>
                  <a:gd name="connsiteX6" fmla="*/ 54102 w 184023"/>
                  <a:gd name="connsiteY6" fmla="*/ 0 h 182880"/>
                  <a:gd name="connsiteX7" fmla="*/ 0 w 184023"/>
                  <a:gd name="connsiteY7" fmla="*/ 54007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023" h="182880">
                    <a:moveTo>
                      <a:pt x="0" y="54007"/>
                    </a:move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84023" y="129826"/>
                    </a:lnTo>
                    <a:lnTo>
                      <a:pt x="54102" y="0"/>
                    </a:lnTo>
                    <a:lnTo>
                      <a:pt x="0" y="5400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0" name="Forme libre : forme 139">
                <a:extLst>
                  <a:ext uri="{FF2B5EF4-FFF2-40B4-BE49-F238E27FC236}">
                    <a16:creationId xmlns:a16="http://schemas.microsoft.com/office/drawing/2014/main" id="{E6ECDF71-627B-527B-FAF2-761867ADB532}"/>
                  </a:ext>
                </a:extLst>
              </p:cNvPr>
              <p:cNvSpPr/>
              <p:nvPr/>
            </p:nvSpPr>
            <p:spPr>
              <a:xfrm>
                <a:off x="4095418" y="2987415"/>
                <a:ext cx="21716" cy="22860"/>
              </a:xfrm>
              <a:custGeom>
                <a:avLst/>
                <a:gdLst>
                  <a:gd name="connsiteX0" fmla="*/ 0 w 21716"/>
                  <a:gd name="connsiteY0" fmla="*/ 0 h 22860"/>
                  <a:gd name="connsiteX1" fmla="*/ 21717 w 21716"/>
                  <a:gd name="connsiteY1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716" h="22860">
                    <a:moveTo>
                      <a:pt x="0" y="0"/>
                    </a:moveTo>
                    <a:lnTo>
                      <a:pt x="21717" y="2286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1" name="Forme libre : forme 140">
                <a:extLst>
                  <a:ext uri="{FF2B5EF4-FFF2-40B4-BE49-F238E27FC236}">
                    <a16:creationId xmlns:a16="http://schemas.microsoft.com/office/drawing/2014/main" id="{64FA8221-133D-95C4-4D53-C964FE8DAF65}"/>
                  </a:ext>
                </a:extLst>
              </p:cNvPr>
              <p:cNvSpPr/>
              <p:nvPr/>
            </p:nvSpPr>
            <p:spPr>
              <a:xfrm>
                <a:off x="4202860" y="2630809"/>
                <a:ext cx="238886" cy="260598"/>
              </a:xfrm>
              <a:custGeom>
                <a:avLst/>
                <a:gdLst>
                  <a:gd name="connsiteX0" fmla="*/ 0 w 238886"/>
                  <a:gd name="connsiteY0" fmla="*/ 260604 h 260604"/>
                  <a:gd name="connsiteX1" fmla="*/ 0 w 238886"/>
                  <a:gd name="connsiteY1" fmla="*/ 0 h 260604"/>
                  <a:gd name="connsiteX2" fmla="*/ 238887 w 238886"/>
                  <a:gd name="connsiteY2" fmla="*/ 0 h 260604"/>
                  <a:gd name="connsiteX3" fmla="*/ 238887 w 238886"/>
                  <a:gd name="connsiteY3" fmla="*/ 250127 h 26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886" h="260604">
                    <a:moveTo>
                      <a:pt x="0" y="260604"/>
                    </a:moveTo>
                    <a:lnTo>
                      <a:pt x="0" y="0"/>
                    </a:lnTo>
                    <a:lnTo>
                      <a:pt x="238887" y="0"/>
                    </a:lnTo>
                    <a:lnTo>
                      <a:pt x="238887" y="25012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2" name="Forme libre : forme 141">
                <a:extLst>
                  <a:ext uri="{FF2B5EF4-FFF2-40B4-BE49-F238E27FC236}">
                    <a16:creationId xmlns:a16="http://schemas.microsoft.com/office/drawing/2014/main" id="{EE69503D-6804-BF5E-5533-35E93E2DEABC}"/>
                  </a:ext>
                </a:extLst>
              </p:cNvPr>
              <p:cNvSpPr/>
              <p:nvPr/>
            </p:nvSpPr>
            <p:spPr>
              <a:xfrm>
                <a:off x="4202862" y="2727962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3" name="Forme libre : forme 142">
                <a:extLst>
                  <a:ext uri="{FF2B5EF4-FFF2-40B4-BE49-F238E27FC236}">
                    <a16:creationId xmlns:a16="http://schemas.microsoft.com/office/drawing/2014/main" id="{5B8D5232-71BC-3C71-9624-9722124C16A1}"/>
                  </a:ext>
                </a:extLst>
              </p:cNvPr>
              <p:cNvSpPr/>
              <p:nvPr/>
            </p:nvSpPr>
            <p:spPr>
              <a:xfrm>
                <a:off x="4202858" y="2826263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4" name="Forme libre : forme 143">
                <a:extLst>
                  <a:ext uri="{FF2B5EF4-FFF2-40B4-BE49-F238E27FC236}">
                    <a16:creationId xmlns:a16="http://schemas.microsoft.com/office/drawing/2014/main" id="{F8F75322-D2F7-8621-4A7B-C9998465D4E0}"/>
                  </a:ext>
                </a:extLst>
              </p:cNvPr>
              <p:cNvSpPr/>
              <p:nvPr/>
            </p:nvSpPr>
            <p:spPr>
              <a:xfrm>
                <a:off x="4237131" y="2685672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5" name="Forme libre : forme 144">
                <a:extLst>
                  <a:ext uri="{FF2B5EF4-FFF2-40B4-BE49-F238E27FC236}">
                    <a16:creationId xmlns:a16="http://schemas.microsoft.com/office/drawing/2014/main" id="{4279A636-61E2-85CD-C6FF-4E2EA1934320}"/>
                  </a:ext>
                </a:extLst>
              </p:cNvPr>
              <p:cNvSpPr/>
              <p:nvPr/>
            </p:nvSpPr>
            <p:spPr>
              <a:xfrm>
                <a:off x="4237151" y="2782889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146" name="Ellipse 145">
              <a:extLst>
                <a:ext uri="{FF2B5EF4-FFF2-40B4-BE49-F238E27FC236}">
                  <a16:creationId xmlns:a16="http://schemas.microsoft.com/office/drawing/2014/main" id="{0F630636-51FA-C9A4-2683-7A29CF08D140}"/>
                </a:ext>
              </a:extLst>
            </p:cNvPr>
            <p:cNvSpPr/>
            <p:nvPr/>
          </p:nvSpPr>
          <p:spPr>
            <a:xfrm>
              <a:off x="5251140" y="3406111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2956B50B-632C-9B53-B89C-C300358E1B0B}"/>
                </a:ext>
              </a:extLst>
            </p:cNvPr>
            <p:cNvSpPr txBox="1"/>
            <p:nvPr/>
          </p:nvSpPr>
          <p:spPr>
            <a:xfrm>
              <a:off x="6269496" y="3817544"/>
              <a:ext cx="3647210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fr-FR" sz="1050" b="1"/>
                <a:t>Applications </a:t>
              </a:r>
              <a:r>
                <a:rPr lang="fr-FR" sz="1050"/>
                <a:t>scolaires et bureautiques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Manuels numériques</a:t>
              </a:r>
              <a:endParaRPr lang="fr-FR" sz="1050"/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Filtrage </a:t>
              </a:r>
              <a:r>
                <a:rPr lang="fr-FR" sz="1050"/>
                <a:t>des accès internet</a:t>
              </a:r>
            </a:p>
            <a:p>
              <a:pPr marL="92075" indent="-920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fr-FR" sz="1050" b="1"/>
                <a:t>Sécurisation </a:t>
              </a:r>
              <a:r>
                <a:rPr lang="fr-FR" sz="1050"/>
                <a:t>du matériel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2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Forme libre : forme 156">
            <a:extLst>
              <a:ext uri="{FF2B5EF4-FFF2-40B4-BE49-F238E27FC236}">
                <a16:creationId xmlns:a16="http://schemas.microsoft.com/office/drawing/2014/main" id="{F967DA8F-DCD8-2772-C5DB-50CA871E1DC6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58" name="Arc 157">
            <a:extLst>
              <a:ext uri="{FF2B5EF4-FFF2-40B4-BE49-F238E27FC236}">
                <a16:creationId xmlns:a16="http://schemas.microsoft.com/office/drawing/2014/main" id="{03996242-3C46-0A72-9192-3FC19EA57399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8502803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9" name="Arc 158">
            <a:extLst>
              <a:ext uri="{FF2B5EF4-FFF2-40B4-BE49-F238E27FC236}">
                <a16:creationId xmlns:a16="http://schemas.microsoft.com/office/drawing/2014/main" id="{C6C69809-6F7F-F451-75EE-B6690973CB5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2978098"/>
              <a:gd name="adj2" fmla="val 133411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1" y="397389"/>
            <a:ext cx="11518428" cy="695915"/>
          </a:xfrm>
        </p:spPr>
        <p:txBody>
          <a:bodyPr/>
          <a:lstStyle/>
          <a:p>
            <a:r>
              <a:rPr lang="fr-FR"/>
              <a:t>Ma journée avec </a:t>
            </a:r>
            <a:r>
              <a:rPr lang="fr-FR">
                <a:solidFill>
                  <a:schemeClr val="accent3"/>
                </a:solidFill>
              </a:rPr>
              <a:t>le cartable numérique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61E9EBC-4E97-6751-6D04-48DF43C42D7A}"/>
              </a:ext>
            </a:extLst>
          </p:cNvPr>
          <p:cNvCxnSpPr>
            <a:cxnSpLocks/>
          </p:cNvCxnSpPr>
          <p:nvPr/>
        </p:nvCxnSpPr>
        <p:spPr>
          <a:xfrm>
            <a:off x="0" y="3510280"/>
            <a:ext cx="378709" cy="0"/>
          </a:xfrm>
          <a:prstGeom prst="line">
            <a:avLst/>
          </a:prstGeom>
          <a:ln w="1270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D885D1CD-4530-0A67-ADAC-49FEAA71C3F6}"/>
              </a:ext>
            </a:extLst>
          </p:cNvPr>
          <p:cNvCxnSpPr>
            <a:cxnSpLocks/>
          </p:cNvCxnSpPr>
          <p:nvPr/>
        </p:nvCxnSpPr>
        <p:spPr>
          <a:xfrm>
            <a:off x="11092732" y="3510280"/>
            <a:ext cx="700232" cy="0"/>
          </a:xfrm>
          <a:prstGeom prst="line">
            <a:avLst/>
          </a:prstGeom>
          <a:ln w="1270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75C14F87-9F7C-88A6-8534-D252FDEA4896}"/>
              </a:ext>
            </a:extLst>
          </p:cNvPr>
          <p:cNvCxnSpPr>
            <a:cxnSpLocks/>
          </p:cNvCxnSpPr>
          <p:nvPr/>
        </p:nvCxnSpPr>
        <p:spPr>
          <a:xfrm>
            <a:off x="6308964" y="3511267"/>
            <a:ext cx="1351540" cy="0"/>
          </a:xfrm>
          <a:prstGeom prst="line">
            <a:avLst/>
          </a:prstGeom>
          <a:ln w="127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90C3619-EF15-84C2-1CEF-571E3579EC88}"/>
              </a:ext>
            </a:extLst>
          </p:cNvPr>
          <p:cNvCxnSpPr>
            <a:cxnSpLocks/>
          </p:cNvCxnSpPr>
          <p:nvPr/>
        </p:nvCxnSpPr>
        <p:spPr>
          <a:xfrm>
            <a:off x="7653130" y="3511267"/>
            <a:ext cx="3439602" cy="0"/>
          </a:xfrm>
          <a:prstGeom prst="line">
            <a:avLst/>
          </a:prstGeom>
          <a:ln w="127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0E49EAC2-CAF2-81A9-AF50-7D7018E31AA9}"/>
              </a:ext>
            </a:extLst>
          </p:cNvPr>
          <p:cNvCxnSpPr>
            <a:cxnSpLocks/>
          </p:cNvCxnSpPr>
          <p:nvPr/>
        </p:nvCxnSpPr>
        <p:spPr>
          <a:xfrm flipV="1">
            <a:off x="363993" y="3508513"/>
            <a:ext cx="5987111" cy="2754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E637804-81A3-CC48-7BA8-406FE96D1DF0}"/>
              </a:ext>
            </a:extLst>
          </p:cNvPr>
          <p:cNvGrpSpPr/>
          <p:nvPr/>
        </p:nvGrpSpPr>
        <p:grpSpPr>
          <a:xfrm>
            <a:off x="9259461" y="3398784"/>
            <a:ext cx="226940" cy="226940"/>
            <a:chOff x="8228806" y="-721360"/>
            <a:chExt cx="350434" cy="35043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C8CB9E30-DE37-E4C1-7944-F784C844DF8B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F66BF881-FDA1-D606-2C36-59834878391A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A4768084-22F7-2B1B-2E93-40A2759D9AA3}"/>
              </a:ext>
            </a:extLst>
          </p:cNvPr>
          <p:cNvGrpSpPr/>
          <p:nvPr/>
        </p:nvGrpSpPr>
        <p:grpSpPr>
          <a:xfrm>
            <a:off x="6867577" y="3398784"/>
            <a:ext cx="226940" cy="226940"/>
            <a:chOff x="8228806" y="-721360"/>
            <a:chExt cx="350434" cy="350434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BFA34BA6-7B1E-9C68-0CA2-B6D126408443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012ACE6F-F781-1B54-199D-3A6F3F83C30D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1E9E7773-9BA5-FAB4-6830-9F9F065EACB3}"/>
              </a:ext>
            </a:extLst>
          </p:cNvPr>
          <p:cNvGrpSpPr/>
          <p:nvPr/>
        </p:nvGrpSpPr>
        <p:grpSpPr>
          <a:xfrm>
            <a:off x="3221323" y="3398784"/>
            <a:ext cx="226940" cy="226940"/>
            <a:chOff x="8228806" y="-721360"/>
            <a:chExt cx="350434" cy="350434"/>
          </a:xfrm>
        </p:grpSpPr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FD34399A-CC95-44DF-AA0D-978D9D0478B4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9" name="Ellipse 88">
              <a:extLst>
                <a:ext uri="{FF2B5EF4-FFF2-40B4-BE49-F238E27FC236}">
                  <a16:creationId xmlns:a16="http://schemas.microsoft.com/office/drawing/2014/main" id="{B70ADA1E-778D-316D-E639-F4B6483C94EE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6E6D427C-FDC2-E803-31E6-1CF001108A87}"/>
              </a:ext>
            </a:extLst>
          </p:cNvPr>
          <p:cNvSpPr txBox="1"/>
          <p:nvPr/>
        </p:nvSpPr>
        <p:spPr>
          <a:xfrm>
            <a:off x="363993" y="3661488"/>
            <a:ext cx="59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/>
              <a:t>JOURNÉE SCOLAIRE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683A33D0-BE8F-155E-1FEE-76345DC3936D}"/>
              </a:ext>
            </a:extLst>
          </p:cNvPr>
          <p:cNvSpPr txBox="1"/>
          <p:nvPr/>
        </p:nvSpPr>
        <p:spPr>
          <a:xfrm>
            <a:off x="5986293" y="3661488"/>
            <a:ext cx="1996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accent2"/>
                </a:solidFill>
              </a:rPr>
              <a:t>TRAVAIL MAISON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FEEC6D9D-9900-DD39-F8FC-65AAC5E028B0}"/>
              </a:ext>
            </a:extLst>
          </p:cNvPr>
          <p:cNvSpPr txBox="1"/>
          <p:nvPr/>
        </p:nvSpPr>
        <p:spPr>
          <a:xfrm>
            <a:off x="7653130" y="3661488"/>
            <a:ext cx="3439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accent3"/>
                </a:solidFill>
              </a:rPr>
              <a:t>TEMPS PRIVÉ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7C4BDC17-2480-DC47-D46B-630C20ACFF7F}"/>
              </a:ext>
            </a:extLst>
          </p:cNvPr>
          <p:cNvSpPr txBox="1"/>
          <p:nvPr/>
        </p:nvSpPr>
        <p:spPr>
          <a:xfrm>
            <a:off x="11026180" y="3661488"/>
            <a:ext cx="78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>
                <a:solidFill>
                  <a:schemeClr val="bg2">
                    <a:lumMod val="90000"/>
                  </a:schemeClr>
                </a:solidFill>
              </a:rPr>
              <a:t>NUIT</a:t>
            </a:r>
          </a:p>
        </p:txBody>
      </p: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F355585D-F2DF-2BCD-55F7-7273962D011C}"/>
              </a:ext>
            </a:extLst>
          </p:cNvPr>
          <p:cNvGrpSpPr/>
          <p:nvPr/>
        </p:nvGrpSpPr>
        <p:grpSpPr>
          <a:xfrm>
            <a:off x="11305322" y="3398784"/>
            <a:ext cx="226940" cy="226940"/>
            <a:chOff x="8228806" y="-721360"/>
            <a:chExt cx="350434" cy="350434"/>
          </a:xfrm>
        </p:grpSpPr>
        <p:sp>
          <p:nvSpPr>
            <p:cNvPr id="96" name="Ellipse 95">
              <a:extLst>
                <a:ext uri="{FF2B5EF4-FFF2-40B4-BE49-F238E27FC236}">
                  <a16:creationId xmlns:a16="http://schemas.microsoft.com/office/drawing/2014/main" id="{F869BEE7-92EB-6ED0-EFA7-CBD98D44ADC3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7" name="Ellipse 96">
              <a:extLst>
                <a:ext uri="{FF2B5EF4-FFF2-40B4-BE49-F238E27FC236}">
                  <a16:creationId xmlns:a16="http://schemas.microsoft.com/office/drawing/2014/main" id="{C5C6E749-6C2B-166A-9E12-F41E2AABB0D7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9" name="Arc 118" hidden="1">
            <a:extLst>
              <a:ext uri="{FF2B5EF4-FFF2-40B4-BE49-F238E27FC236}">
                <a16:creationId xmlns:a16="http://schemas.microsoft.com/office/drawing/2014/main" id="{E06E4225-D37C-BBAA-269C-DDDE7B56A439}"/>
              </a:ext>
            </a:extLst>
          </p:cNvPr>
          <p:cNvSpPr/>
          <p:nvPr/>
        </p:nvSpPr>
        <p:spPr>
          <a:xfrm rot="1922448" flipH="1">
            <a:off x="1689492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856C3476-5DC9-CBD8-5502-55A1305F483B}"/>
              </a:ext>
            </a:extLst>
          </p:cNvPr>
          <p:cNvSpPr/>
          <p:nvPr/>
        </p:nvSpPr>
        <p:spPr>
          <a:xfrm>
            <a:off x="1730985" y="2281488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581464EE-6FEA-9E95-8B9F-C12B582A3B07}"/>
              </a:ext>
            </a:extLst>
          </p:cNvPr>
          <p:cNvSpPr/>
          <p:nvPr/>
        </p:nvSpPr>
        <p:spPr>
          <a:xfrm>
            <a:off x="1730985" y="2789210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C007F835-47BE-DFE3-5719-6285C8D14AB5}"/>
              </a:ext>
            </a:extLst>
          </p:cNvPr>
          <p:cNvSpPr/>
          <p:nvPr/>
        </p:nvSpPr>
        <p:spPr>
          <a:xfrm>
            <a:off x="1730985" y="1234532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85D88708-922C-42A0-DA92-446ACBCEFBE2}"/>
              </a:ext>
            </a:extLst>
          </p:cNvPr>
          <p:cNvSpPr/>
          <p:nvPr/>
        </p:nvSpPr>
        <p:spPr>
          <a:xfrm>
            <a:off x="1730985" y="1742254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DE6CED27-955F-F262-F137-8DA608EA36CC}"/>
              </a:ext>
            </a:extLst>
          </p:cNvPr>
          <p:cNvSpPr/>
          <p:nvPr/>
        </p:nvSpPr>
        <p:spPr>
          <a:xfrm>
            <a:off x="8129429" y="2331758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8285C3E2-9692-1F1D-259E-85F4A535F444}"/>
              </a:ext>
            </a:extLst>
          </p:cNvPr>
          <p:cNvSpPr/>
          <p:nvPr/>
        </p:nvSpPr>
        <p:spPr>
          <a:xfrm>
            <a:off x="8129429" y="2778520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0C1621A2-FFCF-15A0-B26D-2105C076E340}"/>
              </a:ext>
            </a:extLst>
          </p:cNvPr>
          <p:cNvSpPr/>
          <p:nvPr/>
        </p:nvSpPr>
        <p:spPr>
          <a:xfrm>
            <a:off x="8129429" y="1223842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39FB9F31-DF20-4161-2DD6-1C39EA3EEF13}"/>
              </a:ext>
            </a:extLst>
          </p:cNvPr>
          <p:cNvSpPr/>
          <p:nvPr/>
        </p:nvSpPr>
        <p:spPr>
          <a:xfrm>
            <a:off x="8129429" y="1751884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03D9E9C6-471B-DF7E-6AE7-1011CD22A6EA}"/>
              </a:ext>
            </a:extLst>
          </p:cNvPr>
          <p:cNvSpPr txBox="1"/>
          <p:nvPr/>
        </p:nvSpPr>
        <p:spPr>
          <a:xfrm>
            <a:off x="2115447" y="1243524"/>
            <a:ext cx="3450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Apprentissages dans toutes les disciplines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F6A90F38-7267-55C4-1FF5-9DBC3DF73CED}"/>
              </a:ext>
            </a:extLst>
          </p:cNvPr>
          <p:cNvSpPr txBox="1"/>
          <p:nvPr/>
        </p:nvSpPr>
        <p:spPr>
          <a:xfrm>
            <a:off x="2115447" y="2286614"/>
            <a:ext cx="1900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Travaux collaboratifs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9E66DA4D-8C05-752C-F685-AF725A51AD4A}"/>
              </a:ext>
            </a:extLst>
          </p:cNvPr>
          <p:cNvSpPr txBox="1"/>
          <p:nvPr/>
        </p:nvSpPr>
        <p:spPr>
          <a:xfrm>
            <a:off x="2115447" y="1765069"/>
            <a:ext cx="2804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Recherches documentaires</a:t>
            </a:r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C1B24F3D-52E7-000C-A055-8549B7E1859F}"/>
              </a:ext>
            </a:extLst>
          </p:cNvPr>
          <p:cNvSpPr txBox="1"/>
          <p:nvPr/>
        </p:nvSpPr>
        <p:spPr>
          <a:xfrm>
            <a:off x="2115447" y="2808159"/>
            <a:ext cx="3641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Créations de documents, cartes mentales…</a:t>
            </a:r>
          </a:p>
        </p:txBody>
      </p:sp>
      <p:pic>
        <p:nvPicPr>
          <p:cNvPr id="129" name="Graphique 128">
            <a:extLst>
              <a:ext uri="{FF2B5EF4-FFF2-40B4-BE49-F238E27FC236}">
                <a16:creationId xmlns:a16="http://schemas.microsoft.com/office/drawing/2014/main" id="{A696E424-2CF8-0B7B-5563-B8A355F24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7740" y="1803272"/>
            <a:ext cx="228653" cy="221508"/>
          </a:xfrm>
          <a:prstGeom prst="rect">
            <a:avLst/>
          </a:prstGeom>
        </p:spPr>
      </p:pic>
      <p:pic>
        <p:nvPicPr>
          <p:cNvPr id="131" name="Graphique 130">
            <a:extLst>
              <a:ext uri="{FF2B5EF4-FFF2-40B4-BE49-F238E27FC236}">
                <a16:creationId xmlns:a16="http://schemas.microsoft.com/office/drawing/2014/main" id="{A258F8DF-1575-D8A7-B852-E1A2D166D5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2161" y="1276902"/>
            <a:ext cx="271404" cy="210242"/>
          </a:xfrm>
          <a:prstGeom prst="rect">
            <a:avLst/>
          </a:prstGeom>
        </p:spPr>
      </p:pic>
      <p:pic>
        <p:nvPicPr>
          <p:cNvPr id="54" name="Graphique 53">
            <a:extLst>
              <a:ext uri="{FF2B5EF4-FFF2-40B4-BE49-F238E27FC236}">
                <a16:creationId xmlns:a16="http://schemas.microsoft.com/office/drawing/2014/main" id="{D3E62E1B-EFB1-683F-7A61-715F6E2AAB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97020" y="2314955"/>
            <a:ext cx="257755" cy="221508"/>
          </a:xfrm>
          <a:prstGeom prst="rect">
            <a:avLst/>
          </a:prstGeom>
        </p:spPr>
      </p:pic>
      <p:pic>
        <p:nvPicPr>
          <p:cNvPr id="56" name="Graphique 55">
            <a:extLst>
              <a:ext uri="{FF2B5EF4-FFF2-40B4-BE49-F238E27FC236}">
                <a16:creationId xmlns:a16="http://schemas.microsoft.com/office/drawing/2014/main" id="{DA1869DF-BC75-3978-3B6B-4CF3FE0D0D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47303" y="2833188"/>
            <a:ext cx="168584" cy="226940"/>
          </a:xfrm>
          <a:prstGeom prst="rect">
            <a:avLst/>
          </a:prstGeom>
        </p:spPr>
      </p:pic>
      <p:sp>
        <p:nvSpPr>
          <p:cNvPr id="132" name="ZoneTexte 131">
            <a:extLst>
              <a:ext uri="{FF2B5EF4-FFF2-40B4-BE49-F238E27FC236}">
                <a16:creationId xmlns:a16="http://schemas.microsoft.com/office/drawing/2014/main" id="{C250F229-D0E5-08CA-3A3A-ECD0743EE45D}"/>
              </a:ext>
            </a:extLst>
          </p:cNvPr>
          <p:cNvSpPr txBox="1"/>
          <p:nvPr/>
        </p:nvSpPr>
        <p:spPr>
          <a:xfrm>
            <a:off x="8480614" y="1243524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Famille</a:t>
            </a:r>
          </a:p>
        </p:txBody>
      </p:sp>
      <p:pic>
        <p:nvPicPr>
          <p:cNvPr id="135" name="Graphique 134">
            <a:extLst>
              <a:ext uri="{FF2B5EF4-FFF2-40B4-BE49-F238E27FC236}">
                <a16:creationId xmlns:a16="http://schemas.microsoft.com/office/drawing/2014/main" id="{61C47DCC-1745-C1A4-722B-6403A632EF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13295" y="1263309"/>
            <a:ext cx="299732" cy="254567"/>
          </a:xfrm>
          <a:prstGeom prst="rect">
            <a:avLst/>
          </a:prstGeom>
        </p:spPr>
      </p:pic>
      <p:pic>
        <p:nvPicPr>
          <p:cNvPr id="136" name="Graphique 135">
            <a:extLst>
              <a:ext uri="{FF2B5EF4-FFF2-40B4-BE49-F238E27FC236}">
                <a16:creationId xmlns:a16="http://schemas.microsoft.com/office/drawing/2014/main" id="{C04DFE0F-80A9-5455-ECA7-19CEED90BA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30180" y="1798188"/>
            <a:ext cx="215599" cy="264772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95802204-3D3E-D328-3786-06F59D597D9C}"/>
              </a:ext>
            </a:extLst>
          </p:cNvPr>
          <p:cNvSpPr txBox="1"/>
          <p:nvPr/>
        </p:nvSpPr>
        <p:spPr>
          <a:xfrm>
            <a:off x="8480614" y="1795847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Loisirs</a:t>
            </a:r>
          </a:p>
        </p:txBody>
      </p:sp>
      <p:pic>
        <p:nvPicPr>
          <p:cNvPr id="138" name="Graphique 137">
            <a:extLst>
              <a:ext uri="{FF2B5EF4-FFF2-40B4-BE49-F238E27FC236}">
                <a16:creationId xmlns:a16="http://schemas.microsoft.com/office/drawing/2014/main" id="{DEA24CC8-698F-B47F-D229-71DECBCB6F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230180" y="2393067"/>
            <a:ext cx="208552" cy="212343"/>
          </a:xfrm>
          <a:prstGeom prst="rect">
            <a:avLst/>
          </a:prstGeom>
        </p:spPr>
      </p:pic>
      <p:sp>
        <p:nvSpPr>
          <p:cNvPr id="139" name="ZoneTexte 138">
            <a:extLst>
              <a:ext uri="{FF2B5EF4-FFF2-40B4-BE49-F238E27FC236}">
                <a16:creationId xmlns:a16="http://schemas.microsoft.com/office/drawing/2014/main" id="{34DF6BF7-BA69-610A-E5EE-6A655EEDE169}"/>
              </a:ext>
            </a:extLst>
          </p:cNvPr>
          <p:cNvSpPr txBox="1"/>
          <p:nvPr/>
        </p:nvSpPr>
        <p:spPr>
          <a:xfrm>
            <a:off x="8480613" y="2357615"/>
            <a:ext cx="2634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Démarches administratives</a:t>
            </a:r>
          </a:p>
        </p:txBody>
      </p:sp>
      <p:pic>
        <p:nvPicPr>
          <p:cNvPr id="140" name="Graphique 139">
            <a:extLst>
              <a:ext uri="{FF2B5EF4-FFF2-40B4-BE49-F238E27FC236}">
                <a16:creationId xmlns:a16="http://schemas.microsoft.com/office/drawing/2014/main" id="{8727D62C-0A8B-4719-ECFA-F2D3AA7EAB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230180" y="2814980"/>
            <a:ext cx="236206" cy="239487"/>
          </a:xfrm>
          <a:prstGeom prst="rect">
            <a:avLst/>
          </a:prstGeom>
        </p:spPr>
      </p:pic>
      <p:sp>
        <p:nvSpPr>
          <p:cNvPr id="141" name="ZoneTexte 140">
            <a:extLst>
              <a:ext uri="{FF2B5EF4-FFF2-40B4-BE49-F238E27FC236}">
                <a16:creationId xmlns:a16="http://schemas.microsoft.com/office/drawing/2014/main" id="{10868360-54F7-C828-4177-0B9BD342F4D3}"/>
              </a:ext>
            </a:extLst>
          </p:cNvPr>
          <p:cNvSpPr txBox="1"/>
          <p:nvPr/>
        </p:nvSpPr>
        <p:spPr>
          <a:xfrm>
            <a:off x="8480614" y="2808159"/>
            <a:ext cx="19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Ressources culturelles</a:t>
            </a:r>
          </a:p>
        </p:txBody>
      </p:sp>
      <p:sp>
        <p:nvSpPr>
          <p:cNvPr id="143" name="Arc 142" hidden="1">
            <a:extLst>
              <a:ext uri="{FF2B5EF4-FFF2-40B4-BE49-F238E27FC236}">
                <a16:creationId xmlns:a16="http://schemas.microsoft.com/office/drawing/2014/main" id="{6AECF508-923C-2592-9899-D59B8D84DBCF}"/>
              </a:ext>
            </a:extLst>
          </p:cNvPr>
          <p:cNvSpPr/>
          <p:nvPr/>
        </p:nvSpPr>
        <p:spPr>
          <a:xfrm rot="1922448" flipH="1">
            <a:off x="7803464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80C16ECE-1ABE-65EE-9893-5F0347B80571}"/>
              </a:ext>
            </a:extLst>
          </p:cNvPr>
          <p:cNvGrpSpPr/>
          <p:nvPr/>
        </p:nvGrpSpPr>
        <p:grpSpPr>
          <a:xfrm>
            <a:off x="6473878" y="4170606"/>
            <a:ext cx="3333914" cy="1858148"/>
            <a:chOff x="4907060" y="4170606"/>
            <a:chExt cx="3333914" cy="1858148"/>
          </a:xfrm>
        </p:grpSpPr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B191C4F9-83DB-D5DE-CC27-1190E0816B65}"/>
                </a:ext>
              </a:extLst>
            </p:cNvPr>
            <p:cNvSpPr/>
            <p:nvPr/>
          </p:nvSpPr>
          <p:spPr>
            <a:xfrm>
              <a:off x="4907060" y="521472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C6F5A5FB-2834-5F67-22D5-0ED2770D2ACB}"/>
                </a:ext>
              </a:extLst>
            </p:cNvPr>
            <p:cNvSpPr/>
            <p:nvPr/>
          </p:nvSpPr>
          <p:spPr>
            <a:xfrm>
              <a:off x="4917693" y="572528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Ellipse 86">
              <a:extLst>
                <a:ext uri="{FF2B5EF4-FFF2-40B4-BE49-F238E27FC236}">
                  <a16:creationId xmlns:a16="http://schemas.microsoft.com/office/drawing/2014/main" id="{F81E4280-E530-EE06-C2AF-0585F8A15B26}"/>
                </a:ext>
              </a:extLst>
            </p:cNvPr>
            <p:cNvSpPr/>
            <p:nvPr/>
          </p:nvSpPr>
          <p:spPr>
            <a:xfrm>
              <a:off x="4917693" y="4170606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03D1A0E7-DE85-B15A-8F91-C90EE15E22C1}"/>
                </a:ext>
              </a:extLst>
            </p:cNvPr>
            <p:cNvSpPr/>
            <p:nvPr/>
          </p:nvSpPr>
          <p:spPr>
            <a:xfrm>
              <a:off x="4917693" y="4698648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18F69FA-8737-B51C-4F4C-33D69A08A394}"/>
                </a:ext>
              </a:extLst>
            </p:cNvPr>
            <p:cNvSpPr txBox="1"/>
            <p:nvPr/>
          </p:nvSpPr>
          <p:spPr>
            <a:xfrm>
              <a:off x="5309160" y="4181417"/>
              <a:ext cx="14520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Devoirs</a:t>
              </a:r>
            </a:p>
          </p:txBody>
        </p:sp>
        <p:pic>
          <p:nvPicPr>
            <p:cNvPr id="147" name="Graphique 146">
              <a:extLst>
                <a:ext uri="{FF2B5EF4-FFF2-40B4-BE49-F238E27FC236}">
                  <a16:creationId xmlns:a16="http://schemas.microsoft.com/office/drawing/2014/main" id="{5567A31E-2D8D-861F-D45D-5C6EADEB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048162" y="4212514"/>
              <a:ext cx="179369" cy="226957"/>
            </a:xfrm>
            <a:prstGeom prst="rect">
              <a:avLst/>
            </a:prstGeom>
          </p:spPr>
        </p:pic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175D91B8-9AB1-3940-85CB-F4B439E35EAF}"/>
                </a:ext>
              </a:extLst>
            </p:cNvPr>
            <p:cNvSpPr txBox="1"/>
            <p:nvPr/>
          </p:nvSpPr>
          <p:spPr>
            <a:xfrm>
              <a:off x="5309159" y="5224507"/>
              <a:ext cx="2931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Production de travaux</a:t>
              </a:r>
            </a:p>
          </p:txBody>
        </p:sp>
        <p:sp>
          <p:nvSpPr>
            <p:cNvPr id="152" name="ZoneTexte 151">
              <a:extLst>
                <a:ext uri="{FF2B5EF4-FFF2-40B4-BE49-F238E27FC236}">
                  <a16:creationId xmlns:a16="http://schemas.microsoft.com/office/drawing/2014/main" id="{59330BB3-BF2E-5535-4A45-8D668F1A4AB0}"/>
                </a:ext>
              </a:extLst>
            </p:cNvPr>
            <p:cNvSpPr txBox="1"/>
            <p:nvPr/>
          </p:nvSpPr>
          <p:spPr>
            <a:xfrm>
              <a:off x="5309159" y="4702962"/>
              <a:ext cx="17864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Recherches</a:t>
              </a:r>
            </a:p>
          </p:txBody>
        </p:sp>
        <p:pic>
          <p:nvPicPr>
            <p:cNvPr id="153" name="Graphique 152">
              <a:extLst>
                <a:ext uri="{FF2B5EF4-FFF2-40B4-BE49-F238E27FC236}">
                  <a16:creationId xmlns:a16="http://schemas.microsoft.com/office/drawing/2014/main" id="{38504AD8-FF4D-8690-EFB7-B404AC877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022347" y="4756935"/>
              <a:ext cx="248955" cy="201360"/>
            </a:xfrm>
            <a:prstGeom prst="rect">
              <a:avLst/>
            </a:prstGeom>
          </p:spPr>
        </p:pic>
        <p:sp>
          <p:nvSpPr>
            <p:cNvPr id="155" name="ZoneTexte 154">
              <a:extLst>
                <a:ext uri="{FF2B5EF4-FFF2-40B4-BE49-F238E27FC236}">
                  <a16:creationId xmlns:a16="http://schemas.microsoft.com/office/drawing/2014/main" id="{61F6F7EE-1A00-C188-D308-E75F06801E2B}"/>
                </a:ext>
              </a:extLst>
            </p:cNvPr>
            <p:cNvSpPr txBox="1"/>
            <p:nvPr/>
          </p:nvSpPr>
          <p:spPr>
            <a:xfrm>
              <a:off x="5309159" y="5746052"/>
              <a:ext cx="1972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/>
                <a:t>Communication</a:t>
              </a:r>
            </a:p>
          </p:txBody>
        </p:sp>
        <p:pic>
          <p:nvPicPr>
            <p:cNvPr id="156" name="Graphique 155">
              <a:extLst>
                <a:ext uri="{FF2B5EF4-FFF2-40B4-BE49-F238E27FC236}">
                  <a16:creationId xmlns:a16="http://schemas.microsoft.com/office/drawing/2014/main" id="{718C799B-FCC0-BF57-CA62-9D6B28BC0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023282" y="5807992"/>
              <a:ext cx="229130" cy="168832"/>
            </a:xfrm>
            <a:prstGeom prst="rect">
              <a:avLst/>
            </a:prstGeom>
          </p:spPr>
        </p:pic>
        <p:pic>
          <p:nvPicPr>
            <p:cNvPr id="63" name="Graphique 62">
              <a:extLst>
                <a:ext uri="{FF2B5EF4-FFF2-40B4-BE49-F238E27FC236}">
                  <a16:creationId xmlns:a16="http://schemas.microsoft.com/office/drawing/2014/main" id="{17891FB1-699E-8784-D3CA-85A917CF2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021508" y="5285866"/>
              <a:ext cx="229412" cy="180000"/>
            </a:xfrm>
            <a:prstGeom prst="rect">
              <a:avLst/>
            </a:prstGeom>
          </p:spPr>
        </p:pic>
      </p:grpSp>
      <p:sp>
        <p:nvSpPr>
          <p:cNvPr id="163" name="Arc 162">
            <a:extLst>
              <a:ext uri="{FF2B5EF4-FFF2-40B4-BE49-F238E27FC236}">
                <a16:creationId xmlns:a16="http://schemas.microsoft.com/office/drawing/2014/main" id="{A64D688D-B837-F08A-EA2B-D3C71E442AD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5712047"/>
              <a:gd name="adj2" fmla="val 167484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DDDF8B23-6702-F948-BA14-23A8633EFCB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705334" y="3325507"/>
            <a:ext cx="334800" cy="388368"/>
          </a:xfrm>
          <a:prstGeom prst="rect">
            <a:avLst/>
          </a:prstGeom>
        </p:spPr>
      </p:pic>
      <p:sp>
        <p:nvSpPr>
          <p:cNvPr id="98" name="Ellipse 97">
            <a:extLst>
              <a:ext uri="{FF2B5EF4-FFF2-40B4-BE49-F238E27FC236}">
                <a16:creationId xmlns:a16="http://schemas.microsoft.com/office/drawing/2014/main" id="{488C161F-AACB-63E7-9B56-26867412891E}"/>
              </a:ext>
            </a:extLst>
          </p:cNvPr>
          <p:cNvSpPr/>
          <p:nvPr/>
        </p:nvSpPr>
        <p:spPr>
          <a:xfrm>
            <a:off x="2284286" y="519875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3" name="Ellipse 102">
            <a:extLst>
              <a:ext uri="{FF2B5EF4-FFF2-40B4-BE49-F238E27FC236}">
                <a16:creationId xmlns:a16="http://schemas.microsoft.com/office/drawing/2014/main" id="{0F8457A3-BC04-3182-EB6E-4E702EF2D660}"/>
              </a:ext>
            </a:extLst>
          </p:cNvPr>
          <p:cNvSpPr/>
          <p:nvPr/>
        </p:nvSpPr>
        <p:spPr>
          <a:xfrm rot="1311610">
            <a:off x="10196918" y="1345218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" name="Arc 103">
            <a:extLst>
              <a:ext uri="{FF2B5EF4-FFF2-40B4-BE49-F238E27FC236}">
                <a16:creationId xmlns:a16="http://schemas.microsoft.com/office/drawing/2014/main" id="{764ED133-74A9-69D4-7909-2301E7D49423}"/>
              </a:ext>
            </a:extLst>
          </p:cNvPr>
          <p:cNvSpPr/>
          <p:nvPr/>
        </p:nvSpPr>
        <p:spPr>
          <a:xfrm rot="1311610" flipH="1">
            <a:off x="10374600" y="579685"/>
            <a:ext cx="1201964" cy="1192404"/>
          </a:xfrm>
          <a:prstGeom prst="arc">
            <a:avLst>
              <a:gd name="adj1" fmla="val 7052928"/>
              <a:gd name="adj2" fmla="val 130912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Ellipse 104">
            <a:extLst>
              <a:ext uri="{FF2B5EF4-FFF2-40B4-BE49-F238E27FC236}">
                <a16:creationId xmlns:a16="http://schemas.microsoft.com/office/drawing/2014/main" id="{C86192B8-DF5C-1E2C-1228-4EA48F5EB0C5}"/>
              </a:ext>
            </a:extLst>
          </p:cNvPr>
          <p:cNvSpPr/>
          <p:nvPr/>
        </p:nvSpPr>
        <p:spPr>
          <a:xfrm rot="1311610">
            <a:off x="602253" y="2396800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Ellipse 106">
            <a:extLst>
              <a:ext uri="{FF2B5EF4-FFF2-40B4-BE49-F238E27FC236}">
                <a16:creationId xmlns:a16="http://schemas.microsoft.com/office/drawing/2014/main" id="{B100FD5A-8088-6564-E042-CDEE4DB8E31F}"/>
              </a:ext>
            </a:extLst>
          </p:cNvPr>
          <p:cNvSpPr/>
          <p:nvPr/>
        </p:nvSpPr>
        <p:spPr>
          <a:xfrm rot="1311610">
            <a:off x="11179888" y="4082158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08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8">
            <a:extLst>
              <a:ext uri="{FF2B5EF4-FFF2-40B4-BE49-F238E27FC236}">
                <a16:creationId xmlns:a16="http://schemas.microsoft.com/office/drawing/2014/main" id="{396F45B6-8657-4A53-A3A3-4126C725A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754" y="415909"/>
            <a:ext cx="11105205" cy="978729"/>
          </a:xfrm>
        </p:spPr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Vidéo témoignage </a:t>
            </a:r>
            <a:br>
              <a:rPr lang="fr-FR">
                <a:solidFill>
                  <a:schemeClr val="accent1"/>
                </a:solidFill>
              </a:rPr>
            </a:br>
            <a:r>
              <a:rPr lang="fr-FR">
                <a:solidFill>
                  <a:schemeClr val="accent1"/>
                </a:solidFill>
              </a:rPr>
              <a:t>sur les </a:t>
            </a:r>
            <a:r>
              <a:rPr lang="fr-FR">
                <a:solidFill>
                  <a:schemeClr val="accent6"/>
                </a:solidFill>
              </a:rPr>
              <a:t>collèges pilotes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DBF51A-7B22-436F-9253-F4213AD177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39009" y="6415801"/>
            <a:ext cx="1628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C9C1A031-A940-4140-B4EB-5DF5806B7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</p:spPr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3" name="Image 2">
            <a:hlinkClick r:id="rId2"/>
            <a:extLst>
              <a:ext uri="{FF2B5EF4-FFF2-40B4-BE49-F238E27FC236}">
                <a16:creationId xmlns:a16="http://schemas.microsoft.com/office/drawing/2014/main" id="{53D699C7-923C-A7C8-9D6E-65FF230F01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9" y="419528"/>
            <a:ext cx="485745" cy="485745"/>
          </a:xfrm>
          <a:prstGeom prst="rect">
            <a:avLst/>
          </a:prstGeom>
        </p:spPr>
      </p:pic>
      <p:pic>
        <p:nvPicPr>
          <p:cNvPr id="8" name="Image 7" descr="Une image contenant texte, personne&#10;&#10;Description générée automatiquement">
            <a:hlinkClick r:id="rId2"/>
            <a:extLst>
              <a:ext uri="{FF2B5EF4-FFF2-40B4-BE49-F238E27FC236}">
                <a16:creationId xmlns:a16="http://schemas.microsoft.com/office/drawing/2014/main" id="{A0F6526B-90C0-43E6-B652-5D999ED8D7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497" y="1688347"/>
            <a:ext cx="7419006" cy="4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1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La réussite </a:t>
            </a:r>
            <a:r>
              <a:rPr lang="fr-FR"/>
              <a:t>du projet pilote 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D5C623-E0EA-7269-F1CA-CED42A4519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8710" y="932920"/>
            <a:ext cx="11434579" cy="338554"/>
          </a:xfrm>
        </p:spPr>
        <p:txBody>
          <a:bodyPr/>
          <a:lstStyle/>
          <a:p>
            <a:r>
              <a:rPr lang="fr-FR"/>
              <a:t>D’ÉQUIPEMENT INDIVIDUEL MOBILE </a:t>
            </a:r>
            <a:r>
              <a:rPr lang="fr-FR" b="1">
                <a:solidFill>
                  <a:schemeClr val="accent3"/>
                </a:solidFill>
              </a:rPr>
              <a:t>SUR LES YVELINES 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56067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4F9F933-C728-8B80-9AF6-E94FB6A5D2DC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E277804-2230-A8F1-321F-E64FA36727BA}"/>
              </a:ext>
            </a:extLst>
          </p:cNvPr>
          <p:cNvSpPr txBox="1"/>
          <p:nvPr/>
        </p:nvSpPr>
        <p:spPr>
          <a:xfrm>
            <a:off x="5594756" y="1350538"/>
            <a:ext cx="537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2"/>
                </a:solidFill>
              </a:rPr>
              <a:t>UN BILAN POSITIF DE CE PROJET</a:t>
            </a:r>
            <a:endParaRPr lang="fr-FR">
              <a:solidFill>
                <a:schemeClr val="accent2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E2A749D-8D0E-5100-9DC4-7977F64458DE}"/>
              </a:ext>
            </a:extLst>
          </p:cNvPr>
          <p:cNvSpPr txBox="1"/>
          <p:nvPr/>
        </p:nvSpPr>
        <p:spPr>
          <a:xfrm>
            <a:off x="6304061" y="1774712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élèves</a:t>
            </a:r>
            <a:br>
              <a:rPr lang="fr-FR" sz="1400" b="1"/>
            </a:br>
            <a:r>
              <a:rPr lang="fr-FR" sz="1400"/>
              <a:t>tout le potentiel des EIM utilisé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4245F5E-04D2-B768-73C2-7FBBF68D9AB5}"/>
              </a:ext>
            </a:extLst>
          </p:cNvPr>
          <p:cNvSpPr/>
          <p:nvPr/>
        </p:nvSpPr>
        <p:spPr>
          <a:xfrm>
            <a:off x="5659767" y="1830514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34C867C-8598-AA4A-3084-0170B5AB38B4}"/>
              </a:ext>
            </a:extLst>
          </p:cNvPr>
          <p:cNvSpPr txBox="1"/>
          <p:nvPr/>
        </p:nvSpPr>
        <p:spPr>
          <a:xfrm>
            <a:off x="5594756" y="4183347"/>
            <a:ext cx="5370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2"/>
                </a:solidFill>
              </a:rPr>
              <a:t>DES RÉSULTATS CONFIRMÉS</a:t>
            </a:r>
          </a:p>
          <a:p>
            <a:r>
              <a:rPr lang="fr-FR" sz="1400"/>
              <a:t>par une étude du </a:t>
            </a:r>
            <a:r>
              <a:rPr lang="fr-FR" sz="1400" b="1"/>
              <a:t>Ministère de l’Éducation nationale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581C3EE9-ADC1-F2DB-8233-4CC0BB7E0207}"/>
              </a:ext>
            </a:extLst>
          </p:cNvPr>
          <p:cNvSpPr txBox="1"/>
          <p:nvPr/>
        </p:nvSpPr>
        <p:spPr>
          <a:xfrm>
            <a:off x="6297719" y="2454403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parents</a:t>
            </a:r>
            <a:br>
              <a:rPr lang="fr-FR" sz="1400" b="1"/>
            </a:br>
            <a:r>
              <a:rPr lang="fr-FR" sz="1400"/>
              <a:t>l’EIM permet à leurs enfants de mieux apprendre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BE66530-E748-D895-C0D0-FA41A5C1A56C}"/>
              </a:ext>
            </a:extLst>
          </p:cNvPr>
          <p:cNvSpPr/>
          <p:nvPr/>
        </p:nvSpPr>
        <p:spPr>
          <a:xfrm>
            <a:off x="5659768" y="2582177"/>
            <a:ext cx="400110" cy="400110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0C555F6-2EBF-12F4-1E24-171228088534}"/>
              </a:ext>
            </a:extLst>
          </p:cNvPr>
          <p:cNvSpPr txBox="1"/>
          <p:nvPr/>
        </p:nvSpPr>
        <p:spPr>
          <a:xfrm>
            <a:off x="6297719" y="3134094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Les enseignants </a:t>
            </a:r>
            <a:br>
              <a:rPr lang="fr-FR" sz="1400" b="1"/>
            </a:br>
            <a:r>
              <a:rPr lang="fr-FR" sz="1400"/>
              <a:t>une pédagogie plus interactive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9319B7-C059-8C22-74A0-0F881C1A3171}"/>
              </a:ext>
            </a:extLst>
          </p:cNvPr>
          <p:cNvSpPr/>
          <p:nvPr/>
        </p:nvSpPr>
        <p:spPr>
          <a:xfrm>
            <a:off x="5641194" y="3190205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Graphique 46">
            <a:extLst>
              <a:ext uri="{FF2B5EF4-FFF2-40B4-BE49-F238E27FC236}">
                <a16:creationId xmlns:a16="http://schemas.microsoft.com/office/drawing/2014/main" id="{6968DB05-2561-D534-56C7-7FD1001A4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96868" y="3178011"/>
            <a:ext cx="360209" cy="430838"/>
          </a:xfrm>
          <a:prstGeom prst="rect">
            <a:avLst/>
          </a:prstGeom>
        </p:spPr>
      </p:pic>
      <p:sp>
        <p:nvSpPr>
          <p:cNvPr id="54" name="Ellipse 53">
            <a:extLst>
              <a:ext uri="{FF2B5EF4-FFF2-40B4-BE49-F238E27FC236}">
                <a16:creationId xmlns:a16="http://schemas.microsoft.com/office/drawing/2014/main" id="{43CD2B4E-3BAB-3452-B857-704AE487CF75}"/>
              </a:ext>
            </a:extLst>
          </p:cNvPr>
          <p:cNvSpPr/>
          <p:nvPr/>
        </p:nvSpPr>
        <p:spPr>
          <a:xfrm>
            <a:off x="5661889" y="4950815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AD1150F-91E3-271F-F751-C26950F9170F}"/>
              </a:ext>
            </a:extLst>
          </p:cNvPr>
          <p:cNvSpPr txBox="1"/>
          <p:nvPr/>
        </p:nvSpPr>
        <p:spPr>
          <a:xfrm>
            <a:off x="6297719" y="4905028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Progression d’un rang en moyenne </a:t>
            </a:r>
            <a:br>
              <a:rPr lang="fr-FR" sz="1400" b="1"/>
            </a:br>
            <a:r>
              <a:rPr lang="fr-FR" sz="1400"/>
              <a:t>en français et mathématiques d’un élève médian</a:t>
            </a: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F397F9D-F981-F398-E993-4E793AB875EA}"/>
              </a:ext>
            </a:extLst>
          </p:cNvPr>
          <p:cNvSpPr/>
          <p:nvPr/>
        </p:nvSpPr>
        <p:spPr>
          <a:xfrm>
            <a:off x="5641194" y="5630367"/>
            <a:ext cx="418883" cy="40206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97730DC-01FD-2F34-65C9-0EAC88283299}"/>
              </a:ext>
            </a:extLst>
          </p:cNvPr>
          <p:cNvSpPr txBox="1"/>
          <p:nvPr/>
        </p:nvSpPr>
        <p:spPr>
          <a:xfrm>
            <a:off x="6297719" y="5565153"/>
            <a:ext cx="53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Progression plus marquée </a:t>
            </a:r>
            <a:br>
              <a:rPr lang="fr-FR" sz="1400" b="1"/>
            </a:br>
            <a:r>
              <a:rPr lang="fr-FR" sz="1400"/>
              <a:t>pour les collèges REP et REP+</a:t>
            </a:r>
          </a:p>
        </p:txBody>
      </p:sp>
      <p:pic>
        <p:nvPicPr>
          <p:cNvPr id="53" name="Graphique 52">
            <a:extLst>
              <a:ext uri="{FF2B5EF4-FFF2-40B4-BE49-F238E27FC236}">
                <a16:creationId xmlns:a16="http://schemas.microsoft.com/office/drawing/2014/main" id="{C561FB94-6A8D-844B-C200-F7475BABC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6868" y="4897671"/>
            <a:ext cx="360209" cy="533387"/>
          </a:xfrm>
          <a:prstGeom prst="rect">
            <a:avLst/>
          </a:prstGeom>
        </p:spPr>
      </p:pic>
      <p:pic>
        <p:nvPicPr>
          <p:cNvPr id="55" name="Graphique 54">
            <a:extLst>
              <a:ext uri="{FF2B5EF4-FFF2-40B4-BE49-F238E27FC236}">
                <a16:creationId xmlns:a16="http://schemas.microsoft.com/office/drawing/2014/main" id="{41585F93-CEBE-25FA-892A-3FF8289451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97260" y="5605567"/>
            <a:ext cx="359425" cy="437845"/>
          </a:xfrm>
          <a:prstGeom prst="rect">
            <a:avLst/>
          </a:prstGeom>
        </p:spPr>
      </p:pic>
      <p:grpSp>
        <p:nvGrpSpPr>
          <p:cNvPr id="63" name="Groupe 62">
            <a:extLst>
              <a:ext uri="{FF2B5EF4-FFF2-40B4-BE49-F238E27FC236}">
                <a16:creationId xmlns:a16="http://schemas.microsoft.com/office/drawing/2014/main" id="{2C4B1DEE-46CC-40F8-8520-2A173FFC1703}"/>
              </a:ext>
            </a:extLst>
          </p:cNvPr>
          <p:cNvGrpSpPr/>
          <p:nvPr/>
        </p:nvGrpSpPr>
        <p:grpSpPr>
          <a:xfrm>
            <a:off x="10334670" y="223492"/>
            <a:ext cx="1681995" cy="1842757"/>
            <a:chOff x="10382797" y="210242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10382797" y="210242"/>
              <a:ext cx="1370334" cy="1370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1166435" y="1154642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1277128" y="1265335"/>
              <a:ext cx="676970" cy="6769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DE464B42-D6C1-11DF-7DD1-E30BF4CBBC74}"/>
              </a:ext>
            </a:extLst>
          </p:cNvPr>
          <p:cNvSpPr txBox="1"/>
          <p:nvPr/>
        </p:nvSpPr>
        <p:spPr>
          <a:xfrm>
            <a:off x="762007" y="2107969"/>
            <a:ext cx="2320240" cy="356952"/>
          </a:xfrm>
          <a:prstGeom prst="rect">
            <a:avLst/>
          </a:prstGeom>
          <a:solidFill>
            <a:schemeClr val="accent3"/>
          </a:solidFill>
        </p:spPr>
        <p:txBody>
          <a:bodyPr wrap="square" lIns="72000" tIns="36000" rIns="0" bIns="0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400" b="1">
                <a:solidFill>
                  <a:schemeClr val="bg1"/>
                </a:solidFill>
              </a:rPr>
              <a:t>De 2015 à 2021 </a:t>
            </a:r>
            <a:endParaRPr lang="fr-FR" sz="2400">
              <a:solidFill>
                <a:schemeClr val="bg1"/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E1477E8-AB54-DB94-7853-BDE50F057D68}"/>
              </a:ext>
            </a:extLst>
          </p:cNvPr>
          <p:cNvSpPr txBox="1"/>
          <p:nvPr/>
        </p:nvSpPr>
        <p:spPr>
          <a:xfrm>
            <a:off x="762006" y="2499646"/>
            <a:ext cx="3659560" cy="245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400"/>
              <a:t>un projet de prêt d’EIM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Auprès de </a:t>
            </a:r>
            <a:r>
              <a:rPr lang="fr-FR" sz="2000" b="1">
                <a:solidFill>
                  <a:schemeClr val="accent3"/>
                </a:solidFill>
              </a:rPr>
              <a:t>11 000 </a:t>
            </a:r>
            <a:r>
              <a:rPr lang="fr-FR" sz="2000">
                <a:solidFill>
                  <a:schemeClr val="accent3"/>
                </a:solidFill>
              </a:rPr>
              <a:t>collégiens</a:t>
            </a:r>
            <a:r>
              <a:rPr lang="fr-FR" sz="2000"/>
              <a:t> </a:t>
            </a:r>
            <a:br>
              <a:rPr lang="fr-FR" sz="2000"/>
            </a:br>
            <a:r>
              <a:rPr lang="fr-FR" sz="2000">
                <a:solidFill>
                  <a:schemeClr val="accent3"/>
                </a:solidFill>
              </a:rPr>
              <a:t>et enseignants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Dans </a:t>
            </a:r>
            <a:r>
              <a:rPr lang="fr-FR" sz="2000" b="1">
                <a:solidFill>
                  <a:schemeClr val="accent3"/>
                </a:solidFill>
              </a:rPr>
              <a:t>17 </a:t>
            </a:r>
            <a:r>
              <a:rPr lang="fr-FR" sz="2000">
                <a:solidFill>
                  <a:schemeClr val="accent3"/>
                </a:solidFill>
              </a:rPr>
              <a:t>collèges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fr-FR" sz="2000"/>
              <a:t>Pour un coût global</a:t>
            </a:r>
          </a:p>
          <a:p>
            <a:pPr>
              <a:lnSpc>
                <a:spcPts val="2500"/>
              </a:lnSpc>
            </a:pPr>
            <a:r>
              <a:rPr lang="fr-FR" sz="2000"/>
              <a:t>de </a:t>
            </a:r>
            <a:r>
              <a:rPr lang="fr-FR" sz="2000" b="1">
                <a:solidFill>
                  <a:schemeClr val="accent3"/>
                </a:solidFill>
              </a:rPr>
              <a:t>10,6 M€ </a:t>
            </a:r>
            <a:endParaRPr lang="fr-FR" sz="2000">
              <a:solidFill>
                <a:schemeClr val="accent3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72C7AA8-7C09-9227-E503-F90E2499D6E2}"/>
              </a:ext>
            </a:extLst>
          </p:cNvPr>
          <p:cNvGrpSpPr/>
          <p:nvPr/>
        </p:nvGrpSpPr>
        <p:grpSpPr>
          <a:xfrm rot="20094771">
            <a:off x="423000" y="2985769"/>
            <a:ext cx="245783" cy="245783"/>
            <a:chOff x="479945" y="2699399"/>
            <a:chExt cx="277941" cy="277941"/>
          </a:xfrm>
        </p:grpSpPr>
        <p:sp>
          <p:nvSpPr>
            <p:cNvPr id="7" name="Larme 6">
              <a:extLst>
                <a:ext uri="{FF2B5EF4-FFF2-40B4-BE49-F238E27FC236}">
                  <a16:creationId xmlns:a16="http://schemas.microsoft.com/office/drawing/2014/main" id="{CF0E7E7C-2B33-3B83-A6CC-5FDCDB337427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A0FDA0A4-58D4-5FA1-D784-C1C15EDFE3A3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2AAA4989-19FE-10E8-33A2-6462097E61DA}"/>
              </a:ext>
            </a:extLst>
          </p:cNvPr>
          <p:cNvGrpSpPr/>
          <p:nvPr/>
        </p:nvGrpSpPr>
        <p:grpSpPr>
          <a:xfrm rot="20094771">
            <a:off x="475481" y="3790515"/>
            <a:ext cx="245783" cy="245783"/>
            <a:chOff x="479945" y="2699399"/>
            <a:chExt cx="277941" cy="277941"/>
          </a:xfrm>
        </p:grpSpPr>
        <p:sp>
          <p:nvSpPr>
            <p:cNvPr id="43" name="Larme 42">
              <a:extLst>
                <a:ext uri="{FF2B5EF4-FFF2-40B4-BE49-F238E27FC236}">
                  <a16:creationId xmlns:a16="http://schemas.microsoft.com/office/drawing/2014/main" id="{026B1676-5854-F6ED-D5ED-3BC7FE64F6F0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DC15F923-2297-8DA8-71F2-A556D3D41664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6FC9B777-FA02-43CA-5769-CB3995D4C933}"/>
              </a:ext>
            </a:extLst>
          </p:cNvPr>
          <p:cNvGrpSpPr/>
          <p:nvPr/>
        </p:nvGrpSpPr>
        <p:grpSpPr>
          <a:xfrm rot="20094771">
            <a:off x="475481" y="4283938"/>
            <a:ext cx="245783" cy="245783"/>
            <a:chOff x="479945" y="2699399"/>
            <a:chExt cx="277941" cy="277941"/>
          </a:xfrm>
        </p:grpSpPr>
        <p:sp>
          <p:nvSpPr>
            <p:cNvPr id="49" name="Larme 48">
              <a:extLst>
                <a:ext uri="{FF2B5EF4-FFF2-40B4-BE49-F238E27FC236}">
                  <a16:creationId xmlns:a16="http://schemas.microsoft.com/office/drawing/2014/main" id="{A5855A51-9B94-0F8A-9C7F-564326D57A7D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1AEC9E6D-8E10-45A5-4E71-49E4C42B8974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2" name="Graphique 21">
            <a:extLst>
              <a:ext uri="{FF2B5EF4-FFF2-40B4-BE49-F238E27FC236}">
                <a16:creationId xmlns:a16="http://schemas.microsoft.com/office/drawing/2014/main" id="{98DFA884-93B8-2B22-BF0D-90275A77E1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6110" y="1821505"/>
            <a:ext cx="321283" cy="445702"/>
          </a:xfrm>
          <a:prstGeom prst="rect">
            <a:avLst/>
          </a:prstGeom>
        </p:spPr>
      </p:pic>
      <p:pic>
        <p:nvPicPr>
          <p:cNvPr id="24" name="Graphique 23">
            <a:extLst>
              <a:ext uri="{FF2B5EF4-FFF2-40B4-BE49-F238E27FC236}">
                <a16:creationId xmlns:a16="http://schemas.microsoft.com/office/drawing/2014/main" id="{6889EB30-7F50-5BE7-4F66-8A6D3999A4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61889" y="2597175"/>
            <a:ext cx="576611" cy="3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 93" descr="Une image contenant fenêtre, restaurant&#10;&#10;Description générée automatiquement">
            <a:extLst>
              <a:ext uri="{FF2B5EF4-FFF2-40B4-BE49-F238E27FC236}">
                <a16:creationId xmlns:a16="http://schemas.microsoft.com/office/drawing/2014/main" id="{00DC398F-44FB-36A9-5913-27E9B2592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" r="21442" b="12156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6E02D1D3-C187-3310-CEFE-EF2CD89AA69F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</p:spPr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Prise en compte</a:t>
            </a:r>
            <a:br>
              <a:rPr lang="fr-FR">
                <a:solidFill>
                  <a:schemeClr val="accent3"/>
                </a:solidFill>
              </a:rPr>
            </a:br>
            <a:r>
              <a:rPr lang="fr-FR"/>
              <a:t>des attentes à l’issue du pilote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5214ABF1-C729-C187-873C-6B0A688BBEDF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7862983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6A699E99-2C45-656A-DAEC-1BC69E2A2CBF}"/>
              </a:ext>
            </a:extLst>
          </p:cNvPr>
          <p:cNvSpPr/>
          <p:nvPr/>
        </p:nvSpPr>
        <p:spPr>
          <a:xfrm flipH="1">
            <a:off x="-1363580" y="1989530"/>
            <a:ext cx="14903117" cy="15694065"/>
          </a:xfrm>
          <a:prstGeom prst="arc">
            <a:avLst>
              <a:gd name="adj1" fmla="val 12978098"/>
              <a:gd name="adj2" fmla="val 145314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708C3A1F-B88C-4BF9-C084-461CA7797955}"/>
              </a:ext>
            </a:extLst>
          </p:cNvPr>
          <p:cNvSpPr/>
          <p:nvPr/>
        </p:nvSpPr>
        <p:spPr>
          <a:xfrm>
            <a:off x="249464" y="3256148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6" name="Graphique 181">
            <a:extLst>
              <a:ext uri="{FF2B5EF4-FFF2-40B4-BE49-F238E27FC236}">
                <a16:creationId xmlns:a16="http://schemas.microsoft.com/office/drawing/2014/main" id="{4EF11272-BFA0-4335-5B4A-67B4E273F033}"/>
              </a:ext>
            </a:extLst>
          </p:cNvPr>
          <p:cNvGrpSpPr/>
          <p:nvPr/>
        </p:nvGrpSpPr>
        <p:grpSpPr>
          <a:xfrm rot="16200000">
            <a:off x="3592086" y="604322"/>
            <a:ext cx="5006953" cy="6443068"/>
            <a:chOff x="3592086" y="591786"/>
            <a:chExt cx="5006953" cy="6443068"/>
          </a:xfrm>
        </p:grpSpPr>
        <p:sp>
          <p:nvSpPr>
            <p:cNvPr id="247" name="Forme libre : forme 246">
              <a:extLst>
                <a:ext uri="{FF2B5EF4-FFF2-40B4-BE49-F238E27FC236}">
                  <a16:creationId xmlns:a16="http://schemas.microsoft.com/office/drawing/2014/main" id="{CFFF4CA7-7D83-E3E6-07C4-B8CDA7C2397F}"/>
                </a:ext>
              </a:extLst>
            </p:cNvPr>
            <p:cNvSpPr/>
            <p:nvPr/>
          </p:nvSpPr>
          <p:spPr>
            <a:xfrm>
              <a:off x="3592086" y="591786"/>
              <a:ext cx="5006953" cy="6443068"/>
            </a:xfrm>
            <a:custGeom>
              <a:avLst/>
              <a:gdLst>
                <a:gd name="connsiteX0" fmla="*/ 10871 w 5006953"/>
                <a:gd name="connsiteY0" fmla="*/ 214578 h 6443068"/>
                <a:gd name="connsiteX1" fmla="*/ -947 w 5006953"/>
                <a:gd name="connsiteY1" fmla="*/ 6218700 h 6443068"/>
                <a:gd name="connsiteX2" fmla="*/ 213928 w 5006953"/>
                <a:gd name="connsiteY2" fmla="*/ 6434448 h 6443068"/>
                <a:gd name="connsiteX3" fmla="*/ 4496156 w 5006953"/>
                <a:gd name="connsiteY3" fmla="*/ 6442771 h 6443068"/>
                <a:gd name="connsiteX4" fmla="*/ 4711905 w 5006953"/>
                <a:gd name="connsiteY4" fmla="*/ 6227850 h 6443068"/>
                <a:gd name="connsiteX5" fmla="*/ 4718113 w 5006953"/>
                <a:gd name="connsiteY5" fmla="*/ 3028411 h 6443068"/>
                <a:gd name="connsiteX6" fmla="*/ 4829619 w 5006953"/>
                <a:gd name="connsiteY6" fmla="*/ 2716146 h 6443068"/>
                <a:gd name="connsiteX7" fmla="*/ 4890270 w 5006953"/>
                <a:gd name="connsiteY7" fmla="*/ 2641793 h 6443068"/>
                <a:gd name="connsiteX8" fmla="*/ 5001914 w 5006953"/>
                <a:gd name="connsiteY8" fmla="*/ 2329482 h 6443068"/>
                <a:gd name="connsiteX9" fmla="*/ 5006007 w 5006953"/>
                <a:gd name="connsiteY9" fmla="*/ 224280 h 6443068"/>
                <a:gd name="connsiteX10" fmla="*/ 4791086 w 5006953"/>
                <a:gd name="connsiteY10" fmla="*/ 8578 h 6443068"/>
                <a:gd name="connsiteX11" fmla="*/ 226527 w 5006953"/>
                <a:gd name="connsiteY11" fmla="*/ -297 h 6443068"/>
                <a:gd name="connsiteX12" fmla="*/ 10871 w 5006953"/>
                <a:gd name="connsiteY12" fmla="*/ 214578 h 64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6953" h="6443068">
                  <a:moveTo>
                    <a:pt x="10871" y="214578"/>
                  </a:moveTo>
                  <a:lnTo>
                    <a:pt x="-947" y="6218700"/>
                  </a:lnTo>
                  <a:cubicBezTo>
                    <a:pt x="-1176" y="6337610"/>
                    <a:pt x="95018" y="6434172"/>
                    <a:pt x="213928" y="6434448"/>
                  </a:cubicBezTo>
                  <a:lnTo>
                    <a:pt x="4496156" y="6442771"/>
                  </a:lnTo>
                  <a:cubicBezTo>
                    <a:pt x="4615066" y="6443001"/>
                    <a:pt x="4711675" y="6346760"/>
                    <a:pt x="4711905" y="6227850"/>
                  </a:cubicBezTo>
                  <a:lnTo>
                    <a:pt x="4718113" y="3028411"/>
                  </a:lnTo>
                  <a:cubicBezTo>
                    <a:pt x="4718342" y="2914610"/>
                    <a:pt x="4757703" y="2804349"/>
                    <a:pt x="4829619" y="2716146"/>
                  </a:cubicBezTo>
                  <a:lnTo>
                    <a:pt x="4890270" y="2641793"/>
                  </a:lnTo>
                  <a:cubicBezTo>
                    <a:pt x="4962232" y="2553590"/>
                    <a:pt x="5001638" y="2443315"/>
                    <a:pt x="5001914" y="2329482"/>
                  </a:cubicBezTo>
                  <a:lnTo>
                    <a:pt x="5006007" y="224280"/>
                  </a:lnTo>
                  <a:cubicBezTo>
                    <a:pt x="5006191" y="105370"/>
                    <a:pt x="4909996" y="8808"/>
                    <a:pt x="4791086" y="8578"/>
                  </a:cubicBezTo>
                  <a:lnTo>
                    <a:pt x="226527" y="-297"/>
                  </a:lnTo>
                  <a:cubicBezTo>
                    <a:pt x="107654" y="-476"/>
                    <a:pt x="11124" y="95705"/>
                    <a:pt x="10871" y="214578"/>
                  </a:cubicBezTo>
                  <a:close/>
                </a:path>
              </a:pathLst>
            </a:custGeom>
            <a:solidFill>
              <a:schemeClr val="tx1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8" name="Forme libre : forme 247">
              <a:extLst>
                <a:ext uri="{FF2B5EF4-FFF2-40B4-BE49-F238E27FC236}">
                  <a16:creationId xmlns:a16="http://schemas.microsoft.com/office/drawing/2014/main" id="{BF8F4042-0893-AF5C-7A84-A3955348EE44}"/>
                </a:ext>
              </a:extLst>
            </p:cNvPr>
            <p:cNvSpPr/>
            <p:nvPr/>
          </p:nvSpPr>
          <p:spPr>
            <a:xfrm rot="229200">
              <a:off x="3886499" y="1058312"/>
              <a:ext cx="4205160" cy="5727031"/>
            </a:xfrm>
            <a:custGeom>
              <a:avLst/>
              <a:gdLst>
                <a:gd name="connsiteX0" fmla="*/ -947 w 4205160"/>
                <a:gd name="connsiteY0" fmla="*/ -297 h 5727031"/>
                <a:gd name="connsiteX1" fmla="*/ 4204214 w 4205160"/>
                <a:gd name="connsiteY1" fmla="*/ -297 h 5727031"/>
                <a:gd name="connsiteX2" fmla="*/ 4204214 w 4205160"/>
                <a:gd name="connsiteY2" fmla="*/ 5726735 h 5727031"/>
                <a:gd name="connsiteX3" fmla="*/ -947 w 4205160"/>
                <a:gd name="connsiteY3" fmla="*/ 5726735 h 572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0" h="5727031">
                  <a:moveTo>
                    <a:pt x="-947" y="-297"/>
                  </a:moveTo>
                  <a:lnTo>
                    <a:pt x="4204214" y="-297"/>
                  </a:lnTo>
                  <a:lnTo>
                    <a:pt x="4204214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9" name="Forme libre : forme 248">
              <a:extLst>
                <a:ext uri="{FF2B5EF4-FFF2-40B4-BE49-F238E27FC236}">
                  <a16:creationId xmlns:a16="http://schemas.microsoft.com/office/drawing/2014/main" id="{396EDB6B-1302-CB02-B732-66312DE20011}"/>
                </a:ext>
              </a:extLst>
            </p:cNvPr>
            <p:cNvSpPr/>
            <p:nvPr/>
          </p:nvSpPr>
          <p:spPr>
            <a:xfrm rot="229200">
              <a:off x="3826027" y="1018322"/>
              <a:ext cx="4205160" cy="5727031"/>
            </a:xfrm>
            <a:custGeom>
              <a:avLst/>
              <a:gdLst>
                <a:gd name="connsiteX0" fmla="*/ -947 w 4205160"/>
                <a:gd name="connsiteY0" fmla="*/ -297 h 5727031"/>
                <a:gd name="connsiteX1" fmla="*/ 4204214 w 4205160"/>
                <a:gd name="connsiteY1" fmla="*/ -297 h 5727031"/>
                <a:gd name="connsiteX2" fmla="*/ 4204214 w 4205160"/>
                <a:gd name="connsiteY2" fmla="*/ 5726735 h 5727031"/>
                <a:gd name="connsiteX3" fmla="*/ -947 w 4205160"/>
                <a:gd name="connsiteY3" fmla="*/ 5726735 h 572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0" h="5727031">
                  <a:moveTo>
                    <a:pt x="-947" y="-297"/>
                  </a:moveTo>
                  <a:lnTo>
                    <a:pt x="4204214" y="-297"/>
                  </a:lnTo>
                  <a:lnTo>
                    <a:pt x="4204214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E4E4E4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0" name="Forme libre : forme 249">
              <a:extLst>
                <a:ext uri="{FF2B5EF4-FFF2-40B4-BE49-F238E27FC236}">
                  <a16:creationId xmlns:a16="http://schemas.microsoft.com/office/drawing/2014/main" id="{1051E2CF-7475-0E6F-6AEC-FC0BB0A8B62A}"/>
                </a:ext>
              </a:extLst>
            </p:cNvPr>
            <p:cNvSpPr/>
            <p:nvPr/>
          </p:nvSpPr>
          <p:spPr>
            <a:xfrm rot="126600">
              <a:off x="3887296" y="889326"/>
              <a:ext cx="4205162" cy="5727033"/>
            </a:xfrm>
            <a:custGeom>
              <a:avLst/>
              <a:gdLst>
                <a:gd name="connsiteX0" fmla="*/ -947 w 4205162"/>
                <a:gd name="connsiteY0" fmla="*/ -297 h 5727033"/>
                <a:gd name="connsiteX1" fmla="*/ 4204215 w 4205162"/>
                <a:gd name="connsiteY1" fmla="*/ -297 h 5727033"/>
                <a:gd name="connsiteX2" fmla="*/ 4204215 w 4205162"/>
                <a:gd name="connsiteY2" fmla="*/ 5726737 h 5727033"/>
                <a:gd name="connsiteX3" fmla="*/ -947 w 4205162"/>
                <a:gd name="connsiteY3" fmla="*/ 5726737 h 572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2" h="5727033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7"/>
                  </a:lnTo>
                  <a:lnTo>
                    <a:pt x="-947" y="5726737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1" name="Forme libre : forme 250">
              <a:extLst>
                <a:ext uri="{FF2B5EF4-FFF2-40B4-BE49-F238E27FC236}">
                  <a16:creationId xmlns:a16="http://schemas.microsoft.com/office/drawing/2014/main" id="{2D1557B6-8000-FF9E-E3AB-9D2C230BD856}"/>
                </a:ext>
              </a:extLst>
            </p:cNvPr>
            <p:cNvSpPr/>
            <p:nvPr/>
          </p:nvSpPr>
          <p:spPr>
            <a:xfrm rot="6600">
              <a:off x="3921967" y="1046880"/>
              <a:ext cx="4205161" cy="5727032"/>
            </a:xfrm>
            <a:custGeom>
              <a:avLst/>
              <a:gdLst>
                <a:gd name="connsiteX0" fmla="*/ -947 w 4205161"/>
                <a:gd name="connsiteY0" fmla="*/ -297 h 5727032"/>
                <a:gd name="connsiteX1" fmla="*/ 4204215 w 4205161"/>
                <a:gd name="connsiteY1" fmla="*/ -297 h 5727032"/>
                <a:gd name="connsiteX2" fmla="*/ 4204215 w 4205161"/>
                <a:gd name="connsiteY2" fmla="*/ 5726736 h 5727032"/>
                <a:gd name="connsiteX3" fmla="*/ -947 w 4205161"/>
                <a:gd name="connsiteY3" fmla="*/ 5726736 h 57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1" h="5727032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6"/>
                  </a:lnTo>
                  <a:lnTo>
                    <a:pt x="-947" y="5726736"/>
                  </a:lnTo>
                  <a:close/>
                </a:path>
              </a:pathLst>
            </a:custGeom>
            <a:solidFill>
              <a:srgbClr val="F0F0F0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2" name="Forme libre : forme 251">
              <a:extLst>
                <a:ext uri="{FF2B5EF4-FFF2-40B4-BE49-F238E27FC236}">
                  <a16:creationId xmlns:a16="http://schemas.microsoft.com/office/drawing/2014/main" id="{F66C97C3-1DBB-496E-9057-71A330764603}"/>
                </a:ext>
              </a:extLst>
            </p:cNvPr>
            <p:cNvSpPr/>
            <p:nvPr/>
          </p:nvSpPr>
          <p:spPr>
            <a:xfrm rot="6600">
              <a:off x="3887026" y="1043778"/>
              <a:ext cx="4205161" cy="5727032"/>
            </a:xfrm>
            <a:custGeom>
              <a:avLst/>
              <a:gdLst>
                <a:gd name="connsiteX0" fmla="*/ -947 w 4205161"/>
                <a:gd name="connsiteY0" fmla="*/ -297 h 5727032"/>
                <a:gd name="connsiteX1" fmla="*/ 4204215 w 4205161"/>
                <a:gd name="connsiteY1" fmla="*/ -297 h 5727032"/>
                <a:gd name="connsiteX2" fmla="*/ 4204215 w 4205161"/>
                <a:gd name="connsiteY2" fmla="*/ 5726735 h 5727032"/>
                <a:gd name="connsiteX3" fmla="*/ -947 w 4205161"/>
                <a:gd name="connsiteY3" fmla="*/ 5726735 h 57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5161" h="5727032">
                  <a:moveTo>
                    <a:pt x="-947" y="-297"/>
                  </a:moveTo>
                  <a:lnTo>
                    <a:pt x="4204215" y="-297"/>
                  </a:lnTo>
                  <a:lnTo>
                    <a:pt x="4204215" y="5726735"/>
                  </a:lnTo>
                  <a:lnTo>
                    <a:pt x="-947" y="5726735"/>
                  </a:lnTo>
                  <a:close/>
                </a:path>
              </a:pathLst>
            </a:custGeom>
            <a:solidFill>
              <a:srgbClr val="FFFFFF"/>
            </a:solidFill>
            <a:ln w="4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70" name="ZoneTexte 169">
            <a:extLst>
              <a:ext uri="{FF2B5EF4-FFF2-40B4-BE49-F238E27FC236}">
                <a16:creationId xmlns:a16="http://schemas.microsoft.com/office/drawing/2014/main" id="{9E3E2D3C-31C7-4B9B-3F4E-B9861E998EC9}"/>
              </a:ext>
            </a:extLst>
          </p:cNvPr>
          <p:cNvSpPr txBox="1"/>
          <p:nvPr/>
        </p:nvSpPr>
        <p:spPr>
          <a:xfrm>
            <a:off x="4617513" y="2239822"/>
            <a:ext cx="4216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Amélioration</a:t>
            </a:r>
            <a:r>
              <a:rPr lang="fr-FR" sz="1600" b="1"/>
              <a:t> </a:t>
            </a:r>
            <a:br>
              <a:rPr lang="fr-FR" sz="1600" b="1"/>
            </a:br>
            <a:r>
              <a:rPr lang="fr-FR" sz="1200"/>
              <a:t>des délais de réparation</a:t>
            </a:r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91679BFE-A08F-8FEB-9600-BE70835D4816}"/>
              </a:ext>
            </a:extLst>
          </p:cNvPr>
          <p:cNvSpPr txBox="1"/>
          <p:nvPr/>
        </p:nvSpPr>
        <p:spPr>
          <a:xfrm>
            <a:off x="4617513" y="2881869"/>
            <a:ext cx="4216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Formation des enseignants </a:t>
            </a:r>
            <a:br>
              <a:rPr lang="fr-FR" sz="1600" b="1"/>
            </a:br>
            <a:r>
              <a:rPr lang="fr-FR" sz="1200"/>
              <a:t>le plan de formation inclut un volet disciplinaire</a:t>
            </a:r>
            <a:endParaRPr lang="fr-FR" sz="1600"/>
          </a:p>
        </p:txBody>
      </p:sp>
      <p:sp>
        <p:nvSpPr>
          <p:cNvPr id="172" name="ZoneTexte 171">
            <a:extLst>
              <a:ext uri="{FF2B5EF4-FFF2-40B4-BE49-F238E27FC236}">
                <a16:creationId xmlns:a16="http://schemas.microsoft.com/office/drawing/2014/main" id="{2B826F3A-DFC6-E62C-D65A-230140090B1D}"/>
              </a:ext>
            </a:extLst>
          </p:cNvPr>
          <p:cNvSpPr txBox="1"/>
          <p:nvPr/>
        </p:nvSpPr>
        <p:spPr>
          <a:xfrm>
            <a:off x="4617513" y="3677804"/>
            <a:ext cx="43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Mise à disposition d’équipement </a:t>
            </a:r>
            <a:br>
              <a:rPr lang="fr-FR" sz="1600" b="1"/>
            </a:br>
            <a:r>
              <a:rPr lang="fr-FR" sz="1200"/>
              <a:t>Le clavier</a:t>
            </a:r>
            <a:endParaRPr lang="fr-FR" sz="1600"/>
          </a:p>
        </p:txBody>
      </p:sp>
      <p:sp>
        <p:nvSpPr>
          <p:cNvPr id="173" name="ZoneTexte 172">
            <a:extLst>
              <a:ext uri="{FF2B5EF4-FFF2-40B4-BE49-F238E27FC236}">
                <a16:creationId xmlns:a16="http://schemas.microsoft.com/office/drawing/2014/main" id="{9AC33975-88E5-F635-20DB-7E17642DE370}"/>
              </a:ext>
            </a:extLst>
          </p:cNvPr>
          <p:cNvSpPr txBox="1"/>
          <p:nvPr/>
        </p:nvSpPr>
        <p:spPr>
          <a:xfrm>
            <a:off x="4617513" y="4319851"/>
            <a:ext cx="4363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600" b="1">
                <a:solidFill>
                  <a:schemeClr val="accent3"/>
                </a:solidFill>
              </a:rPr>
              <a:t>Mise à disposition d’une application </a:t>
            </a:r>
            <a:br>
              <a:rPr lang="fr-FR" sz="1600" b="1">
                <a:solidFill>
                  <a:schemeClr val="accent3"/>
                </a:solidFill>
              </a:rPr>
            </a:br>
            <a:r>
              <a:rPr lang="fr-FR" sz="1200"/>
              <a:t>à destination des parents pour réguler l’utilisation </a:t>
            </a:r>
            <a:br>
              <a:rPr lang="fr-FR" sz="1200"/>
            </a:br>
            <a:r>
              <a:rPr lang="fr-FR" sz="1200"/>
              <a:t>de la tablette hors temps scolaire</a:t>
            </a:r>
            <a:endParaRPr lang="fr-FR" sz="1600"/>
          </a:p>
        </p:txBody>
      </p:sp>
      <p:sp>
        <p:nvSpPr>
          <p:cNvPr id="174" name="ZoneTexte 173">
            <a:extLst>
              <a:ext uri="{FF2B5EF4-FFF2-40B4-BE49-F238E27FC236}">
                <a16:creationId xmlns:a16="http://schemas.microsoft.com/office/drawing/2014/main" id="{EB07F1EB-8D55-85A2-77D5-58A333A00F4D}"/>
              </a:ext>
            </a:extLst>
          </p:cNvPr>
          <p:cNvSpPr txBox="1"/>
          <p:nvPr/>
        </p:nvSpPr>
        <p:spPr>
          <a:xfrm>
            <a:off x="4641212" y="5115410"/>
            <a:ext cx="432784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>
              <a:lnSpc>
                <a:spcPts val="1200"/>
              </a:lnSpc>
            </a:pPr>
            <a:r>
              <a:rPr lang="fr-FR" sz="1600" b="1" dirty="0">
                <a:solidFill>
                  <a:schemeClr val="accent3"/>
                </a:solidFill>
              </a:rPr>
              <a:t>Elargissement des bénéficiaires</a:t>
            </a:r>
            <a:br>
              <a:rPr lang="fr-FR" sz="1600" b="1" dirty="0"/>
            </a:br>
            <a:r>
              <a:rPr lang="fr-FR" sz="1200" dirty="0"/>
              <a:t>de cartables numériques à destination des personnels </a:t>
            </a:r>
            <a:br>
              <a:rPr lang="fr-FR" sz="1200" dirty="0"/>
            </a:br>
            <a:r>
              <a:rPr lang="fr-FR" sz="1200" dirty="0"/>
              <a:t>éducatifs (CPE, AESH, AED, …)</a:t>
            </a:r>
            <a:endParaRPr lang="fr-FR" sz="1600" dirty="0"/>
          </a:p>
        </p:txBody>
      </p:sp>
      <p:sp>
        <p:nvSpPr>
          <p:cNvPr id="175" name="Ellipse 174">
            <a:extLst>
              <a:ext uri="{FF2B5EF4-FFF2-40B4-BE49-F238E27FC236}">
                <a16:creationId xmlns:a16="http://schemas.microsoft.com/office/drawing/2014/main" id="{2F889313-8E9E-1BD5-8664-3427022A63E6}"/>
              </a:ext>
            </a:extLst>
          </p:cNvPr>
          <p:cNvSpPr/>
          <p:nvPr/>
        </p:nvSpPr>
        <p:spPr>
          <a:xfrm rot="1311610">
            <a:off x="10394006" y="2058861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6" name="Arc 175">
            <a:extLst>
              <a:ext uri="{FF2B5EF4-FFF2-40B4-BE49-F238E27FC236}">
                <a16:creationId xmlns:a16="http://schemas.microsoft.com/office/drawing/2014/main" id="{8677E55A-5B06-C7C9-3C5D-DF52489FF35E}"/>
              </a:ext>
            </a:extLst>
          </p:cNvPr>
          <p:cNvSpPr/>
          <p:nvPr/>
        </p:nvSpPr>
        <p:spPr>
          <a:xfrm rot="1311610" flipH="1">
            <a:off x="10733520" y="1451744"/>
            <a:ext cx="1201964" cy="1192404"/>
          </a:xfrm>
          <a:prstGeom prst="arc">
            <a:avLst>
              <a:gd name="adj1" fmla="val 5408118"/>
              <a:gd name="adj2" fmla="val 6975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4" name="Ellipse 253">
            <a:extLst>
              <a:ext uri="{FF2B5EF4-FFF2-40B4-BE49-F238E27FC236}">
                <a16:creationId xmlns:a16="http://schemas.microsoft.com/office/drawing/2014/main" id="{2BB1D2B2-4E75-8767-EA51-F67795B14AAC}"/>
              </a:ext>
            </a:extLst>
          </p:cNvPr>
          <p:cNvSpPr/>
          <p:nvPr/>
        </p:nvSpPr>
        <p:spPr>
          <a:xfrm>
            <a:off x="3919258" y="2209642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5" name="Ellipse 254">
            <a:extLst>
              <a:ext uri="{FF2B5EF4-FFF2-40B4-BE49-F238E27FC236}">
                <a16:creationId xmlns:a16="http://schemas.microsoft.com/office/drawing/2014/main" id="{CE08F3BB-CA3C-D4A7-3340-DB3D21EC4C8C}"/>
              </a:ext>
            </a:extLst>
          </p:cNvPr>
          <p:cNvSpPr/>
          <p:nvPr/>
        </p:nvSpPr>
        <p:spPr>
          <a:xfrm>
            <a:off x="3919258" y="2924410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6" name="Ellipse 255">
            <a:extLst>
              <a:ext uri="{FF2B5EF4-FFF2-40B4-BE49-F238E27FC236}">
                <a16:creationId xmlns:a16="http://schemas.microsoft.com/office/drawing/2014/main" id="{A508BEEF-ECD5-1F86-71F0-4C3F41C71F9E}"/>
              </a:ext>
            </a:extLst>
          </p:cNvPr>
          <p:cNvSpPr/>
          <p:nvPr/>
        </p:nvSpPr>
        <p:spPr>
          <a:xfrm>
            <a:off x="3919257" y="3629831"/>
            <a:ext cx="497835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7" name="Ellipse 256">
            <a:extLst>
              <a:ext uri="{FF2B5EF4-FFF2-40B4-BE49-F238E27FC236}">
                <a16:creationId xmlns:a16="http://schemas.microsoft.com/office/drawing/2014/main" id="{107B01F9-0899-DA5F-DD4D-F5A2684AC2D2}"/>
              </a:ext>
            </a:extLst>
          </p:cNvPr>
          <p:cNvSpPr/>
          <p:nvPr/>
        </p:nvSpPr>
        <p:spPr>
          <a:xfrm>
            <a:off x="3919258" y="4372601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8" name="Ellipse 257">
            <a:extLst>
              <a:ext uri="{FF2B5EF4-FFF2-40B4-BE49-F238E27FC236}">
                <a16:creationId xmlns:a16="http://schemas.microsoft.com/office/drawing/2014/main" id="{4AA3317D-8B43-2FEE-9A9B-2AD0E59E63E2}"/>
              </a:ext>
            </a:extLst>
          </p:cNvPr>
          <p:cNvSpPr/>
          <p:nvPr/>
        </p:nvSpPr>
        <p:spPr>
          <a:xfrm>
            <a:off x="3919258" y="5151424"/>
            <a:ext cx="440692" cy="440692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6" name="Graphique 185">
            <a:extLst>
              <a:ext uri="{FF2B5EF4-FFF2-40B4-BE49-F238E27FC236}">
                <a16:creationId xmlns:a16="http://schemas.microsoft.com/office/drawing/2014/main" id="{F904D70B-FC25-549F-7375-5C27004FF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13336" y="2969308"/>
            <a:ext cx="468573" cy="349682"/>
          </a:xfrm>
          <a:prstGeom prst="rect">
            <a:avLst/>
          </a:prstGeom>
        </p:spPr>
      </p:pic>
      <p:pic>
        <p:nvPicPr>
          <p:cNvPr id="190" name="Graphique 189">
            <a:extLst>
              <a:ext uri="{FF2B5EF4-FFF2-40B4-BE49-F238E27FC236}">
                <a16:creationId xmlns:a16="http://schemas.microsoft.com/office/drawing/2014/main" id="{3C178EF4-D2E8-E2BC-765A-988573AAC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9956" y="4369250"/>
            <a:ext cx="378151" cy="449501"/>
          </a:xfrm>
          <a:prstGeom prst="rect">
            <a:avLst/>
          </a:prstGeom>
        </p:spPr>
      </p:pic>
      <p:pic>
        <p:nvPicPr>
          <p:cNvPr id="192" name="Graphique 191">
            <a:extLst>
              <a:ext uri="{FF2B5EF4-FFF2-40B4-BE49-F238E27FC236}">
                <a16:creationId xmlns:a16="http://schemas.microsoft.com/office/drawing/2014/main" id="{606C5B3B-8C95-10DA-ED08-E85606B260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99241" y="2222359"/>
            <a:ext cx="334864" cy="406620"/>
          </a:xfrm>
          <a:prstGeom prst="rect">
            <a:avLst/>
          </a:prstGeom>
        </p:spPr>
      </p:pic>
      <p:pic>
        <p:nvPicPr>
          <p:cNvPr id="198" name="Graphique 197">
            <a:extLst>
              <a:ext uri="{FF2B5EF4-FFF2-40B4-BE49-F238E27FC236}">
                <a16:creationId xmlns:a16="http://schemas.microsoft.com/office/drawing/2014/main" id="{E6BF9664-C118-513E-E537-E55DA0612B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91417" y="5140759"/>
            <a:ext cx="449501" cy="449501"/>
          </a:xfrm>
          <a:prstGeom prst="rect">
            <a:avLst/>
          </a:prstGeom>
        </p:spPr>
      </p:pic>
      <p:grpSp>
        <p:nvGrpSpPr>
          <p:cNvPr id="201" name="Groupe 200">
            <a:extLst>
              <a:ext uri="{FF2B5EF4-FFF2-40B4-BE49-F238E27FC236}">
                <a16:creationId xmlns:a16="http://schemas.microsoft.com/office/drawing/2014/main" id="{888C9D88-488E-C838-583F-4294F6BCD828}"/>
              </a:ext>
            </a:extLst>
          </p:cNvPr>
          <p:cNvGrpSpPr/>
          <p:nvPr/>
        </p:nvGrpSpPr>
        <p:grpSpPr>
          <a:xfrm>
            <a:off x="4058547" y="3730986"/>
            <a:ext cx="378151" cy="209170"/>
            <a:chOff x="857714" y="5074700"/>
            <a:chExt cx="918468" cy="508040"/>
          </a:xfrm>
        </p:grpSpPr>
        <p:sp>
          <p:nvSpPr>
            <p:cNvPr id="202" name="Forme libre : forme 201">
              <a:extLst>
                <a:ext uri="{FF2B5EF4-FFF2-40B4-BE49-F238E27FC236}">
                  <a16:creationId xmlns:a16="http://schemas.microsoft.com/office/drawing/2014/main" id="{A0BF8126-B33A-0C58-43D0-20DD07D7F243}"/>
                </a:ext>
              </a:extLst>
            </p:cNvPr>
            <p:cNvSpPr/>
            <p:nvPr/>
          </p:nvSpPr>
          <p:spPr>
            <a:xfrm>
              <a:off x="982371" y="5198922"/>
              <a:ext cx="25916" cy="383818"/>
            </a:xfrm>
            <a:custGeom>
              <a:avLst/>
              <a:gdLst>
                <a:gd name="connsiteX0" fmla="*/ 0 w 25916"/>
                <a:gd name="connsiteY0" fmla="*/ 0 h 383818"/>
                <a:gd name="connsiteX1" fmla="*/ 0 w 25916"/>
                <a:gd name="connsiteY1" fmla="*/ 383819 h 38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383818">
                  <a:moveTo>
                    <a:pt x="0" y="0"/>
                  </a:moveTo>
                  <a:lnTo>
                    <a:pt x="0" y="383819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3" name="Forme libre : forme 202">
              <a:extLst>
                <a:ext uri="{FF2B5EF4-FFF2-40B4-BE49-F238E27FC236}">
                  <a16:creationId xmlns:a16="http://schemas.microsoft.com/office/drawing/2014/main" id="{76FDEBDB-9332-B06D-5A71-4B5378268C18}"/>
                </a:ext>
              </a:extLst>
            </p:cNvPr>
            <p:cNvSpPr/>
            <p:nvPr/>
          </p:nvSpPr>
          <p:spPr>
            <a:xfrm>
              <a:off x="1651267" y="5198404"/>
              <a:ext cx="25916" cy="384336"/>
            </a:xfrm>
            <a:custGeom>
              <a:avLst/>
              <a:gdLst>
                <a:gd name="connsiteX0" fmla="*/ 0 w 25916"/>
                <a:gd name="connsiteY0" fmla="*/ 0 h 384336"/>
                <a:gd name="connsiteX1" fmla="*/ 0 w 25916"/>
                <a:gd name="connsiteY1" fmla="*/ 384337 h 3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384336">
                  <a:moveTo>
                    <a:pt x="0" y="0"/>
                  </a:moveTo>
                  <a:lnTo>
                    <a:pt x="0" y="384337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4" name="Forme libre : forme 203">
              <a:extLst>
                <a:ext uri="{FF2B5EF4-FFF2-40B4-BE49-F238E27FC236}">
                  <a16:creationId xmlns:a16="http://schemas.microsoft.com/office/drawing/2014/main" id="{C9487D9A-DC2B-9CEF-A0AA-060FC3B9BD4A}"/>
                </a:ext>
              </a:extLst>
            </p:cNvPr>
            <p:cNvSpPr/>
            <p:nvPr/>
          </p:nvSpPr>
          <p:spPr>
            <a:xfrm>
              <a:off x="1116357" y="5198404"/>
              <a:ext cx="25916" cy="251126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5" name="Forme libre : forme 204">
              <a:extLst>
                <a:ext uri="{FF2B5EF4-FFF2-40B4-BE49-F238E27FC236}">
                  <a16:creationId xmlns:a16="http://schemas.microsoft.com/office/drawing/2014/main" id="{D3890D9D-CA96-5C40-0136-A0E79D4FFCFB}"/>
                </a:ext>
              </a:extLst>
            </p:cNvPr>
            <p:cNvSpPr/>
            <p:nvPr/>
          </p:nvSpPr>
          <p:spPr>
            <a:xfrm>
              <a:off x="1250085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6" name="Forme libre : forme 205">
              <a:extLst>
                <a:ext uri="{FF2B5EF4-FFF2-40B4-BE49-F238E27FC236}">
                  <a16:creationId xmlns:a16="http://schemas.microsoft.com/office/drawing/2014/main" id="{4ABDDC35-D8BD-798A-4C54-4B5269C8E016}"/>
                </a:ext>
              </a:extLst>
            </p:cNvPr>
            <p:cNvSpPr/>
            <p:nvPr/>
          </p:nvSpPr>
          <p:spPr>
            <a:xfrm>
              <a:off x="1383812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7" name="Forme libre : forme 206">
              <a:extLst>
                <a:ext uri="{FF2B5EF4-FFF2-40B4-BE49-F238E27FC236}">
                  <a16:creationId xmlns:a16="http://schemas.microsoft.com/office/drawing/2014/main" id="{E47A3C8F-9483-3D70-EF70-B9D48B8A308E}"/>
                </a:ext>
              </a:extLst>
            </p:cNvPr>
            <p:cNvSpPr/>
            <p:nvPr/>
          </p:nvSpPr>
          <p:spPr>
            <a:xfrm>
              <a:off x="1517540" y="5198404"/>
              <a:ext cx="25916" cy="251127"/>
            </a:xfrm>
            <a:custGeom>
              <a:avLst/>
              <a:gdLst>
                <a:gd name="connsiteX0" fmla="*/ 0 w 25916"/>
                <a:gd name="connsiteY0" fmla="*/ 0 h 251127"/>
                <a:gd name="connsiteX1" fmla="*/ 0 w 25916"/>
                <a:gd name="connsiteY1" fmla="*/ 251128 h 25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6" h="251127">
                  <a:moveTo>
                    <a:pt x="0" y="0"/>
                  </a:moveTo>
                  <a:lnTo>
                    <a:pt x="0" y="251128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8" name="Forme libre : forme 207">
              <a:extLst>
                <a:ext uri="{FF2B5EF4-FFF2-40B4-BE49-F238E27FC236}">
                  <a16:creationId xmlns:a16="http://schemas.microsoft.com/office/drawing/2014/main" id="{9CCA7222-69ED-9052-4633-15FBFCB4C37E}"/>
                </a:ext>
              </a:extLst>
            </p:cNvPr>
            <p:cNvSpPr/>
            <p:nvPr/>
          </p:nvSpPr>
          <p:spPr>
            <a:xfrm>
              <a:off x="857714" y="5324356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9" name="Forme libre : forme 208">
              <a:extLst>
                <a:ext uri="{FF2B5EF4-FFF2-40B4-BE49-F238E27FC236}">
                  <a16:creationId xmlns:a16="http://schemas.microsoft.com/office/drawing/2014/main" id="{79151C53-86E3-684D-1D70-A8D2B0451CFE}"/>
                </a:ext>
              </a:extLst>
            </p:cNvPr>
            <p:cNvSpPr/>
            <p:nvPr/>
          </p:nvSpPr>
          <p:spPr>
            <a:xfrm>
              <a:off x="857714" y="5198404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0" name="Forme libre : forme 209">
              <a:extLst>
                <a:ext uri="{FF2B5EF4-FFF2-40B4-BE49-F238E27FC236}">
                  <a16:creationId xmlns:a16="http://schemas.microsoft.com/office/drawing/2014/main" id="{F4409242-E397-7910-19D2-B261BF314397}"/>
                </a:ext>
              </a:extLst>
            </p:cNvPr>
            <p:cNvSpPr/>
            <p:nvPr/>
          </p:nvSpPr>
          <p:spPr>
            <a:xfrm>
              <a:off x="857714" y="5450309"/>
              <a:ext cx="918468" cy="25916"/>
            </a:xfrm>
            <a:custGeom>
              <a:avLst/>
              <a:gdLst>
                <a:gd name="connsiteX0" fmla="*/ 918469 w 918468"/>
                <a:gd name="connsiteY0" fmla="*/ 0 h 25916"/>
                <a:gd name="connsiteX1" fmla="*/ 0 w 918468"/>
                <a:gd name="connsiteY1" fmla="*/ 0 h 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468" h="25916">
                  <a:moveTo>
                    <a:pt x="918469" y="0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1" name="Rectangle : coins arrondis 210">
              <a:extLst>
                <a:ext uri="{FF2B5EF4-FFF2-40B4-BE49-F238E27FC236}">
                  <a16:creationId xmlns:a16="http://schemas.microsoft.com/office/drawing/2014/main" id="{2CA60C6A-61F5-384F-5FF9-52B0FED250C4}"/>
                </a:ext>
              </a:extLst>
            </p:cNvPr>
            <p:cNvSpPr/>
            <p:nvPr/>
          </p:nvSpPr>
          <p:spPr>
            <a:xfrm>
              <a:off x="857714" y="5074700"/>
              <a:ext cx="918468" cy="508040"/>
            </a:xfrm>
            <a:prstGeom prst="round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253" name="Ellipse 252">
            <a:extLst>
              <a:ext uri="{FF2B5EF4-FFF2-40B4-BE49-F238E27FC236}">
                <a16:creationId xmlns:a16="http://schemas.microsoft.com/office/drawing/2014/main" id="{DCCB1E03-5E31-12C8-EEA1-B41040802334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18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D22312-AD45-480A-8F0C-4B0ACF3A74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u="sng">
                <a:uFill>
                  <a:solidFill>
                    <a:schemeClr val="accent3"/>
                  </a:solidFill>
                </a:uFill>
              </a:rPr>
              <a:t>Merci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E276043-BEB0-4446-9696-2B66A28D172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8866" y="6415802"/>
            <a:ext cx="233397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8</a:t>
            </a:fld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0A07398F-1F00-479F-A4D1-CBC798E029C0}"/>
              </a:ext>
            </a:extLst>
          </p:cNvPr>
          <p:cNvGrpSpPr/>
          <p:nvPr/>
        </p:nvGrpSpPr>
        <p:grpSpPr>
          <a:xfrm>
            <a:off x="7354491" y="3139518"/>
            <a:ext cx="145494" cy="779957"/>
            <a:chOff x="7304961" y="3139518"/>
            <a:chExt cx="145494" cy="779957"/>
          </a:xfrm>
        </p:grpSpPr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B5EA00BB-2B28-4465-A01C-33A118D0E06C}"/>
                </a:ext>
              </a:extLst>
            </p:cNvPr>
            <p:cNvSpPr/>
            <p:nvPr/>
          </p:nvSpPr>
          <p:spPr>
            <a:xfrm>
              <a:off x="7304961" y="3139518"/>
              <a:ext cx="145494" cy="601901"/>
            </a:xfrm>
            <a:custGeom>
              <a:avLst/>
              <a:gdLst>
                <a:gd name="connsiteX0" fmla="*/ 0 w 170261"/>
                <a:gd name="connsiteY0" fmla="*/ 0 h 578962"/>
                <a:gd name="connsiteX1" fmla="*/ 170261 w 170261"/>
                <a:gd name="connsiteY1" fmla="*/ 0 h 578962"/>
                <a:gd name="connsiteX2" fmla="*/ 170261 w 170261"/>
                <a:gd name="connsiteY2" fmla="*/ 183049 h 578962"/>
                <a:gd name="connsiteX3" fmla="*/ 129961 w 170261"/>
                <a:gd name="connsiteY3" fmla="*/ 578962 h 578962"/>
                <a:gd name="connsiteX4" fmla="*/ 40869 w 170261"/>
                <a:gd name="connsiteY4" fmla="*/ 578962 h 578962"/>
                <a:gd name="connsiteX5" fmla="*/ 40869 w 170261"/>
                <a:gd name="connsiteY5" fmla="*/ 578895 h 578962"/>
                <a:gd name="connsiteX6" fmla="*/ 0 w 170261"/>
                <a:gd name="connsiteY6" fmla="*/ 183049 h 57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61" h="578962">
                  <a:moveTo>
                    <a:pt x="0" y="0"/>
                  </a:moveTo>
                  <a:lnTo>
                    <a:pt x="170261" y="0"/>
                  </a:lnTo>
                  <a:lnTo>
                    <a:pt x="170261" y="183049"/>
                  </a:lnTo>
                  <a:lnTo>
                    <a:pt x="129961" y="578962"/>
                  </a:lnTo>
                  <a:lnTo>
                    <a:pt x="40869" y="578962"/>
                  </a:lnTo>
                  <a:lnTo>
                    <a:pt x="40869" y="578895"/>
                  </a:lnTo>
                  <a:lnTo>
                    <a:pt x="0" y="1830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33210015-8EFE-43C8-B24A-B1EA6340D521}"/>
                </a:ext>
              </a:extLst>
            </p:cNvPr>
            <p:cNvSpPr/>
            <p:nvPr/>
          </p:nvSpPr>
          <p:spPr>
            <a:xfrm>
              <a:off x="7334547" y="3830955"/>
              <a:ext cx="90000" cy="88520"/>
            </a:xfrm>
            <a:custGeom>
              <a:avLst/>
              <a:gdLst>
                <a:gd name="connsiteX0" fmla="*/ 0 w 157379"/>
                <a:gd name="connsiteY0" fmla="*/ 0 h 149548"/>
                <a:gd name="connsiteX1" fmla="*/ 157379 w 157379"/>
                <a:gd name="connsiteY1" fmla="*/ 0 h 149548"/>
                <a:gd name="connsiteX2" fmla="*/ 157379 w 157379"/>
                <a:gd name="connsiteY2" fmla="*/ 149548 h 149548"/>
                <a:gd name="connsiteX3" fmla="*/ 0 w 157379"/>
                <a:gd name="connsiteY3" fmla="*/ 149548 h 14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9" h="149548">
                  <a:moveTo>
                    <a:pt x="0" y="0"/>
                  </a:moveTo>
                  <a:lnTo>
                    <a:pt x="157379" y="0"/>
                  </a:lnTo>
                  <a:lnTo>
                    <a:pt x="157379" y="149548"/>
                  </a:lnTo>
                  <a:lnTo>
                    <a:pt x="0" y="149548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0275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94E19B1-C6B4-2AB0-0527-57EAB966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Les enjeux </a:t>
            </a:r>
            <a:r>
              <a:rPr lang="fr-FR">
                <a:solidFill>
                  <a:schemeClr val="accent1"/>
                </a:solidFill>
              </a:rPr>
              <a:t>du projet</a:t>
            </a:r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2C5EA2-ED0D-5BDA-F4A5-AC518205DC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DAB84E-332D-C0CE-4116-DC8842081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C6C8AABF-1F3B-291D-4A1D-5DE6EDF7308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488"/>
          <a:stretch/>
        </p:blipFill>
        <p:spPr>
          <a:xfrm>
            <a:off x="4543292" y="517956"/>
            <a:ext cx="891161" cy="311559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A2D2F5D8-FC70-62A6-F4BC-A7E3CDEA3869}"/>
              </a:ext>
            </a:extLst>
          </p:cNvPr>
          <p:cNvSpPr/>
          <p:nvPr/>
        </p:nvSpPr>
        <p:spPr>
          <a:xfrm>
            <a:off x="540291" y="1445026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00BC7CA-4D00-2A73-BF2D-05E8F0C98FCD}"/>
              </a:ext>
            </a:extLst>
          </p:cNvPr>
          <p:cNvSpPr/>
          <p:nvPr/>
        </p:nvSpPr>
        <p:spPr>
          <a:xfrm>
            <a:off x="3431757" y="1445026"/>
            <a:ext cx="2437020" cy="23852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AAEEC68-7A80-2C27-D3DB-B9ED14E2106D}"/>
              </a:ext>
            </a:extLst>
          </p:cNvPr>
          <p:cNvSpPr/>
          <p:nvPr/>
        </p:nvSpPr>
        <p:spPr>
          <a:xfrm>
            <a:off x="6323223" y="1445026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9B626F0-F7A4-850A-EDDF-C9164766A1FE}"/>
              </a:ext>
            </a:extLst>
          </p:cNvPr>
          <p:cNvSpPr/>
          <p:nvPr/>
        </p:nvSpPr>
        <p:spPr>
          <a:xfrm>
            <a:off x="9214689" y="1445026"/>
            <a:ext cx="2437020" cy="23852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BF2BAF7F-EB46-5E82-323F-89C885F411E2}"/>
              </a:ext>
            </a:extLst>
          </p:cNvPr>
          <p:cNvSpPr/>
          <p:nvPr/>
        </p:nvSpPr>
        <p:spPr>
          <a:xfrm>
            <a:off x="540291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2D3473D1-4F9F-B653-41AD-967A82064D73}"/>
              </a:ext>
            </a:extLst>
          </p:cNvPr>
          <p:cNvSpPr/>
          <p:nvPr/>
        </p:nvSpPr>
        <p:spPr>
          <a:xfrm>
            <a:off x="3431757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C04E1045-AE19-13D5-EE81-7EBC0E455459}"/>
              </a:ext>
            </a:extLst>
          </p:cNvPr>
          <p:cNvSpPr/>
          <p:nvPr/>
        </p:nvSpPr>
        <p:spPr>
          <a:xfrm>
            <a:off x="6321454" y="2363367"/>
            <a:ext cx="2437020" cy="1567194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F35966D3-E47F-372A-60FF-F9696A791D2E}"/>
              </a:ext>
            </a:extLst>
          </p:cNvPr>
          <p:cNvSpPr/>
          <p:nvPr/>
        </p:nvSpPr>
        <p:spPr>
          <a:xfrm>
            <a:off x="9211151" y="2363368"/>
            <a:ext cx="2437020" cy="3364062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CB092707-C2D4-AC58-7432-58443CA52BFC}"/>
              </a:ext>
            </a:extLst>
          </p:cNvPr>
          <p:cNvSpPr/>
          <p:nvPr/>
        </p:nvSpPr>
        <p:spPr>
          <a:xfrm rot="1922448" flipH="1">
            <a:off x="451147" y="1340421"/>
            <a:ext cx="2615304" cy="2594503"/>
          </a:xfrm>
          <a:prstGeom prst="arc">
            <a:avLst>
              <a:gd name="adj1" fmla="val 20376589"/>
              <a:gd name="adj2" fmla="val 185231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70F9A30-3E76-61F1-48BB-58DF00986A6D}"/>
              </a:ext>
            </a:extLst>
          </p:cNvPr>
          <p:cNvSpPr/>
          <p:nvPr/>
        </p:nvSpPr>
        <p:spPr>
          <a:xfrm rot="1922448" flipH="1">
            <a:off x="3342614" y="1340421"/>
            <a:ext cx="2615304" cy="2594503"/>
          </a:xfrm>
          <a:prstGeom prst="arc">
            <a:avLst>
              <a:gd name="adj1" fmla="val 18379303"/>
              <a:gd name="adj2" fmla="val 21474818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B90346B5-23A8-CDB0-BC42-8622816B9E79}"/>
              </a:ext>
            </a:extLst>
          </p:cNvPr>
          <p:cNvSpPr/>
          <p:nvPr/>
        </p:nvSpPr>
        <p:spPr>
          <a:xfrm rot="1922448" flipH="1">
            <a:off x="6234081" y="1340421"/>
            <a:ext cx="2615304" cy="2594503"/>
          </a:xfrm>
          <a:prstGeom prst="arc">
            <a:avLst>
              <a:gd name="adj1" fmla="val 14100952"/>
              <a:gd name="adj2" fmla="val 17967836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5B83056E-D9E7-02EB-04D6-5A0F4494827F}"/>
              </a:ext>
            </a:extLst>
          </p:cNvPr>
          <p:cNvSpPr/>
          <p:nvPr/>
        </p:nvSpPr>
        <p:spPr>
          <a:xfrm rot="1922448" flipH="1">
            <a:off x="9161635" y="1340421"/>
            <a:ext cx="2615304" cy="2594503"/>
          </a:xfrm>
          <a:prstGeom prst="arc">
            <a:avLst>
              <a:gd name="adj1" fmla="val 12784305"/>
              <a:gd name="adj2" fmla="val 1602809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D2E5215-E86A-26C0-DDBB-45D5564C9755}"/>
              </a:ext>
            </a:extLst>
          </p:cNvPr>
          <p:cNvSpPr txBox="1"/>
          <p:nvPr/>
        </p:nvSpPr>
        <p:spPr>
          <a:xfrm>
            <a:off x="3435295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AGIR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B52D53-6D0C-A092-5AE8-E36648D9C449}"/>
              </a:ext>
            </a:extLst>
          </p:cNvPr>
          <p:cNvSpPr txBox="1"/>
          <p:nvPr/>
        </p:nvSpPr>
        <p:spPr>
          <a:xfrm>
            <a:off x="542944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INVESTIR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3D8C0D7-D5DE-89E3-90DE-DFA5A0CA8CFC}"/>
              </a:ext>
            </a:extLst>
          </p:cNvPr>
          <p:cNvSpPr txBox="1"/>
          <p:nvPr/>
        </p:nvSpPr>
        <p:spPr>
          <a:xfrm>
            <a:off x="6298559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ACCROÎTRE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777366D-38A9-6C83-D699-F3FB89762BE7}"/>
              </a:ext>
            </a:extLst>
          </p:cNvPr>
          <p:cNvSpPr txBox="1"/>
          <p:nvPr/>
        </p:nvSpPr>
        <p:spPr>
          <a:xfrm>
            <a:off x="9212920" y="1982842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SE POSITIONNER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8A45CBA-3011-A446-F68D-A77A6A79699C}"/>
              </a:ext>
            </a:extLst>
          </p:cNvPr>
          <p:cNvSpPr txBox="1"/>
          <p:nvPr/>
        </p:nvSpPr>
        <p:spPr>
          <a:xfrm>
            <a:off x="9364521" y="2734302"/>
            <a:ext cx="2290725" cy="29931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buClr>
                <a:srgbClr val="333941"/>
              </a:buClr>
              <a:defRPr/>
            </a:pPr>
            <a:r>
              <a:rPr lang="fr-FR" sz="1400" b="1"/>
              <a:t>Comme </a:t>
            </a:r>
            <a:r>
              <a:rPr lang="fr-FR" sz="1400" b="1">
                <a:solidFill>
                  <a:schemeClr val="accent2"/>
                </a:solidFill>
              </a:rPr>
              <a:t>chef de file territorial </a:t>
            </a:r>
            <a:r>
              <a:rPr lang="fr-FR" sz="1400" b="1"/>
              <a:t>du numérique </a:t>
            </a:r>
            <a:br>
              <a:rPr lang="fr-FR" sz="1400" b="1"/>
            </a:br>
            <a:r>
              <a:rPr lang="fr-FR" sz="1400" b="1"/>
              <a:t>pour l’éducation </a:t>
            </a:r>
            <a:br>
              <a:rPr lang="fr-FR" sz="1400" b="1"/>
            </a:br>
            <a:r>
              <a:rPr lang="fr-FR" sz="1400" b="1"/>
              <a:t>avec une continuité :</a:t>
            </a:r>
          </a:p>
          <a:p>
            <a:pPr marL="176213" indent="-171450">
              <a:lnSpc>
                <a:spcPts val="1200"/>
              </a:lnSpc>
              <a:spcBef>
                <a:spcPts val="3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des temps d’apprentissage </a:t>
            </a:r>
            <a:r>
              <a:rPr lang="fr-FR" sz="1200"/>
              <a:t>entre temps scolaires et hors temps scolaires</a:t>
            </a:r>
          </a:p>
          <a:p>
            <a:pPr marL="176213" indent="-171450">
              <a:lnSpc>
                <a:spcPts val="12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entre l’école et le collège </a:t>
            </a:r>
            <a:r>
              <a:rPr lang="fr-FR" sz="1200"/>
              <a:t>(du CM1 à la 3</a:t>
            </a:r>
            <a:r>
              <a:rPr lang="fr-FR" sz="1200" baseline="30000"/>
              <a:t>e</a:t>
            </a:r>
            <a:r>
              <a:rPr lang="fr-FR" sz="1200"/>
              <a:t>)</a:t>
            </a:r>
          </a:p>
          <a:p>
            <a:pPr marL="176213" indent="-171450">
              <a:lnSpc>
                <a:spcPts val="12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200" b="1"/>
              <a:t>en cas de situations exceptionnelles</a:t>
            </a:r>
            <a:br>
              <a:rPr lang="fr-FR" sz="1200" b="1"/>
            </a:br>
            <a:r>
              <a:rPr lang="fr-FR" sz="1200"/>
              <a:t>avec fermeture, ou non, des écoles et des collèges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CFAB90-C314-978F-A875-8473B1DBDF0F}"/>
              </a:ext>
            </a:extLst>
          </p:cNvPr>
          <p:cNvSpPr txBox="1"/>
          <p:nvPr/>
        </p:nvSpPr>
        <p:spPr>
          <a:xfrm>
            <a:off x="671086" y="2777632"/>
            <a:ext cx="2261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Dans </a:t>
            </a:r>
            <a:r>
              <a:rPr lang="fr-FR" sz="1400" b="1">
                <a:solidFill>
                  <a:schemeClr val="accent3"/>
                </a:solidFill>
              </a:rPr>
              <a:t>l’avenir</a:t>
            </a:r>
            <a:br>
              <a:rPr lang="fr-FR" sz="1400" b="1">
                <a:solidFill>
                  <a:schemeClr val="accent3"/>
                </a:solidFill>
              </a:rPr>
            </a:br>
            <a:r>
              <a:rPr lang="fr-FR" sz="1400" b="1"/>
              <a:t>de nos enfants</a:t>
            </a:r>
            <a:endParaRPr lang="fr-FR" sz="140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3250F69-5BFA-3AA0-1B15-82396C0C72DA}"/>
              </a:ext>
            </a:extLst>
          </p:cNvPr>
          <p:cNvSpPr txBox="1"/>
          <p:nvPr/>
        </p:nvSpPr>
        <p:spPr>
          <a:xfrm>
            <a:off x="3562555" y="2777632"/>
            <a:ext cx="22610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En matière </a:t>
            </a:r>
            <a:r>
              <a:rPr lang="fr-FR" sz="1400" b="1">
                <a:solidFill>
                  <a:schemeClr val="accent2"/>
                </a:solidFill>
              </a:rPr>
              <a:t>d’inclusion</a:t>
            </a:r>
            <a:r>
              <a:rPr lang="fr-FR" sz="1400" b="1"/>
              <a:t> numérique et </a:t>
            </a:r>
            <a:r>
              <a:rPr lang="fr-FR" sz="1400" b="1">
                <a:solidFill>
                  <a:schemeClr val="accent2"/>
                </a:solidFill>
              </a:rPr>
              <a:t>d’égalité </a:t>
            </a:r>
            <a:r>
              <a:rPr lang="fr-FR" sz="1400" b="1"/>
              <a:t>des chances</a:t>
            </a:r>
            <a:endParaRPr lang="fr-FR" sz="140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BF4D76D7-B873-B631-FE03-071BE417286D}"/>
              </a:ext>
            </a:extLst>
          </p:cNvPr>
          <p:cNvSpPr txBox="1"/>
          <p:nvPr/>
        </p:nvSpPr>
        <p:spPr>
          <a:xfrm>
            <a:off x="6485114" y="2777632"/>
            <a:ext cx="22610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Le rôle de </a:t>
            </a:r>
            <a:r>
              <a:rPr lang="fr-FR" sz="1400" b="1">
                <a:solidFill>
                  <a:schemeClr val="accent6"/>
                </a:solidFill>
              </a:rPr>
              <a:t>solidarité territoriale </a:t>
            </a:r>
            <a:r>
              <a:rPr lang="fr-FR" sz="1400" b="1"/>
              <a:t>auprès </a:t>
            </a:r>
            <a:br>
              <a:rPr lang="fr-FR" sz="1400" b="1"/>
            </a:br>
            <a:r>
              <a:rPr lang="fr-FR" sz="1400" b="1"/>
              <a:t>du bloc communal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07CD18DD-1A2A-CD9E-2874-F219E09AB6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6" t="28057" r="130" b="50000"/>
          <a:stretch/>
        </p:blipFill>
        <p:spPr>
          <a:xfrm>
            <a:off x="543829" y="4160235"/>
            <a:ext cx="8202364" cy="1567194"/>
          </a:xfrm>
          <a:custGeom>
            <a:avLst/>
            <a:gdLst>
              <a:gd name="connsiteX0" fmla="*/ 445412 w 8202364"/>
              <a:gd name="connsiteY0" fmla="*/ 0 h 1567194"/>
              <a:gd name="connsiteX1" fmla="*/ 7756952 w 8202364"/>
              <a:gd name="connsiteY1" fmla="*/ 0 h 1567194"/>
              <a:gd name="connsiteX2" fmla="*/ 8202364 w 8202364"/>
              <a:gd name="connsiteY2" fmla="*/ 445412 h 1567194"/>
              <a:gd name="connsiteX3" fmla="*/ 8202364 w 8202364"/>
              <a:gd name="connsiteY3" fmla="*/ 1121782 h 1567194"/>
              <a:gd name="connsiteX4" fmla="*/ 7756952 w 8202364"/>
              <a:gd name="connsiteY4" fmla="*/ 1567194 h 1567194"/>
              <a:gd name="connsiteX5" fmla="*/ 445412 w 8202364"/>
              <a:gd name="connsiteY5" fmla="*/ 1567194 h 1567194"/>
              <a:gd name="connsiteX6" fmla="*/ 0 w 8202364"/>
              <a:gd name="connsiteY6" fmla="*/ 1121782 h 1567194"/>
              <a:gd name="connsiteX7" fmla="*/ 0 w 8202364"/>
              <a:gd name="connsiteY7" fmla="*/ 445412 h 1567194"/>
              <a:gd name="connsiteX8" fmla="*/ 445412 w 8202364"/>
              <a:gd name="connsiteY8" fmla="*/ 0 h 1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02364" h="1567194">
                <a:moveTo>
                  <a:pt x="445412" y="0"/>
                </a:moveTo>
                <a:lnTo>
                  <a:pt x="7756952" y="0"/>
                </a:lnTo>
                <a:cubicBezTo>
                  <a:pt x="8002946" y="0"/>
                  <a:pt x="8202364" y="199418"/>
                  <a:pt x="8202364" y="445412"/>
                </a:cubicBezTo>
                <a:lnTo>
                  <a:pt x="8202364" y="1121782"/>
                </a:lnTo>
                <a:cubicBezTo>
                  <a:pt x="8202364" y="1367776"/>
                  <a:pt x="8002946" y="1567194"/>
                  <a:pt x="7756952" y="1567194"/>
                </a:cubicBezTo>
                <a:lnTo>
                  <a:pt x="445412" y="1567194"/>
                </a:lnTo>
                <a:cubicBezTo>
                  <a:pt x="199418" y="1567194"/>
                  <a:pt x="0" y="1367776"/>
                  <a:pt x="0" y="1121782"/>
                </a:cubicBezTo>
                <a:lnTo>
                  <a:pt x="0" y="445412"/>
                </a:lnTo>
                <a:cubicBezTo>
                  <a:pt x="0" y="199418"/>
                  <a:pt x="199418" y="0"/>
                  <a:pt x="4454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</p:pic>
      <p:grpSp>
        <p:nvGrpSpPr>
          <p:cNvPr id="72" name="Graphique 68">
            <a:extLst>
              <a:ext uri="{FF2B5EF4-FFF2-40B4-BE49-F238E27FC236}">
                <a16:creationId xmlns:a16="http://schemas.microsoft.com/office/drawing/2014/main" id="{3B2B6DDF-2107-B258-8E79-52589CAC172F}"/>
              </a:ext>
            </a:extLst>
          </p:cNvPr>
          <p:cNvGrpSpPr/>
          <p:nvPr/>
        </p:nvGrpSpPr>
        <p:grpSpPr>
          <a:xfrm>
            <a:off x="10262508" y="1579772"/>
            <a:ext cx="409445" cy="369331"/>
            <a:chOff x="3059745" y="1843943"/>
            <a:chExt cx="468820" cy="422888"/>
          </a:xfrm>
          <a:noFill/>
        </p:grpSpPr>
        <p:sp>
          <p:nvSpPr>
            <p:cNvPr id="73" name="Forme libre : forme 72">
              <a:extLst>
                <a:ext uri="{FF2B5EF4-FFF2-40B4-BE49-F238E27FC236}">
                  <a16:creationId xmlns:a16="http://schemas.microsoft.com/office/drawing/2014/main" id="{8B676D91-96BB-646E-12B2-4D7920945652}"/>
                </a:ext>
              </a:extLst>
            </p:cNvPr>
            <p:cNvSpPr/>
            <p:nvPr/>
          </p:nvSpPr>
          <p:spPr>
            <a:xfrm>
              <a:off x="3059745" y="1843943"/>
              <a:ext cx="468820" cy="183523"/>
            </a:xfrm>
            <a:custGeom>
              <a:avLst/>
              <a:gdLst>
                <a:gd name="connsiteX0" fmla="*/ 33528 w 468820"/>
                <a:gd name="connsiteY0" fmla="*/ 116490 h 183523"/>
                <a:gd name="connsiteX1" fmla="*/ 0 w 468820"/>
                <a:gd name="connsiteY1" fmla="*/ 106488 h 183523"/>
                <a:gd name="connsiteX2" fmla="*/ 0 w 468820"/>
                <a:gd name="connsiteY2" fmla="*/ 75818 h 183523"/>
                <a:gd name="connsiteX3" fmla="*/ 217932 w 468820"/>
                <a:gd name="connsiteY3" fmla="*/ 1999 h 183523"/>
                <a:gd name="connsiteX4" fmla="*/ 241268 w 468820"/>
                <a:gd name="connsiteY4" fmla="*/ 1999 h 183523"/>
                <a:gd name="connsiteX5" fmla="*/ 468821 w 468820"/>
                <a:gd name="connsiteY5" fmla="*/ 75818 h 183523"/>
                <a:gd name="connsiteX6" fmla="*/ 468821 w 468820"/>
                <a:gd name="connsiteY6" fmla="*/ 106488 h 183523"/>
                <a:gd name="connsiteX7" fmla="*/ 238030 w 468820"/>
                <a:gd name="connsiteY7" fmla="*/ 181736 h 183523"/>
                <a:gd name="connsiteX8" fmla="*/ 217932 w 468820"/>
                <a:gd name="connsiteY8" fmla="*/ 181736 h 183523"/>
                <a:gd name="connsiteX9" fmla="*/ 65532 w 468820"/>
                <a:gd name="connsiteY9" fmla="*/ 127062 h 18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8820" h="183523">
                  <a:moveTo>
                    <a:pt x="33528" y="116490"/>
                  </a:moveTo>
                  <a:lnTo>
                    <a:pt x="0" y="106488"/>
                  </a:lnTo>
                  <a:lnTo>
                    <a:pt x="0" y="75818"/>
                  </a:lnTo>
                  <a:lnTo>
                    <a:pt x="217932" y="1999"/>
                  </a:lnTo>
                  <a:cubicBezTo>
                    <a:pt x="225482" y="-666"/>
                    <a:pt x="233718" y="-666"/>
                    <a:pt x="241268" y="1999"/>
                  </a:cubicBezTo>
                  <a:lnTo>
                    <a:pt x="468821" y="75818"/>
                  </a:lnTo>
                  <a:lnTo>
                    <a:pt x="468821" y="106488"/>
                  </a:lnTo>
                  <a:lnTo>
                    <a:pt x="238030" y="181736"/>
                  </a:lnTo>
                  <a:cubicBezTo>
                    <a:pt x="231542" y="184119"/>
                    <a:pt x="224419" y="184119"/>
                    <a:pt x="217932" y="181736"/>
                  </a:cubicBezTo>
                  <a:lnTo>
                    <a:pt x="65532" y="127062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Forme libre : forme 73">
              <a:extLst>
                <a:ext uri="{FF2B5EF4-FFF2-40B4-BE49-F238E27FC236}">
                  <a16:creationId xmlns:a16="http://schemas.microsoft.com/office/drawing/2014/main" id="{80B5FDFE-8C44-599F-854C-6865D706E514}"/>
                </a:ext>
              </a:extLst>
            </p:cNvPr>
            <p:cNvSpPr/>
            <p:nvPr/>
          </p:nvSpPr>
          <p:spPr>
            <a:xfrm>
              <a:off x="3110704" y="1919760"/>
              <a:ext cx="173069" cy="204311"/>
            </a:xfrm>
            <a:custGeom>
              <a:avLst/>
              <a:gdLst>
                <a:gd name="connsiteX0" fmla="*/ 173069 w 173069"/>
                <a:gd name="connsiteY0" fmla="*/ 0 h 204311"/>
                <a:gd name="connsiteX1" fmla="*/ 18193 w 173069"/>
                <a:gd name="connsiteY1" fmla="*/ 49816 h 204311"/>
                <a:gd name="connsiteX2" fmla="*/ 0 w 173069"/>
                <a:gd name="connsiteY2" fmla="*/ 81534 h 204311"/>
                <a:gd name="connsiteX3" fmla="*/ 0 w 173069"/>
                <a:gd name="connsiteY3" fmla="*/ 204311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204311">
                  <a:moveTo>
                    <a:pt x="173069" y="0"/>
                  </a:moveTo>
                  <a:lnTo>
                    <a:pt x="18193" y="49816"/>
                  </a:lnTo>
                  <a:cubicBezTo>
                    <a:pt x="7906" y="52959"/>
                    <a:pt x="0" y="60865"/>
                    <a:pt x="0" y="81534"/>
                  </a:cubicBezTo>
                  <a:lnTo>
                    <a:pt x="0" y="204311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5" name="Forme libre : forme 74">
              <a:extLst>
                <a:ext uri="{FF2B5EF4-FFF2-40B4-BE49-F238E27FC236}">
                  <a16:creationId xmlns:a16="http://schemas.microsoft.com/office/drawing/2014/main" id="{0FD02BF3-B370-A71A-2BDF-1C25FD38C7D5}"/>
                </a:ext>
              </a:extLst>
            </p:cNvPr>
            <p:cNvSpPr/>
            <p:nvPr/>
          </p:nvSpPr>
          <p:spPr>
            <a:xfrm>
              <a:off x="3171855" y="1991770"/>
              <a:ext cx="163068" cy="132302"/>
            </a:xfrm>
            <a:custGeom>
              <a:avLst/>
              <a:gdLst>
                <a:gd name="connsiteX0" fmla="*/ 163068 w 163068"/>
                <a:gd name="connsiteY0" fmla="*/ 129921 h 132302"/>
                <a:gd name="connsiteX1" fmla="*/ 122301 w 163068"/>
                <a:gd name="connsiteY1" fmla="*/ 132302 h 132302"/>
                <a:gd name="connsiteX2" fmla="*/ 0 w 163068"/>
                <a:gd name="connsiteY2" fmla="*/ 91440 h 132302"/>
                <a:gd name="connsiteX3" fmla="*/ 0 w 163068"/>
                <a:gd name="connsiteY3" fmla="*/ 0 h 13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068" h="132302">
                  <a:moveTo>
                    <a:pt x="163068" y="129921"/>
                  </a:moveTo>
                  <a:cubicBezTo>
                    <a:pt x="149538" y="131518"/>
                    <a:pt x="135925" y="132314"/>
                    <a:pt x="122301" y="132302"/>
                  </a:cubicBezTo>
                  <a:cubicBezTo>
                    <a:pt x="54769" y="132302"/>
                    <a:pt x="0" y="114300"/>
                    <a:pt x="0" y="91440"/>
                  </a:cubicBezTo>
                  <a:lnTo>
                    <a:pt x="0" y="0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6" name="Forme libre : forme 75">
              <a:extLst>
                <a:ext uri="{FF2B5EF4-FFF2-40B4-BE49-F238E27FC236}">
                  <a16:creationId xmlns:a16="http://schemas.microsoft.com/office/drawing/2014/main" id="{3EF9C1DC-6604-E72A-45BB-DDC645FCA9C5}"/>
                </a:ext>
              </a:extLst>
            </p:cNvPr>
            <p:cNvSpPr/>
            <p:nvPr/>
          </p:nvSpPr>
          <p:spPr>
            <a:xfrm>
              <a:off x="3416457" y="1991293"/>
              <a:ext cx="9525" cy="61245"/>
            </a:xfrm>
            <a:custGeom>
              <a:avLst/>
              <a:gdLst>
                <a:gd name="connsiteX0" fmla="*/ 0 w 9525"/>
                <a:gd name="connsiteY0" fmla="*/ 0 h 61245"/>
                <a:gd name="connsiteX1" fmla="*/ 0 w 9525"/>
                <a:gd name="connsiteY1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1245">
                  <a:moveTo>
                    <a:pt x="0" y="0"/>
                  </a:moveTo>
                  <a:lnTo>
                    <a:pt x="0" y="61246"/>
                  </a:lnTo>
                </a:path>
              </a:pathLst>
            </a:custGeom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7" name="Forme libre : forme 76">
              <a:extLst>
                <a:ext uri="{FF2B5EF4-FFF2-40B4-BE49-F238E27FC236}">
                  <a16:creationId xmlns:a16="http://schemas.microsoft.com/office/drawing/2014/main" id="{C863D0ED-9764-F599-644D-2B3AD0C34873}"/>
                </a:ext>
              </a:extLst>
            </p:cNvPr>
            <p:cNvSpPr/>
            <p:nvPr/>
          </p:nvSpPr>
          <p:spPr>
            <a:xfrm>
              <a:off x="3365498" y="2056730"/>
              <a:ext cx="142584" cy="210100"/>
            </a:xfrm>
            <a:custGeom>
              <a:avLst/>
              <a:gdLst>
                <a:gd name="connsiteX0" fmla="*/ 140494 w 142584"/>
                <a:gd name="connsiteY0" fmla="*/ 102203 h 210100"/>
                <a:gd name="connsiteX1" fmla="*/ 0 w 142584"/>
                <a:gd name="connsiteY1" fmla="*/ 0 h 210100"/>
                <a:gd name="connsiteX2" fmla="*/ 0 w 142584"/>
                <a:gd name="connsiteY2" fmla="*/ 173641 h 210100"/>
                <a:gd name="connsiteX3" fmla="*/ 8668 w 142584"/>
                <a:gd name="connsiteY3" fmla="*/ 176594 h 210100"/>
                <a:gd name="connsiteX4" fmla="*/ 48006 w 142584"/>
                <a:gd name="connsiteY4" fmla="*/ 138494 h 210100"/>
                <a:gd name="connsiteX5" fmla="*/ 86106 w 142584"/>
                <a:gd name="connsiteY5" fmla="*/ 205169 h 210100"/>
                <a:gd name="connsiteX6" fmla="*/ 102730 w 142584"/>
                <a:gd name="connsiteY6" fmla="*/ 207843 h 210100"/>
                <a:gd name="connsiteX7" fmla="*/ 102870 w 142584"/>
                <a:gd name="connsiteY7" fmla="*/ 207740 h 210100"/>
                <a:gd name="connsiteX8" fmla="*/ 118777 w 142584"/>
                <a:gd name="connsiteY8" fmla="*/ 198215 h 210100"/>
                <a:gd name="connsiteX9" fmla="*/ 124015 w 142584"/>
                <a:gd name="connsiteY9" fmla="*/ 182023 h 210100"/>
                <a:gd name="connsiteX10" fmla="*/ 87535 w 142584"/>
                <a:gd name="connsiteY10" fmla="*/ 118586 h 210100"/>
                <a:gd name="connsiteX11" fmla="*/ 135160 w 142584"/>
                <a:gd name="connsiteY11" fmla="*/ 118586 h 210100"/>
                <a:gd name="connsiteX12" fmla="*/ 140589 w 142584"/>
                <a:gd name="connsiteY12" fmla="*/ 102394 h 2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584" h="210100">
                  <a:moveTo>
                    <a:pt x="140494" y="102203"/>
                  </a:moveTo>
                  <a:lnTo>
                    <a:pt x="0" y="0"/>
                  </a:lnTo>
                  <a:lnTo>
                    <a:pt x="0" y="173641"/>
                  </a:lnTo>
                  <a:cubicBezTo>
                    <a:pt x="0" y="178879"/>
                    <a:pt x="4477" y="180689"/>
                    <a:pt x="8668" y="176594"/>
                  </a:cubicBezTo>
                  <a:lnTo>
                    <a:pt x="48006" y="138494"/>
                  </a:lnTo>
                  <a:lnTo>
                    <a:pt x="86106" y="205169"/>
                  </a:lnTo>
                  <a:cubicBezTo>
                    <a:pt x="89958" y="210498"/>
                    <a:pt x="97401" y="211695"/>
                    <a:pt x="102730" y="207843"/>
                  </a:cubicBezTo>
                  <a:cubicBezTo>
                    <a:pt x="102777" y="207809"/>
                    <a:pt x="102823" y="207775"/>
                    <a:pt x="102870" y="207740"/>
                  </a:cubicBezTo>
                  <a:lnTo>
                    <a:pt x="118777" y="198215"/>
                  </a:lnTo>
                  <a:cubicBezTo>
                    <a:pt x="124466" y="195000"/>
                    <a:pt x="126742" y="187962"/>
                    <a:pt x="124015" y="182023"/>
                  </a:cubicBezTo>
                  <a:lnTo>
                    <a:pt x="87535" y="118586"/>
                  </a:lnTo>
                  <a:lnTo>
                    <a:pt x="135160" y="118586"/>
                  </a:lnTo>
                  <a:cubicBezTo>
                    <a:pt x="141256" y="118586"/>
                    <a:pt x="145161" y="105537"/>
                    <a:pt x="140589" y="102394"/>
                  </a:cubicBezTo>
                  <a:close/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8" name="Graphique 237">
            <a:extLst>
              <a:ext uri="{FF2B5EF4-FFF2-40B4-BE49-F238E27FC236}">
                <a16:creationId xmlns:a16="http://schemas.microsoft.com/office/drawing/2014/main" id="{047D9FC1-23DB-0F70-1254-7D737D529CE1}"/>
              </a:ext>
            </a:extLst>
          </p:cNvPr>
          <p:cNvGrpSpPr/>
          <p:nvPr/>
        </p:nvGrpSpPr>
        <p:grpSpPr>
          <a:xfrm>
            <a:off x="1541578" y="1544951"/>
            <a:ext cx="434447" cy="438972"/>
            <a:chOff x="9429515" y="2640395"/>
            <a:chExt cx="457200" cy="461962"/>
          </a:xfrm>
          <a:noFill/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252C6AB6-7632-CDBF-63A3-61AF59CF9524}"/>
                </a:ext>
              </a:extLst>
            </p:cNvPr>
            <p:cNvSpPr/>
            <p:nvPr/>
          </p:nvSpPr>
          <p:spPr>
            <a:xfrm>
              <a:off x="9429515" y="2933003"/>
              <a:ext cx="168020" cy="169354"/>
            </a:xfrm>
            <a:custGeom>
              <a:avLst/>
              <a:gdLst>
                <a:gd name="connsiteX0" fmla="*/ 113252 w 168020"/>
                <a:gd name="connsiteY0" fmla="*/ 0 h 169354"/>
                <a:gd name="connsiteX1" fmla="*/ 0 w 168020"/>
                <a:gd name="connsiteY1" fmla="*/ 169355 h 169354"/>
                <a:gd name="connsiteX2" fmla="*/ 168021 w 168020"/>
                <a:gd name="connsiteY2" fmla="*/ 56293 h 16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020" h="169354">
                  <a:moveTo>
                    <a:pt x="113252" y="0"/>
                  </a:moveTo>
                  <a:cubicBezTo>
                    <a:pt x="8192" y="8572"/>
                    <a:pt x="27337" y="102680"/>
                    <a:pt x="0" y="169355"/>
                  </a:cubicBezTo>
                  <a:cubicBezTo>
                    <a:pt x="64008" y="138970"/>
                    <a:pt x="160401" y="160782"/>
                    <a:pt x="168021" y="56293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0" name="Forme libre : forme 79">
              <a:extLst>
                <a:ext uri="{FF2B5EF4-FFF2-40B4-BE49-F238E27FC236}">
                  <a16:creationId xmlns:a16="http://schemas.microsoft.com/office/drawing/2014/main" id="{113825FB-DAAB-4EBE-C507-5738805D72D7}"/>
                </a:ext>
              </a:extLst>
            </p:cNvPr>
            <p:cNvSpPr/>
            <p:nvPr/>
          </p:nvSpPr>
          <p:spPr>
            <a:xfrm>
              <a:off x="9693132" y="2770672"/>
              <a:ext cx="66328" cy="65185"/>
            </a:xfrm>
            <a:custGeom>
              <a:avLst/>
              <a:gdLst>
                <a:gd name="connsiteX0" fmla="*/ 57756 w 66328"/>
                <a:gd name="connsiteY0" fmla="*/ 54603 h 65185"/>
                <a:gd name="connsiteX1" fmla="*/ 13522 w 66328"/>
                <a:gd name="connsiteY1" fmla="*/ 57327 h 65185"/>
                <a:gd name="connsiteX2" fmla="*/ 10798 w 66328"/>
                <a:gd name="connsiteY2" fmla="*/ 54603 h 65185"/>
                <a:gd name="connsiteX3" fmla="*/ 6954 w 66328"/>
                <a:gd name="connsiteY3" fmla="*/ 12345 h 65185"/>
                <a:gd name="connsiteX4" fmla="*/ 10798 w 66328"/>
                <a:gd name="connsiteY4" fmla="*/ 8502 h 65185"/>
                <a:gd name="connsiteX5" fmla="*/ 57756 w 66328"/>
                <a:gd name="connsiteY5" fmla="*/ 8502 h 65185"/>
                <a:gd name="connsiteX6" fmla="*/ 57756 w 66328"/>
                <a:gd name="connsiteY6" fmla="*/ 54603 h 6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328" h="65185">
                  <a:moveTo>
                    <a:pt x="57756" y="54603"/>
                  </a:moveTo>
                  <a:cubicBezTo>
                    <a:pt x="46293" y="67570"/>
                    <a:pt x="26489" y="68789"/>
                    <a:pt x="13522" y="57327"/>
                  </a:cubicBezTo>
                  <a:cubicBezTo>
                    <a:pt x="12559" y="56475"/>
                    <a:pt x="11649" y="55566"/>
                    <a:pt x="10798" y="54603"/>
                  </a:cubicBezTo>
                  <a:cubicBezTo>
                    <a:pt x="-1933" y="43995"/>
                    <a:pt x="-3654" y="25076"/>
                    <a:pt x="6954" y="12345"/>
                  </a:cubicBezTo>
                  <a:cubicBezTo>
                    <a:pt x="8116" y="10951"/>
                    <a:pt x="9403" y="9664"/>
                    <a:pt x="10798" y="8502"/>
                  </a:cubicBezTo>
                  <a:cubicBezTo>
                    <a:pt x="24398" y="-2834"/>
                    <a:pt x="44155" y="-2834"/>
                    <a:pt x="57756" y="8502"/>
                  </a:cubicBezTo>
                  <a:cubicBezTo>
                    <a:pt x="69186" y="22599"/>
                    <a:pt x="69186" y="44221"/>
                    <a:pt x="57756" y="54603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EAAB52D7-058F-B26C-FC29-70AE3D228314}"/>
                </a:ext>
              </a:extLst>
            </p:cNvPr>
            <p:cNvSpPr/>
            <p:nvPr/>
          </p:nvSpPr>
          <p:spPr>
            <a:xfrm>
              <a:off x="9576581" y="2640395"/>
              <a:ext cx="310133" cy="312038"/>
            </a:xfrm>
            <a:custGeom>
              <a:avLst/>
              <a:gdLst>
                <a:gd name="connsiteX0" fmla="*/ 46577 w 310133"/>
                <a:gd name="connsiteY0" fmla="*/ 312039 h 312038"/>
                <a:gd name="connsiteX1" fmla="*/ 222313 w 310133"/>
                <a:gd name="connsiteY1" fmla="*/ 198787 h 312038"/>
                <a:gd name="connsiteX2" fmla="*/ 310134 w 310133"/>
                <a:gd name="connsiteY2" fmla="*/ 0 h 312038"/>
                <a:gd name="connsiteX3" fmla="*/ 112109 w 310133"/>
                <a:gd name="connsiteY3" fmla="*/ 88487 h 312038"/>
                <a:gd name="connsiteX4" fmla="*/ 0 w 310133"/>
                <a:gd name="connsiteY4" fmla="*/ 265462 h 312038"/>
                <a:gd name="connsiteX5" fmla="*/ 46577 w 310133"/>
                <a:gd name="connsiteY5" fmla="*/ 312039 h 31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133" h="312038">
                  <a:moveTo>
                    <a:pt x="46577" y="312039"/>
                  </a:moveTo>
                  <a:cubicBezTo>
                    <a:pt x="93154" y="298704"/>
                    <a:pt x="170402" y="248317"/>
                    <a:pt x="222313" y="198787"/>
                  </a:cubicBezTo>
                  <a:cubicBezTo>
                    <a:pt x="274362" y="145121"/>
                    <a:pt x="305510" y="74616"/>
                    <a:pt x="310134" y="0"/>
                  </a:cubicBezTo>
                  <a:cubicBezTo>
                    <a:pt x="235572" y="4479"/>
                    <a:pt x="165187" y="35930"/>
                    <a:pt x="112109" y="88487"/>
                  </a:cubicBezTo>
                  <a:cubicBezTo>
                    <a:pt x="62484" y="140779"/>
                    <a:pt x="13335" y="217837"/>
                    <a:pt x="0" y="265462"/>
                  </a:cubicBezTo>
                  <a:lnTo>
                    <a:pt x="46577" y="3120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C3636512-81B2-0022-0305-4E4E12D2D54B}"/>
                </a:ext>
              </a:extLst>
            </p:cNvPr>
            <p:cNvSpPr/>
            <p:nvPr/>
          </p:nvSpPr>
          <p:spPr>
            <a:xfrm>
              <a:off x="9469138" y="2811845"/>
              <a:ext cx="153161" cy="94868"/>
            </a:xfrm>
            <a:custGeom>
              <a:avLst/>
              <a:gdLst>
                <a:gd name="connsiteX0" fmla="*/ 153162 w 153161"/>
                <a:gd name="connsiteY0" fmla="*/ 0 h 94868"/>
                <a:gd name="connsiteX1" fmla="*/ 24765 w 153161"/>
                <a:gd name="connsiteY1" fmla="*/ 2857 h 94868"/>
                <a:gd name="connsiteX2" fmla="*/ 0 w 153161"/>
                <a:gd name="connsiteY2" fmla="*/ 78581 h 94868"/>
                <a:gd name="connsiteX3" fmla="*/ 46577 w 153161"/>
                <a:gd name="connsiteY3" fmla="*/ 64198 h 94868"/>
                <a:gd name="connsiteX4" fmla="*/ 107537 w 153161"/>
                <a:gd name="connsiteY4" fmla="*/ 94869 h 9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161" h="94868">
                  <a:moveTo>
                    <a:pt x="153162" y="0"/>
                  </a:moveTo>
                  <a:lnTo>
                    <a:pt x="24765" y="2857"/>
                  </a:lnTo>
                  <a:lnTo>
                    <a:pt x="0" y="78581"/>
                  </a:lnTo>
                  <a:lnTo>
                    <a:pt x="46577" y="64198"/>
                  </a:lnTo>
                  <a:lnTo>
                    <a:pt x="107537" y="94869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45E75F3-5165-1C50-33DE-65DB33AA9476}"/>
                </a:ext>
              </a:extLst>
            </p:cNvPr>
            <p:cNvSpPr/>
            <p:nvPr/>
          </p:nvSpPr>
          <p:spPr>
            <a:xfrm>
              <a:off x="9622300" y="2906714"/>
              <a:ext cx="94869" cy="153162"/>
            </a:xfrm>
            <a:custGeom>
              <a:avLst/>
              <a:gdLst>
                <a:gd name="connsiteX0" fmla="*/ 94869 w 94869"/>
                <a:gd name="connsiteY0" fmla="*/ 0 h 153162"/>
                <a:gd name="connsiteX1" fmla="*/ 92012 w 94869"/>
                <a:gd name="connsiteY1" fmla="*/ 128588 h 153162"/>
                <a:gd name="connsiteX2" fmla="*/ 17050 w 94869"/>
                <a:gd name="connsiteY2" fmla="*/ 153162 h 153162"/>
                <a:gd name="connsiteX3" fmla="*/ 31337 w 94869"/>
                <a:gd name="connsiteY3" fmla="*/ 105918 h 153162"/>
                <a:gd name="connsiteX4" fmla="*/ 0 w 94869"/>
                <a:gd name="connsiteY4" fmla="*/ 46292 h 1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869" h="153162">
                  <a:moveTo>
                    <a:pt x="94869" y="0"/>
                  </a:moveTo>
                  <a:lnTo>
                    <a:pt x="92012" y="128588"/>
                  </a:lnTo>
                  <a:lnTo>
                    <a:pt x="17050" y="153162"/>
                  </a:lnTo>
                  <a:lnTo>
                    <a:pt x="31337" y="105918"/>
                  </a:lnTo>
                  <a:lnTo>
                    <a:pt x="0" y="4629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798B40F5-108D-3778-F74E-6F35C80873B2}"/>
                </a:ext>
              </a:extLst>
            </p:cNvPr>
            <p:cNvSpPr/>
            <p:nvPr/>
          </p:nvSpPr>
          <p:spPr>
            <a:xfrm>
              <a:off x="9562865" y="2872424"/>
              <a:ext cx="93726" cy="93726"/>
            </a:xfrm>
            <a:custGeom>
              <a:avLst/>
              <a:gdLst>
                <a:gd name="connsiteX0" fmla="*/ 93726 w 93726"/>
                <a:gd name="connsiteY0" fmla="*/ 0 h 93726"/>
                <a:gd name="connsiteX1" fmla="*/ 0 w 93726"/>
                <a:gd name="connsiteY1" fmla="*/ 93726 h 9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726" h="93726">
                  <a:moveTo>
                    <a:pt x="93726" y="0"/>
                  </a:moveTo>
                  <a:lnTo>
                    <a:pt x="0" y="93726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85" name="Graphique 591">
            <a:extLst>
              <a:ext uri="{FF2B5EF4-FFF2-40B4-BE49-F238E27FC236}">
                <a16:creationId xmlns:a16="http://schemas.microsoft.com/office/drawing/2014/main" id="{49518913-0591-B4A6-A4A4-2757298456B2}"/>
              </a:ext>
            </a:extLst>
          </p:cNvPr>
          <p:cNvGrpSpPr/>
          <p:nvPr/>
        </p:nvGrpSpPr>
        <p:grpSpPr>
          <a:xfrm>
            <a:off x="7323724" y="1544856"/>
            <a:ext cx="436018" cy="439162"/>
            <a:chOff x="8358507" y="4497150"/>
            <a:chExt cx="475487" cy="478916"/>
          </a:xfrm>
          <a:noFill/>
        </p:grpSpPr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D7103742-5EAF-8FD6-4C7D-E8C726342E70}"/>
                </a:ext>
              </a:extLst>
            </p:cNvPr>
            <p:cNvSpPr/>
            <p:nvPr/>
          </p:nvSpPr>
          <p:spPr>
            <a:xfrm>
              <a:off x="8505562" y="4693746"/>
              <a:ext cx="76972" cy="115442"/>
            </a:xfrm>
            <a:custGeom>
              <a:avLst/>
              <a:gdLst>
                <a:gd name="connsiteX0" fmla="*/ 76973 w 76972"/>
                <a:gd name="connsiteY0" fmla="*/ 115443 h 115442"/>
                <a:gd name="connsiteX1" fmla="*/ 5726 w 76972"/>
                <a:gd name="connsiteY1" fmla="*/ 43625 h 115442"/>
                <a:gd name="connsiteX2" fmla="*/ 5726 w 76972"/>
                <a:gd name="connsiteY2" fmla="*/ 12859 h 115442"/>
                <a:gd name="connsiteX3" fmla="*/ 20966 w 76972"/>
                <a:gd name="connsiteY3" fmla="*/ 0 h 1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72" h="115442">
                  <a:moveTo>
                    <a:pt x="76973" y="115443"/>
                  </a:moveTo>
                  <a:lnTo>
                    <a:pt x="5726" y="43625"/>
                  </a:lnTo>
                  <a:cubicBezTo>
                    <a:pt x="-1909" y="34790"/>
                    <a:pt x="-1909" y="21693"/>
                    <a:pt x="5726" y="12859"/>
                  </a:cubicBezTo>
                  <a:lnTo>
                    <a:pt x="20966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498A9AE-02DE-5E95-247C-BBD80EECD991}"/>
                </a:ext>
              </a:extLst>
            </p:cNvPr>
            <p:cNvSpPr/>
            <p:nvPr/>
          </p:nvSpPr>
          <p:spPr>
            <a:xfrm>
              <a:off x="8512373" y="4651209"/>
              <a:ext cx="130740" cy="129595"/>
            </a:xfrm>
            <a:custGeom>
              <a:avLst/>
              <a:gdLst>
                <a:gd name="connsiteX0" fmla="*/ 130741 w 130740"/>
                <a:gd name="connsiteY0" fmla="*/ 101020 h 129595"/>
                <a:gd name="connsiteX1" fmla="*/ 34538 w 130740"/>
                <a:gd name="connsiteY1" fmla="*/ 5770 h 129595"/>
                <a:gd name="connsiteX2" fmla="*/ 5963 w 130740"/>
                <a:gd name="connsiteY2" fmla="*/ 5770 h 129595"/>
                <a:gd name="connsiteX3" fmla="*/ 5963 w 130740"/>
                <a:gd name="connsiteY3" fmla="*/ 5770 h 129595"/>
                <a:gd name="connsiteX4" fmla="*/ 5810 w 130740"/>
                <a:gd name="connsiteY4" fmla="*/ 34192 h 129595"/>
                <a:gd name="connsiteX5" fmla="*/ 5963 w 130740"/>
                <a:gd name="connsiteY5" fmla="*/ 34345 h 129595"/>
                <a:gd name="connsiteX6" fmla="*/ 102166 w 130740"/>
                <a:gd name="connsiteY6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40" h="129595">
                  <a:moveTo>
                    <a:pt x="130741" y="101020"/>
                  </a:moveTo>
                  <a:lnTo>
                    <a:pt x="34538" y="5770"/>
                  </a:lnTo>
                  <a:cubicBezTo>
                    <a:pt x="26567" y="-1923"/>
                    <a:pt x="13935" y="-1923"/>
                    <a:pt x="5963" y="5770"/>
                  </a:cubicBezTo>
                  <a:lnTo>
                    <a:pt x="5963" y="5770"/>
                  </a:lnTo>
                  <a:cubicBezTo>
                    <a:pt x="-1927" y="13577"/>
                    <a:pt x="-1996" y="26301"/>
                    <a:pt x="5810" y="34192"/>
                  </a:cubicBezTo>
                  <a:cubicBezTo>
                    <a:pt x="5861" y="34243"/>
                    <a:pt x="5912" y="34295"/>
                    <a:pt x="5963" y="34345"/>
                  </a:cubicBezTo>
                  <a:lnTo>
                    <a:pt x="102166" y="129595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1BD7B402-D28F-0A15-49FE-15170F8377DD}"/>
                </a:ext>
              </a:extLst>
            </p:cNvPr>
            <p:cNvSpPr/>
            <p:nvPr/>
          </p:nvSpPr>
          <p:spPr>
            <a:xfrm>
              <a:off x="8505606" y="4752039"/>
              <a:ext cx="173321" cy="180594"/>
            </a:xfrm>
            <a:custGeom>
              <a:avLst/>
              <a:gdLst>
                <a:gd name="connsiteX0" fmla="*/ 173322 w 173321"/>
                <a:gd name="connsiteY0" fmla="*/ 180594 h 180594"/>
                <a:gd name="connsiteX1" fmla="*/ 152367 w 173321"/>
                <a:gd name="connsiteY1" fmla="*/ 159925 h 180594"/>
                <a:gd name="connsiteX2" fmla="*/ 93217 w 173321"/>
                <a:gd name="connsiteY2" fmla="*/ 131350 h 180594"/>
                <a:gd name="connsiteX3" fmla="*/ 5777 w 173321"/>
                <a:gd name="connsiteY3" fmla="*/ 43625 h 180594"/>
                <a:gd name="connsiteX4" fmla="*/ 5777 w 173321"/>
                <a:gd name="connsiteY4" fmla="*/ 12668 h 180594"/>
                <a:gd name="connsiteX5" fmla="*/ 20922 w 173321"/>
                <a:gd name="connsiteY5" fmla="*/ 0 h 18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321" h="180594">
                  <a:moveTo>
                    <a:pt x="173322" y="180594"/>
                  </a:moveTo>
                  <a:lnTo>
                    <a:pt x="152367" y="159925"/>
                  </a:lnTo>
                  <a:cubicBezTo>
                    <a:pt x="139508" y="147066"/>
                    <a:pt x="108647" y="147066"/>
                    <a:pt x="93217" y="131350"/>
                  </a:cubicBezTo>
                  <a:lnTo>
                    <a:pt x="5777" y="43625"/>
                  </a:lnTo>
                  <a:cubicBezTo>
                    <a:pt x="-1926" y="34743"/>
                    <a:pt x="-1926" y="21549"/>
                    <a:pt x="5777" y="12668"/>
                  </a:cubicBezTo>
                  <a:lnTo>
                    <a:pt x="20922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4D889875-6817-50B7-86BF-F1C0227F3C03}"/>
                </a:ext>
              </a:extLst>
            </p:cNvPr>
            <p:cNvSpPr/>
            <p:nvPr/>
          </p:nvSpPr>
          <p:spPr>
            <a:xfrm>
              <a:off x="8555103" y="4642959"/>
              <a:ext cx="123825" cy="86219"/>
            </a:xfrm>
            <a:custGeom>
              <a:avLst/>
              <a:gdLst>
                <a:gd name="connsiteX0" fmla="*/ 123825 w 123825"/>
                <a:gd name="connsiteY0" fmla="*/ 86219 h 86219"/>
                <a:gd name="connsiteX1" fmla="*/ 44101 w 123825"/>
                <a:gd name="connsiteY1" fmla="*/ 5923 h 86219"/>
                <a:gd name="connsiteX2" fmla="*/ 15544 w 123825"/>
                <a:gd name="connsiteY2" fmla="*/ 5905 h 86219"/>
                <a:gd name="connsiteX3" fmla="*/ 15526 w 123825"/>
                <a:gd name="connsiteY3" fmla="*/ 5923 h 86219"/>
                <a:gd name="connsiteX4" fmla="*/ 0 w 123825"/>
                <a:gd name="connsiteY4" fmla="*/ 21449 h 8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86219">
                  <a:moveTo>
                    <a:pt x="123825" y="86219"/>
                  </a:moveTo>
                  <a:lnTo>
                    <a:pt x="44101" y="5923"/>
                  </a:lnTo>
                  <a:cubicBezTo>
                    <a:pt x="36220" y="-1967"/>
                    <a:pt x="23434" y="-1976"/>
                    <a:pt x="15544" y="5905"/>
                  </a:cubicBezTo>
                  <a:cubicBezTo>
                    <a:pt x="15537" y="5912"/>
                    <a:pt x="15531" y="5918"/>
                    <a:pt x="15526" y="5923"/>
                  </a:cubicBezTo>
                  <a:lnTo>
                    <a:pt x="0" y="21449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0" name="Forme libre : forme 89">
              <a:extLst>
                <a:ext uri="{FF2B5EF4-FFF2-40B4-BE49-F238E27FC236}">
                  <a16:creationId xmlns:a16="http://schemas.microsoft.com/office/drawing/2014/main" id="{DA1B5A3C-373B-883F-D9E2-9F324E442609}"/>
                </a:ext>
              </a:extLst>
            </p:cNvPr>
            <p:cNvSpPr/>
            <p:nvPr/>
          </p:nvSpPr>
          <p:spPr>
            <a:xfrm>
              <a:off x="8642733" y="4670514"/>
              <a:ext cx="146684" cy="153533"/>
            </a:xfrm>
            <a:custGeom>
              <a:avLst/>
              <a:gdLst>
                <a:gd name="connsiteX0" fmla="*/ 146685 w 146684"/>
                <a:gd name="connsiteY0" fmla="*/ 153534 h 153533"/>
                <a:gd name="connsiteX1" fmla="*/ 123539 w 146684"/>
                <a:gd name="connsiteY1" fmla="*/ 130293 h 153533"/>
                <a:gd name="connsiteX2" fmla="*/ 105632 w 146684"/>
                <a:gd name="connsiteY2" fmla="*/ 88859 h 153533"/>
                <a:gd name="connsiteX3" fmla="*/ 79915 w 146684"/>
                <a:gd name="connsiteY3" fmla="*/ 44949 h 153533"/>
                <a:gd name="connsiteX4" fmla="*/ 44005 w 146684"/>
                <a:gd name="connsiteY4" fmla="*/ 6087 h 153533"/>
                <a:gd name="connsiteX5" fmla="*/ 15992 w 146684"/>
                <a:gd name="connsiteY5" fmla="*/ 5525 h 153533"/>
                <a:gd name="connsiteX6" fmla="*/ 15430 w 146684"/>
                <a:gd name="connsiteY6" fmla="*/ 6087 h 153533"/>
                <a:gd name="connsiteX7" fmla="*/ 0 w 146684"/>
                <a:gd name="connsiteY7" fmla="*/ 21613 h 15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84" h="153533">
                  <a:moveTo>
                    <a:pt x="146685" y="153534"/>
                  </a:moveTo>
                  <a:lnTo>
                    <a:pt x="123539" y="130293"/>
                  </a:lnTo>
                  <a:cubicBezTo>
                    <a:pt x="110776" y="119911"/>
                    <a:pt x="108204" y="104385"/>
                    <a:pt x="105632" y="88859"/>
                  </a:cubicBezTo>
                  <a:cubicBezTo>
                    <a:pt x="102792" y="71544"/>
                    <a:pt x="93628" y="55897"/>
                    <a:pt x="79915" y="44949"/>
                  </a:cubicBezTo>
                  <a:cubicBezTo>
                    <a:pt x="68813" y="31219"/>
                    <a:pt x="56818" y="18236"/>
                    <a:pt x="44005" y="6087"/>
                  </a:cubicBezTo>
                  <a:cubicBezTo>
                    <a:pt x="36426" y="-1804"/>
                    <a:pt x="23884" y="-2056"/>
                    <a:pt x="15992" y="5525"/>
                  </a:cubicBezTo>
                  <a:cubicBezTo>
                    <a:pt x="15802" y="5708"/>
                    <a:pt x="15614" y="5895"/>
                    <a:pt x="15430" y="6087"/>
                  </a:cubicBezTo>
                  <a:lnTo>
                    <a:pt x="0" y="21613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1" name="Forme libre : forme 90">
              <a:extLst>
                <a:ext uri="{FF2B5EF4-FFF2-40B4-BE49-F238E27FC236}">
                  <a16:creationId xmlns:a16="http://schemas.microsoft.com/office/drawing/2014/main" id="{3C25E239-6211-5869-1228-BCB09A904886}"/>
                </a:ext>
              </a:extLst>
            </p:cNvPr>
            <p:cNvSpPr/>
            <p:nvPr/>
          </p:nvSpPr>
          <p:spPr>
            <a:xfrm>
              <a:off x="8670545" y="4817189"/>
              <a:ext cx="163448" cy="158877"/>
            </a:xfrm>
            <a:custGeom>
              <a:avLst/>
              <a:gdLst>
                <a:gd name="connsiteX0" fmla="*/ 36576 w 163448"/>
                <a:gd name="connsiteY0" fmla="*/ 158877 h 158877"/>
                <a:gd name="connsiteX1" fmla="*/ 0 w 163448"/>
                <a:gd name="connsiteY1" fmla="*/ 123730 h 158877"/>
                <a:gd name="connsiteX2" fmla="*/ 124778 w 163448"/>
                <a:gd name="connsiteY2" fmla="*/ 0 h 158877"/>
                <a:gd name="connsiteX3" fmla="*/ 163449 w 163448"/>
                <a:gd name="connsiteY3" fmla="*/ 36290 h 1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448" h="158877">
                  <a:moveTo>
                    <a:pt x="36576" y="158877"/>
                  </a:moveTo>
                  <a:lnTo>
                    <a:pt x="0" y="123730"/>
                  </a:lnTo>
                  <a:lnTo>
                    <a:pt x="124778" y="0"/>
                  </a:lnTo>
                  <a:lnTo>
                    <a:pt x="163449" y="3629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2" name="Forme libre : forme 91">
              <a:extLst>
                <a:ext uri="{FF2B5EF4-FFF2-40B4-BE49-F238E27FC236}">
                  <a16:creationId xmlns:a16="http://schemas.microsoft.com/office/drawing/2014/main" id="{C001481A-631B-0D51-F4A9-A78E79C0BC1C}"/>
                </a:ext>
              </a:extLst>
            </p:cNvPr>
            <p:cNvSpPr/>
            <p:nvPr/>
          </p:nvSpPr>
          <p:spPr>
            <a:xfrm>
              <a:off x="8402703" y="4657169"/>
              <a:ext cx="78866" cy="108680"/>
            </a:xfrm>
            <a:custGeom>
              <a:avLst/>
              <a:gdLst>
                <a:gd name="connsiteX0" fmla="*/ 0 w 78866"/>
                <a:gd name="connsiteY0" fmla="*/ 0 h 108680"/>
                <a:gd name="connsiteX1" fmla="*/ 20383 w 78866"/>
                <a:gd name="connsiteY1" fmla="*/ 20669 h 108680"/>
                <a:gd name="connsiteX2" fmla="*/ 48292 w 78866"/>
                <a:gd name="connsiteY2" fmla="*/ 80105 h 108680"/>
                <a:gd name="connsiteX3" fmla="*/ 78867 w 78866"/>
                <a:gd name="connsiteY3" fmla="*/ 108680 h 10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66" h="108680">
                  <a:moveTo>
                    <a:pt x="0" y="0"/>
                  </a:moveTo>
                  <a:lnTo>
                    <a:pt x="20383" y="20669"/>
                  </a:lnTo>
                  <a:cubicBezTo>
                    <a:pt x="33052" y="33623"/>
                    <a:pt x="33052" y="64580"/>
                    <a:pt x="48292" y="80105"/>
                  </a:cubicBezTo>
                  <a:lnTo>
                    <a:pt x="78867" y="10868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F3A1A759-3126-B934-58DE-9CC5EBC8797C}"/>
                </a:ext>
              </a:extLst>
            </p:cNvPr>
            <p:cNvSpPr/>
            <p:nvPr/>
          </p:nvSpPr>
          <p:spPr>
            <a:xfrm>
              <a:off x="8510525" y="4545156"/>
              <a:ext cx="147446" cy="104012"/>
            </a:xfrm>
            <a:custGeom>
              <a:avLst/>
              <a:gdLst>
                <a:gd name="connsiteX0" fmla="*/ 0 w 147446"/>
                <a:gd name="connsiteY0" fmla="*/ 0 h 104012"/>
                <a:gd name="connsiteX1" fmla="*/ 23241 w 147446"/>
                <a:gd name="connsiteY1" fmla="*/ 23432 h 104012"/>
                <a:gd name="connsiteX2" fmla="*/ 64675 w 147446"/>
                <a:gd name="connsiteY2" fmla="*/ 41624 h 104012"/>
                <a:gd name="connsiteX3" fmla="*/ 108680 w 147446"/>
                <a:gd name="connsiteY3" fmla="*/ 67628 h 104012"/>
                <a:gd name="connsiteX4" fmla="*/ 147447 w 147446"/>
                <a:gd name="connsiteY4" fmla="*/ 104013 h 10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46" h="104012">
                  <a:moveTo>
                    <a:pt x="0" y="0"/>
                  </a:moveTo>
                  <a:lnTo>
                    <a:pt x="23241" y="23432"/>
                  </a:lnTo>
                  <a:cubicBezTo>
                    <a:pt x="33623" y="36386"/>
                    <a:pt x="49149" y="38957"/>
                    <a:pt x="64675" y="41624"/>
                  </a:cubicBezTo>
                  <a:cubicBezTo>
                    <a:pt x="82058" y="44542"/>
                    <a:pt x="97739" y="53809"/>
                    <a:pt x="108680" y="67628"/>
                  </a:cubicBezTo>
                  <a:cubicBezTo>
                    <a:pt x="122376" y="78905"/>
                    <a:pt x="135325" y="91059"/>
                    <a:pt x="147447" y="104013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410C6E31-1546-BE72-AD36-678268CA5417}"/>
                </a:ext>
              </a:extLst>
            </p:cNvPr>
            <p:cNvSpPr/>
            <p:nvPr/>
          </p:nvSpPr>
          <p:spPr>
            <a:xfrm>
              <a:off x="8358507" y="4501721"/>
              <a:ext cx="160019" cy="163449"/>
            </a:xfrm>
            <a:custGeom>
              <a:avLst/>
              <a:gdLst>
                <a:gd name="connsiteX0" fmla="*/ 0 w 160019"/>
                <a:gd name="connsiteY0" fmla="*/ 126873 h 163449"/>
                <a:gd name="connsiteX1" fmla="*/ 35433 w 160019"/>
                <a:gd name="connsiteY1" fmla="*/ 163449 h 163449"/>
                <a:gd name="connsiteX2" fmla="*/ 160020 w 160019"/>
                <a:gd name="connsiteY2" fmla="*/ 39815 h 163449"/>
                <a:gd name="connsiteX3" fmla="*/ 123444 w 160019"/>
                <a:gd name="connsiteY3" fmla="*/ 0 h 16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19" h="163449">
                  <a:moveTo>
                    <a:pt x="0" y="126873"/>
                  </a:moveTo>
                  <a:lnTo>
                    <a:pt x="35433" y="163449"/>
                  </a:lnTo>
                  <a:lnTo>
                    <a:pt x="160020" y="39815"/>
                  </a:lnTo>
                  <a:lnTo>
                    <a:pt x="12344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7FC76185-9A32-E653-5572-0E7A71DFF0CC}"/>
                </a:ext>
              </a:extLst>
            </p:cNvPr>
            <p:cNvSpPr/>
            <p:nvPr/>
          </p:nvSpPr>
          <p:spPr>
            <a:xfrm>
              <a:off x="8510525" y="4886912"/>
              <a:ext cx="62865" cy="41147"/>
            </a:xfrm>
            <a:custGeom>
              <a:avLst/>
              <a:gdLst>
                <a:gd name="connsiteX0" fmla="*/ 0 w 62865"/>
                <a:gd name="connsiteY0" fmla="*/ 41148 h 41147"/>
                <a:gd name="connsiteX1" fmla="*/ 23527 w 62865"/>
                <a:gd name="connsiteY1" fmla="*/ 18002 h 41147"/>
                <a:gd name="connsiteX2" fmla="*/ 62865 w 62865"/>
                <a:gd name="connsiteY2" fmla="*/ 0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65" h="41147">
                  <a:moveTo>
                    <a:pt x="0" y="41148"/>
                  </a:moveTo>
                  <a:lnTo>
                    <a:pt x="23527" y="18002"/>
                  </a:lnTo>
                  <a:cubicBezTo>
                    <a:pt x="31433" y="10287"/>
                    <a:pt x="47149" y="7715"/>
                    <a:pt x="62865" y="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6" name="Forme libre : forme 95">
              <a:extLst>
                <a:ext uri="{FF2B5EF4-FFF2-40B4-BE49-F238E27FC236}">
                  <a16:creationId xmlns:a16="http://schemas.microsoft.com/office/drawing/2014/main" id="{1E2B9810-B9AD-B54F-8FDA-1E0D7FC06EF6}"/>
                </a:ext>
              </a:extLst>
            </p:cNvPr>
            <p:cNvSpPr/>
            <p:nvPr/>
          </p:nvSpPr>
          <p:spPr>
            <a:xfrm>
              <a:off x="8402703" y="4754325"/>
              <a:ext cx="38100" cy="63245"/>
            </a:xfrm>
            <a:custGeom>
              <a:avLst/>
              <a:gdLst>
                <a:gd name="connsiteX0" fmla="*/ 0 w 38100"/>
                <a:gd name="connsiteY0" fmla="*/ 63246 h 63245"/>
                <a:gd name="connsiteX1" fmla="*/ 20098 w 38100"/>
                <a:gd name="connsiteY1" fmla="*/ 42291 h 63245"/>
                <a:gd name="connsiteX2" fmla="*/ 38100 w 38100"/>
                <a:gd name="connsiteY2" fmla="*/ 0 h 6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63245">
                  <a:moveTo>
                    <a:pt x="0" y="63246"/>
                  </a:moveTo>
                  <a:lnTo>
                    <a:pt x="20098" y="42291"/>
                  </a:lnTo>
                  <a:cubicBezTo>
                    <a:pt x="30771" y="30676"/>
                    <a:pt x="37127" y="15745"/>
                    <a:pt x="38100" y="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7" name="Forme libre : forme 96">
              <a:extLst>
                <a:ext uri="{FF2B5EF4-FFF2-40B4-BE49-F238E27FC236}">
                  <a16:creationId xmlns:a16="http://schemas.microsoft.com/office/drawing/2014/main" id="{883634EC-24AD-A7C8-3897-BE031A1AC214}"/>
                </a:ext>
              </a:extLst>
            </p:cNvPr>
            <p:cNvSpPr/>
            <p:nvPr/>
          </p:nvSpPr>
          <p:spPr>
            <a:xfrm>
              <a:off x="8358507" y="4809188"/>
              <a:ext cx="160019" cy="162306"/>
            </a:xfrm>
            <a:custGeom>
              <a:avLst/>
              <a:gdLst>
                <a:gd name="connsiteX0" fmla="*/ 123444 w 160019"/>
                <a:gd name="connsiteY0" fmla="*/ 162306 h 162306"/>
                <a:gd name="connsiteX1" fmla="*/ 160020 w 160019"/>
                <a:gd name="connsiteY1" fmla="*/ 123634 h 162306"/>
                <a:gd name="connsiteX2" fmla="*/ 35433 w 160019"/>
                <a:gd name="connsiteY2" fmla="*/ 0 h 162306"/>
                <a:gd name="connsiteX3" fmla="*/ 0 w 160019"/>
                <a:gd name="connsiteY3" fmla="*/ 36576 h 16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19" h="162306">
                  <a:moveTo>
                    <a:pt x="123444" y="162306"/>
                  </a:moveTo>
                  <a:lnTo>
                    <a:pt x="160020" y="123634"/>
                  </a:lnTo>
                  <a:lnTo>
                    <a:pt x="35433" y="0"/>
                  </a:lnTo>
                  <a:lnTo>
                    <a:pt x="0" y="36576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BDC2B9E8-A533-23E5-9405-A7CC3AE765EC}"/>
                </a:ext>
              </a:extLst>
            </p:cNvPr>
            <p:cNvSpPr/>
            <p:nvPr/>
          </p:nvSpPr>
          <p:spPr>
            <a:xfrm>
              <a:off x="8748269" y="4649168"/>
              <a:ext cx="41147" cy="61721"/>
            </a:xfrm>
            <a:custGeom>
              <a:avLst/>
              <a:gdLst>
                <a:gd name="connsiteX0" fmla="*/ 41148 w 41147"/>
                <a:gd name="connsiteY0" fmla="*/ 0 h 61721"/>
                <a:gd name="connsiteX1" fmla="*/ 18002 w 41147"/>
                <a:gd name="connsiteY1" fmla="*/ 23146 h 61721"/>
                <a:gd name="connsiteX2" fmla="*/ 0 w 41147"/>
                <a:gd name="connsiteY2" fmla="*/ 61722 h 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7" h="61721">
                  <a:moveTo>
                    <a:pt x="41148" y="0"/>
                  </a:moveTo>
                  <a:lnTo>
                    <a:pt x="18002" y="23146"/>
                  </a:lnTo>
                  <a:cubicBezTo>
                    <a:pt x="10287" y="30861"/>
                    <a:pt x="7715" y="46292"/>
                    <a:pt x="0" y="61722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9" name="Forme libre : forme 98">
              <a:extLst>
                <a:ext uri="{FF2B5EF4-FFF2-40B4-BE49-F238E27FC236}">
                  <a16:creationId xmlns:a16="http://schemas.microsoft.com/office/drawing/2014/main" id="{85E516A1-FFE4-F562-0626-29172E56358C}"/>
                </a:ext>
              </a:extLst>
            </p:cNvPr>
            <p:cNvSpPr/>
            <p:nvPr/>
          </p:nvSpPr>
          <p:spPr>
            <a:xfrm>
              <a:off x="8615682" y="4541346"/>
              <a:ext cx="63245" cy="38100"/>
            </a:xfrm>
            <a:custGeom>
              <a:avLst/>
              <a:gdLst>
                <a:gd name="connsiteX0" fmla="*/ 63246 w 63245"/>
                <a:gd name="connsiteY0" fmla="*/ 0 h 38100"/>
                <a:gd name="connsiteX1" fmla="*/ 42291 w 63245"/>
                <a:gd name="connsiteY1" fmla="*/ 20098 h 38100"/>
                <a:gd name="connsiteX2" fmla="*/ 0 w 63245"/>
                <a:gd name="connsiteY2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45" h="38100">
                  <a:moveTo>
                    <a:pt x="63246" y="0"/>
                  </a:moveTo>
                  <a:lnTo>
                    <a:pt x="42291" y="20098"/>
                  </a:lnTo>
                  <a:cubicBezTo>
                    <a:pt x="30676" y="30771"/>
                    <a:pt x="15745" y="37127"/>
                    <a:pt x="0" y="38100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560C656D-5DAE-83A4-A7FA-68EAECCC2C97}"/>
                </a:ext>
              </a:extLst>
            </p:cNvPr>
            <p:cNvSpPr/>
            <p:nvPr/>
          </p:nvSpPr>
          <p:spPr>
            <a:xfrm>
              <a:off x="8670545" y="4497150"/>
              <a:ext cx="163448" cy="160019"/>
            </a:xfrm>
            <a:custGeom>
              <a:avLst/>
              <a:gdLst>
                <a:gd name="connsiteX0" fmla="*/ 163449 w 163448"/>
                <a:gd name="connsiteY0" fmla="*/ 123444 h 160019"/>
                <a:gd name="connsiteX1" fmla="*/ 124778 w 163448"/>
                <a:gd name="connsiteY1" fmla="*/ 160020 h 160019"/>
                <a:gd name="connsiteX2" fmla="*/ 0 w 163448"/>
                <a:gd name="connsiteY2" fmla="*/ 35433 h 160019"/>
                <a:gd name="connsiteX3" fmla="*/ 36576 w 163448"/>
                <a:gd name="connsiteY3" fmla="*/ 0 h 1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448" h="160019">
                  <a:moveTo>
                    <a:pt x="163449" y="123444"/>
                  </a:moveTo>
                  <a:lnTo>
                    <a:pt x="124778" y="160020"/>
                  </a:lnTo>
                  <a:lnTo>
                    <a:pt x="0" y="35433"/>
                  </a:lnTo>
                  <a:lnTo>
                    <a:pt x="36576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3EAA1F71-1E96-CF29-079D-DA59190B893A}"/>
              </a:ext>
            </a:extLst>
          </p:cNvPr>
          <p:cNvGrpSpPr/>
          <p:nvPr/>
        </p:nvGrpSpPr>
        <p:grpSpPr>
          <a:xfrm>
            <a:off x="4410173" y="1531285"/>
            <a:ext cx="458837" cy="466305"/>
            <a:chOff x="5793581" y="3121818"/>
            <a:chExt cx="602646" cy="612457"/>
          </a:xfrm>
        </p:grpSpPr>
        <p:sp>
          <p:nvSpPr>
            <p:cNvPr id="102" name="Forme libre : forme 101">
              <a:extLst>
                <a:ext uri="{FF2B5EF4-FFF2-40B4-BE49-F238E27FC236}">
                  <a16:creationId xmlns:a16="http://schemas.microsoft.com/office/drawing/2014/main" id="{1C0C1ABA-34BA-88D9-6DC0-7C7AFDF97511}"/>
                </a:ext>
              </a:extLst>
            </p:cNvPr>
            <p:cNvSpPr/>
            <p:nvPr/>
          </p:nvSpPr>
          <p:spPr>
            <a:xfrm>
              <a:off x="6035135" y="3372516"/>
              <a:ext cx="119443" cy="119443"/>
            </a:xfrm>
            <a:custGeom>
              <a:avLst/>
              <a:gdLst>
                <a:gd name="connsiteX0" fmla="*/ 119444 w 119443"/>
                <a:gd name="connsiteY0" fmla="*/ 59722 h 119443"/>
                <a:gd name="connsiteX1" fmla="*/ 59722 w 119443"/>
                <a:gd name="connsiteY1" fmla="*/ 119444 h 119443"/>
                <a:gd name="connsiteX2" fmla="*/ 0 w 119443"/>
                <a:gd name="connsiteY2" fmla="*/ 59722 h 119443"/>
                <a:gd name="connsiteX3" fmla="*/ 59722 w 119443"/>
                <a:gd name="connsiteY3" fmla="*/ 0 h 119443"/>
                <a:gd name="connsiteX4" fmla="*/ 119444 w 119443"/>
                <a:gd name="connsiteY4" fmla="*/ 59722 h 1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43" h="119443">
                  <a:moveTo>
                    <a:pt x="119444" y="59722"/>
                  </a:moveTo>
                  <a:cubicBezTo>
                    <a:pt x="119444" y="92678"/>
                    <a:pt x="92678" y="119444"/>
                    <a:pt x="59722" y="119444"/>
                  </a:cubicBezTo>
                  <a:cubicBezTo>
                    <a:pt x="26765" y="119444"/>
                    <a:pt x="0" y="92678"/>
                    <a:pt x="0" y="59722"/>
                  </a:cubicBezTo>
                  <a:cubicBezTo>
                    <a:pt x="0" y="26765"/>
                    <a:pt x="26765" y="0"/>
                    <a:pt x="59722" y="0"/>
                  </a:cubicBezTo>
                  <a:cubicBezTo>
                    <a:pt x="92678" y="0"/>
                    <a:pt x="119444" y="26765"/>
                    <a:pt x="119444" y="59722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3" name="Forme libre : forme 102">
              <a:extLst>
                <a:ext uri="{FF2B5EF4-FFF2-40B4-BE49-F238E27FC236}">
                  <a16:creationId xmlns:a16="http://schemas.microsoft.com/office/drawing/2014/main" id="{1B31C684-2E35-B07E-54C7-12897AAC9DD4}"/>
                </a:ext>
              </a:extLst>
            </p:cNvPr>
            <p:cNvSpPr/>
            <p:nvPr/>
          </p:nvSpPr>
          <p:spPr>
            <a:xfrm>
              <a:off x="6098190" y="3121818"/>
              <a:ext cx="105537" cy="139350"/>
            </a:xfrm>
            <a:custGeom>
              <a:avLst/>
              <a:gdLst>
                <a:gd name="connsiteX0" fmla="*/ 3620 w 105537"/>
                <a:gd name="connsiteY0" fmla="*/ 82868 h 139350"/>
                <a:gd name="connsiteX1" fmla="*/ 105537 w 105537"/>
                <a:gd name="connsiteY1" fmla="*/ 41720 h 139350"/>
                <a:gd name="connsiteX2" fmla="*/ 0 w 105537"/>
                <a:gd name="connsiteY2" fmla="*/ 0 h 139350"/>
                <a:gd name="connsiteX3" fmla="*/ 0 w 105537"/>
                <a:gd name="connsiteY3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37" h="139350">
                  <a:moveTo>
                    <a:pt x="3620" y="82868"/>
                  </a:moveTo>
                  <a:lnTo>
                    <a:pt x="105537" y="41720"/>
                  </a:lnTo>
                  <a:lnTo>
                    <a:pt x="0" y="0"/>
                  </a:lnTo>
                  <a:lnTo>
                    <a:pt x="0" y="139351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4" name="Forme libre : forme 103">
              <a:extLst>
                <a:ext uri="{FF2B5EF4-FFF2-40B4-BE49-F238E27FC236}">
                  <a16:creationId xmlns:a16="http://schemas.microsoft.com/office/drawing/2014/main" id="{B6C3593E-50AA-7872-7EFA-F6734575E6CA}"/>
                </a:ext>
              </a:extLst>
            </p:cNvPr>
            <p:cNvSpPr/>
            <p:nvPr/>
          </p:nvSpPr>
          <p:spPr>
            <a:xfrm>
              <a:off x="6049613" y="3624928"/>
              <a:ext cx="90487" cy="108775"/>
            </a:xfrm>
            <a:custGeom>
              <a:avLst/>
              <a:gdLst>
                <a:gd name="connsiteX0" fmla="*/ 90488 w 90487"/>
                <a:gd name="connsiteY0" fmla="*/ 108775 h 108775"/>
                <a:gd name="connsiteX1" fmla="*/ 90488 w 90487"/>
                <a:gd name="connsiteY1" fmla="*/ 0 h 108775"/>
                <a:gd name="connsiteX2" fmla="*/ 0 w 90487"/>
                <a:gd name="connsiteY2" fmla="*/ 0 h 108775"/>
                <a:gd name="connsiteX3" fmla="*/ 0 w 90487"/>
                <a:gd name="connsiteY3" fmla="*/ 108775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87" h="108775">
                  <a:moveTo>
                    <a:pt x="90488" y="108775"/>
                  </a:moveTo>
                  <a:lnTo>
                    <a:pt x="90488" y="0"/>
                  </a:lnTo>
                  <a:lnTo>
                    <a:pt x="0" y="0"/>
                  </a:lnTo>
                  <a:lnTo>
                    <a:pt x="0" y="108775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5" name="Forme libre : forme 104">
              <a:extLst>
                <a:ext uri="{FF2B5EF4-FFF2-40B4-BE49-F238E27FC236}">
                  <a16:creationId xmlns:a16="http://schemas.microsoft.com/office/drawing/2014/main" id="{7D455D9F-0E6B-3728-C811-C3E07F6A7530}"/>
                </a:ext>
              </a:extLst>
            </p:cNvPr>
            <p:cNvSpPr/>
            <p:nvPr/>
          </p:nvSpPr>
          <p:spPr>
            <a:xfrm>
              <a:off x="5916167" y="3260978"/>
              <a:ext cx="357377" cy="94011"/>
            </a:xfrm>
            <a:custGeom>
              <a:avLst/>
              <a:gdLst>
                <a:gd name="connsiteX0" fmla="*/ 357378 w 357377"/>
                <a:gd name="connsiteY0" fmla="*/ 94012 h 94011"/>
                <a:gd name="connsiteX1" fmla="*/ 181832 w 357377"/>
                <a:gd name="connsiteY1" fmla="*/ 0 h 94011"/>
                <a:gd name="connsiteX2" fmla="*/ 0 w 357377"/>
                <a:gd name="connsiteY2" fmla="*/ 94012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377" h="94011">
                  <a:moveTo>
                    <a:pt x="357378" y="94012"/>
                  </a:moveTo>
                  <a:lnTo>
                    <a:pt x="181832" y="0"/>
                  </a:lnTo>
                  <a:lnTo>
                    <a:pt x="0" y="9401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6" name="Graphique 795">
              <a:extLst>
                <a:ext uri="{FF2B5EF4-FFF2-40B4-BE49-F238E27FC236}">
                  <a16:creationId xmlns:a16="http://schemas.microsoft.com/office/drawing/2014/main" id="{4B876F5D-7F65-6549-A99D-D11B31EFE8CA}"/>
                </a:ext>
              </a:extLst>
            </p:cNvPr>
            <p:cNvGrpSpPr/>
            <p:nvPr/>
          </p:nvGrpSpPr>
          <p:grpSpPr>
            <a:xfrm>
              <a:off x="5793581" y="3380136"/>
              <a:ext cx="602646" cy="354139"/>
              <a:chOff x="5793581" y="3380136"/>
              <a:chExt cx="602646" cy="354139"/>
            </a:xfrm>
            <a:noFill/>
          </p:grpSpPr>
          <p:grpSp>
            <p:nvGrpSpPr>
              <p:cNvPr id="107" name="Graphique 795">
                <a:extLst>
                  <a:ext uri="{FF2B5EF4-FFF2-40B4-BE49-F238E27FC236}">
                    <a16:creationId xmlns:a16="http://schemas.microsoft.com/office/drawing/2014/main" id="{5AA82EC2-3EE0-B083-0B5E-5BE2F2D254B2}"/>
                  </a:ext>
                </a:extLst>
              </p:cNvPr>
              <p:cNvGrpSpPr/>
              <p:nvPr/>
            </p:nvGrpSpPr>
            <p:grpSpPr>
              <a:xfrm>
                <a:off x="5793581" y="3380136"/>
                <a:ext cx="177260" cy="354139"/>
                <a:chOff x="5793581" y="3380136"/>
                <a:chExt cx="177260" cy="354139"/>
              </a:xfrm>
              <a:noFill/>
            </p:grpSpPr>
            <p:sp>
              <p:nvSpPr>
                <p:cNvPr id="116" name="Forme libre : forme 115">
                  <a:extLst>
                    <a:ext uri="{FF2B5EF4-FFF2-40B4-BE49-F238E27FC236}">
                      <a16:creationId xmlns:a16="http://schemas.microsoft.com/office/drawing/2014/main" id="{5223327E-A887-9431-9748-5602A4D43DDA}"/>
                    </a:ext>
                  </a:extLst>
                </p:cNvPr>
                <p:cNvSpPr/>
                <p:nvPr/>
              </p:nvSpPr>
              <p:spPr>
                <a:xfrm>
                  <a:off x="5970841" y="3380136"/>
                  <a:ext cx="9525" cy="354139"/>
                </a:xfrm>
                <a:custGeom>
                  <a:avLst/>
                  <a:gdLst>
                    <a:gd name="connsiteX0" fmla="*/ 0 w 9525"/>
                    <a:gd name="connsiteY0" fmla="*/ 0 h 354139"/>
                    <a:gd name="connsiteX1" fmla="*/ 0 w 9525"/>
                    <a:gd name="connsiteY1" fmla="*/ 354140 h 35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4139">
                      <a:moveTo>
                        <a:pt x="0" y="0"/>
                      </a:moveTo>
                      <a:lnTo>
                        <a:pt x="0" y="3541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orme libre : forme 116">
                  <a:extLst>
                    <a:ext uri="{FF2B5EF4-FFF2-40B4-BE49-F238E27FC236}">
                      <a16:creationId xmlns:a16="http://schemas.microsoft.com/office/drawing/2014/main" id="{20F95613-2672-DF57-F2C1-87909F4AA0B9}"/>
                    </a:ext>
                  </a:extLst>
                </p:cNvPr>
                <p:cNvSpPr/>
                <p:nvPr/>
              </p:nvSpPr>
              <p:spPr>
                <a:xfrm>
                  <a:off x="5829300" y="3594544"/>
                  <a:ext cx="9525" cy="139160"/>
                </a:xfrm>
                <a:custGeom>
                  <a:avLst/>
                  <a:gdLst>
                    <a:gd name="connsiteX0" fmla="*/ 0 w 9525"/>
                    <a:gd name="connsiteY0" fmla="*/ 0 h 139160"/>
                    <a:gd name="connsiteX1" fmla="*/ 0 w 9525"/>
                    <a:gd name="connsiteY1" fmla="*/ 139160 h 13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9160">
                      <a:moveTo>
                        <a:pt x="0" y="0"/>
                      </a:moveTo>
                      <a:lnTo>
                        <a:pt x="0" y="13916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orme libre : forme 117">
                  <a:extLst>
                    <a:ext uri="{FF2B5EF4-FFF2-40B4-BE49-F238E27FC236}">
                      <a16:creationId xmlns:a16="http://schemas.microsoft.com/office/drawing/2014/main" id="{455DAE79-8C64-5C0A-422D-7F8000BE35BF}"/>
                    </a:ext>
                  </a:extLst>
                </p:cNvPr>
                <p:cNvSpPr/>
                <p:nvPr/>
              </p:nvSpPr>
              <p:spPr>
                <a:xfrm>
                  <a:off x="5829300" y="3556063"/>
                  <a:ext cx="9525" cy="142208"/>
                </a:xfrm>
                <a:custGeom>
                  <a:avLst/>
                  <a:gdLst>
                    <a:gd name="connsiteX0" fmla="*/ 0 w 9525"/>
                    <a:gd name="connsiteY0" fmla="*/ 0 h 142208"/>
                    <a:gd name="connsiteX1" fmla="*/ 0 w 9525"/>
                    <a:gd name="connsiteY1" fmla="*/ 142208 h 1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42208">
                      <a:moveTo>
                        <a:pt x="0" y="0"/>
                      </a:moveTo>
                      <a:lnTo>
                        <a:pt x="0" y="142208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orme libre : forme 118">
                  <a:extLst>
                    <a:ext uri="{FF2B5EF4-FFF2-40B4-BE49-F238E27FC236}">
                      <a16:creationId xmlns:a16="http://schemas.microsoft.com/office/drawing/2014/main" id="{B31CDD5E-8F64-76E6-2C15-561CA9882025}"/>
                    </a:ext>
                  </a:extLst>
                </p:cNvPr>
                <p:cNvSpPr/>
                <p:nvPr/>
              </p:nvSpPr>
              <p:spPr>
                <a:xfrm>
                  <a:off x="5793581" y="3448049"/>
                  <a:ext cx="175069" cy="66865"/>
                </a:xfrm>
                <a:custGeom>
                  <a:avLst/>
                  <a:gdLst>
                    <a:gd name="connsiteX0" fmla="*/ 175069 w 175069"/>
                    <a:gd name="connsiteY0" fmla="*/ 66866 h 66865"/>
                    <a:gd name="connsiteX1" fmla="*/ 0 w 175069"/>
                    <a:gd name="connsiteY1" fmla="*/ 66866 h 66865"/>
                    <a:gd name="connsiteX2" fmla="*/ 0 w 175069"/>
                    <a:gd name="connsiteY2" fmla="*/ 0 h 66865"/>
                    <a:gd name="connsiteX3" fmla="*/ 175069 w 175069"/>
                    <a:gd name="connsiteY3" fmla="*/ 0 h 6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69" h="66865">
                      <a:moveTo>
                        <a:pt x="175069" y="66866"/>
                      </a:moveTo>
                      <a:lnTo>
                        <a:pt x="0" y="66866"/>
                      </a:lnTo>
                      <a:lnTo>
                        <a:pt x="0" y="0"/>
                      </a:lnTo>
                      <a:lnTo>
                        <a:pt x="175069" y="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1424ED1-5631-A456-63D1-213464ACC6A8}"/>
                    </a:ext>
                  </a:extLst>
                </p:cNvPr>
                <p:cNvSpPr/>
                <p:nvPr/>
              </p:nvSpPr>
              <p:spPr>
                <a:xfrm>
                  <a:off x="5897689" y="3556063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52B97A13-3D29-C031-FF21-9044FDFC078E}"/>
                    </a:ext>
                  </a:extLst>
                </p:cNvPr>
                <p:cNvSpPr/>
                <p:nvPr/>
              </p:nvSpPr>
              <p:spPr>
                <a:xfrm>
                  <a:off x="5897689" y="3639406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8" name="Graphique 795">
                <a:extLst>
                  <a:ext uri="{FF2B5EF4-FFF2-40B4-BE49-F238E27FC236}">
                    <a16:creationId xmlns:a16="http://schemas.microsoft.com/office/drawing/2014/main" id="{FDCD440D-06BE-AEE0-4CF8-01A8E2CAEC5E}"/>
                  </a:ext>
                </a:extLst>
              </p:cNvPr>
              <p:cNvGrpSpPr/>
              <p:nvPr/>
            </p:nvGrpSpPr>
            <p:grpSpPr>
              <a:xfrm>
                <a:off x="6220206" y="3383660"/>
                <a:ext cx="176021" cy="350615"/>
                <a:chOff x="6220206" y="3383660"/>
                <a:chExt cx="176021" cy="350615"/>
              </a:xfrm>
              <a:noFill/>
            </p:grpSpPr>
            <p:sp>
              <p:nvSpPr>
                <p:cNvPr id="109" name="Forme libre : forme 108">
                  <a:extLst>
                    <a:ext uri="{FF2B5EF4-FFF2-40B4-BE49-F238E27FC236}">
                      <a16:creationId xmlns:a16="http://schemas.microsoft.com/office/drawing/2014/main" id="{BC48184C-78BC-D4D3-4748-84F43396C978}"/>
                    </a:ext>
                  </a:extLst>
                </p:cNvPr>
                <p:cNvSpPr/>
                <p:nvPr/>
              </p:nvSpPr>
              <p:spPr>
                <a:xfrm>
                  <a:off x="6220206" y="3383660"/>
                  <a:ext cx="9525" cy="350615"/>
                </a:xfrm>
                <a:custGeom>
                  <a:avLst/>
                  <a:gdLst>
                    <a:gd name="connsiteX0" fmla="*/ 0 w 9525"/>
                    <a:gd name="connsiteY0" fmla="*/ 0 h 350615"/>
                    <a:gd name="connsiteX1" fmla="*/ 0 w 9525"/>
                    <a:gd name="connsiteY1" fmla="*/ 350615 h 3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0615">
                      <a:moveTo>
                        <a:pt x="0" y="0"/>
                      </a:moveTo>
                      <a:lnTo>
                        <a:pt x="0" y="350615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10" name="Graphique 795">
                  <a:extLst>
                    <a:ext uri="{FF2B5EF4-FFF2-40B4-BE49-F238E27FC236}">
                      <a16:creationId xmlns:a16="http://schemas.microsoft.com/office/drawing/2014/main" id="{D6B4272B-F339-73A7-03CE-83B39C424AAD}"/>
                    </a:ext>
                  </a:extLst>
                </p:cNvPr>
                <p:cNvGrpSpPr/>
                <p:nvPr/>
              </p:nvGrpSpPr>
              <p:grpSpPr>
                <a:xfrm>
                  <a:off x="6221063" y="3448049"/>
                  <a:ext cx="175164" cy="285654"/>
                  <a:chOff x="6221063" y="3448049"/>
                  <a:chExt cx="175164" cy="285654"/>
                </a:xfrm>
                <a:noFill/>
              </p:grpSpPr>
              <p:sp>
                <p:nvSpPr>
                  <p:cNvPr id="111" name="Forme libre : forme 110">
                    <a:extLst>
                      <a:ext uri="{FF2B5EF4-FFF2-40B4-BE49-F238E27FC236}">
                        <a16:creationId xmlns:a16="http://schemas.microsoft.com/office/drawing/2014/main" id="{034346D1-7A84-82A8-2201-1B48ADA522D2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94544"/>
                    <a:ext cx="9525" cy="139160"/>
                  </a:xfrm>
                  <a:custGeom>
                    <a:avLst/>
                    <a:gdLst>
                      <a:gd name="connsiteX0" fmla="*/ 0 w 9525"/>
                      <a:gd name="connsiteY0" fmla="*/ 0 h 139160"/>
                      <a:gd name="connsiteX1" fmla="*/ 0 w 9525"/>
                      <a:gd name="connsiteY1" fmla="*/ 139160 h 139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39160">
                        <a:moveTo>
                          <a:pt x="0" y="0"/>
                        </a:moveTo>
                        <a:lnTo>
                          <a:pt x="0" y="13916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2" name="Forme libre : forme 111">
                    <a:extLst>
                      <a:ext uri="{FF2B5EF4-FFF2-40B4-BE49-F238E27FC236}">
                        <a16:creationId xmlns:a16="http://schemas.microsoft.com/office/drawing/2014/main" id="{86626543-1706-FA91-2578-159FF18D2AB3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56063"/>
                    <a:ext cx="9525" cy="142208"/>
                  </a:xfrm>
                  <a:custGeom>
                    <a:avLst/>
                    <a:gdLst>
                      <a:gd name="connsiteX0" fmla="*/ 0 w 9525"/>
                      <a:gd name="connsiteY0" fmla="*/ 0 h 142208"/>
                      <a:gd name="connsiteX1" fmla="*/ 0 w 9525"/>
                      <a:gd name="connsiteY1" fmla="*/ 142208 h 1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2208">
                        <a:moveTo>
                          <a:pt x="0" y="0"/>
                        </a:moveTo>
                        <a:lnTo>
                          <a:pt x="0" y="142208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3" name="Forme libre : forme 112">
                    <a:extLst>
                      <a:ext uri="{FF2B5EF4-FFF2-40B4-BE49-F238E27FC236}">
                        <a16:creationId xmlns:a16="http://schemas.microsoft.com/office/drawing/2014/main" id="{900B937A-FB02-65D5-47B0-CB3B66F80DA9}"/>
                      </a:ext>
                    </a:extLst>
                  </p:cNvPr>
                  <p:cNvSpPr/>
                  <p:nvPr/>
                </p:nvSpPr>
                <p:spPr>
                  <a:xfrm>
                    <a:off x="6221063" y="3448049"/>
                    <a:ext cx="175164" cy="66865"/>
                  </a:xfrm>
                  <a:custGeom>
                    <a:avLst/>
                    <a:gdLst>
                      <a:gd name="connsiteX0" fmla="*/ 0 w 175164"/>
                      <a:gd name="connsiteY0" fmla="*/ 66866 h 66865"/>
                      <a:gd name="connsiteX1" fmla="*/ 175165 w 175164"/>
                      <a:gd name="connsiteY1" fmla="*/ 66866 h 66865"/>
                      <a:gd name="connsiteX2" fmla="*/ 175165 w 175164"/>
                      <a:gd name="connsiteY2" fmla="*/ 0 h 66865"/>
                      <a:gd name="connsiteX3" fmla="*/ 0 w 175164"/>
                      <a:gd name="connsiteY3" fmla="*/ 0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164" h="66865">
                        <a:moveTo>
                          <a:pt x="0" y="66866"/>
                        </a:moveTo>
                        <a:lnTo>
                          <a:pt x="175165" y="66866"/>
                        </a:lnTo>
                        <a:lnTo>
                          <a:pt x="17516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4" name="Forme libre : forme 113">
                    <a:extLst>
                      <a:ext uri="{FF2B5EF4-FFF2-40B4-BE49-F238E27FC236}">
                        <a16:creationId xmlns:a16="http://schemas.microsoft.com/office/drawing/2014/main" id="{37A36241-5519-9BA8-C717-EDA5A0BE4313}"/>
                      </a:ext>
                    </a:extLst>
                  </p:cNvPr>
                  <p:cNvSpPr/>
                  <p:nvPr/>
                </p:nvSpPr>
                <p:spPr>
                  <a:xfrm>
                    <a:off x="6292119" y="3556063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5" name="Forme libre : forme 114">
                    <a:extLst>
                      <a:ext uri="{FF2B5EF4-FFF2-40B4-BE49-F238E27FC236}">
                        <a16:creationId xmlns:a16="http://schemas.microsoft.com/office/drawing/2014/main" id="{30ECB64C-7610-E402-ADCA-833313A1A241}"/>
                      </a:ext>
                    </a:extLst>
                  </p:cNvPr>
                  <p:cNvSpPr/>
                  <p:nvPr/>
                </p:nvSpPr>
                <p:spPr>
                  <a:xfrm>
                    <a:off x="6292119" y="3639406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7218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-SY' [Masque]">
  <a:themeElements>
    <a:clrScheme name="E-SY">
      <a:dk1>
        <a:srgbClr val="3F1E69"/>
      </a:dk1>
      <a:lt1>
        <a:sysClr val="window" lastClr="FFFFFF"/>
      </a:lt1>
      <a:dk2>
        <a:srgbClr val="3F1E69"/>
      </a:dk2>
      <a:lt2>
        <a:srgbClr val="F6F3F7"/>
      </a:lt2>
      <a:accent1>
        <a:srgbClr val="3F1E69"/>
      </a:accent1>
      <a:accent2>
        <a:srgbClr val="3EA3DC"/>
      </a:accent2>
      <a:accent3>
        <a:srgbClr val="E4006D"/>
      </a:accent3>
      <a:accent4>
        <a:srgbClr val="3F1E69"/>
      </a:accent4>
      <a:accent5>
        <a:srgbClr val="3EA3DC"/>
      </a:accent5>
      <a:accent6>
        <a:srgbClr val="E4006D"/>
      </a:accent6>
      <a:hlink>
        <a:srgbClr val="3F1E69"/>
      </a:hlink>
      <a:folHlink>
        <a:srgbClr val="E4006D"/>
      </a:folHlink>
    </a:clrScheme>
    <a:fontScheme name="E-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625 1610 Seine-et-Yvelines Numérique - Masque institutionnel.pptx" id="{1BE69796-75A0-4228-88D4-0000FB10C81F}" vid="{47E7A8C8-3D7B-413D-B1D2-51309B6C6F8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A309CC0B48ED4E80380F9936E67E94" ma:contentTypeVersion="19" ma:contentTypeDescription="Crée un document." ma:contentTypeScope="" ma:versionID="063576c288a6e012ef6aa96c97e365e4">
  <xsd:schema xmlns:xsd="http://www.w3.org/2001/XMLSchema" xmlns:xs="http://www.w3.org/2001/XMLSchema" xmlns:p="http://schemas.microsoft.com/office/2006/metadata/properties" xmlns:ns2="4d3e4d34-af7d-4202-9fdb-8994719e7ea2" xmlns:ns3="db4272fb-b2ab-4408-aba0-dce4711088ba" targetNamespace="http://schemas.microsoft.com/office/2006/metadata/properties" ma:root="true" ma:fieldsID="adf50e0a5ee2fe93053c83203e38845e" ns2:_="" ns3:_="">
    <xsd:import namespace="4d3e4d34-af7d-4202-9fdb-8994719e7ea2"/>
    <xsd:import namespace="db4272fb-b2ab-4408-aba0-dce4711088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ServiceObjectDetectorVersions" minOccurs="0"/>
                <xsd:element ref="ns2:Pr_x00ea_tpourenvoi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3e4d34-af7d-4202-9fdb-8994719e7e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9cad443e-2b5c-4638-8aba-d032c1356d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Pr_x00ea_tpourenvoi" ma:index="25" ma:displayName="Prêt pour envoi" ma:default="0" ma:format="Dropdown" ma:internalName="Pr_x00ea_tpourenvoi">
      <xsd:simpleType>
        <xsd:restriction base="dms:Boolean"/>
      </xsd:simpleType>
    </xsd:element>
    <xsd:element name="_Flow_SignoffStatus" ma:index="26" nillable="true" ma:displayName="État de validation" ma:internalName="_x00c9_tat_x0020_de_x0020_valid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272fb-b2ab-4408-aba0-dce4711088b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c646cc5-0d74-4f52-9c70-c164c6008b6c}" ma:internalName="TaxCatchAll" ma:showField="CatchAllData" ma:web="db4272fb-b2ab-4408-aba0-dce4711088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3e4d34-af7d-4202-9fdb-8994719e7ea2">
      <Terms xmlns="http://schemas.microsoft.com/office/infopath/2007/PartnerControls"/>
    </lcf76f155ced4ddcb4097134ff3c332f>
    <TaxCatchAll xmlns="db4272fb-b2ab-4408-aba0-dce4711088ba" xsi:nil="true"/>
    <SharedWithUsers xmlns="db4272fb-b2ab-4408-aba0-dce4711088ba">
      <UserInfo>
        <DisplayName>DEPLAIX Alexandra</DisplayName>
        <AccountId>332</AccountId>
        <AccountType/>
      </UserInfo>
    </SharedWithUsers>
    <Pr_x00ea_tpourenvoi xmlns="4d3e4d34-af7d-4202-9fdb-8994719e7ea2">false</Pr_x00ea_tpourenvoi>
    <_Flow_SignoffStatus xmlns="4d3e4d34-af7d-4202-9fdb-8994719e7ea2" xsi:nil="true"/>
  </documentManagement>
</p:properties>
</file>

<file path=customXml/itemProps1.xml><?xml version="1.0" encoding="utf-8"?>
<ds:datastoreItem xmlns:ds="http://schemas.openxmlformats.org/officeDocument/2006/customXml" ds:itemID="{B19FA589-0B24-4B03-BDD3-76174EB70B5C}"/>
</file>

<file path=customXml/itemProps2.xml><?xml version="1.0" encoding="utf-8"?>
<ds:datastoreItem xmlns:ds="http://schemas.openxmlformats.org/officeDocument/2006/customXml" ds:itemID="{E850D918-7DBF-447E-8696-CC4AD02FA4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201718-90CE-44F5-BD07-9557D10849D7}">
  <ds:schemaRefs>
    <ds:schemaRef ds:uri="4d3e4d34-af7d-4202-9fdb-8994719e7ea2"/>
    <ds:schemaRef ds:uri="db4272fb-b2ab-4408-aba0-dce4711088b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1217</Words>
  <Application>Microsoft Office PowerPoint</Application>
  <PresentationFormat>Grand écran</PresentationFormat>
  <Paragraphs>155</Paragraphs>
  <Slides>11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</vt:lpstr>
      <vt:lpstr>E-SY' [Masque]</vt:lpstr>
      <vt:lpstr>Présentation PowerPoint</vt:lpstr>
      <vt:lpstr>Vidéo du Département :  Qu’est-ce que le dispositif e-SY ?</vt:lpstr>
      <vt:lpstr>Qu’est-ce que le projet          ?</vt:lpstr>
      <vt:lpstr>Ma journée avec le cartable numérique</vt:lpstr>
      <vt:lpstr>Vidéo témoignage  sur les collèges pilotes</vt:lpstr>
      <vt:lpstr>La réussite du projet pilote </vt:lpstr>
      <vt:lpstr>Prise en compte des attentes à l’issue du pilote</vt:lpstr>
      <vt:lpstr>Présentation PowerPoint</vt:lpstr>
      <vt:lpstr>Les enjeux du projet</vt:lpstr>
      <vt:lpstr>Le périmètre du projet </vt:lpstr>
      <vt:lpstr>La formation des enseignants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2 lignes max recommandées</dc:title>
  <dc:creator>La boite à slides</dc:creator>
  <cp:lastModifiedBy>JACOB Léa</cp:lastModifiedBy>
  <cp:revision>17</cp:revision>
  <dcterms:created xsi:type="dcterms:W3CDTF">2020-07-08T09:32:10Z</dcterms:created>
  <dcterms:modified xsi:type="dcterms:W3CDTF">2023-10-25T12:10:05Z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0x010100C8A309CC0B48ED4E80380F9936E67E94</vt:lpwstr>
  </property>
  <property fmtid="{D5CDD505-2E9C-101B-9397-08002B2CF9AE}" pid="3" name="MediaServiceImageTags">
    <vt:lpwstr/>
  </property>
</Properties>
</file>