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8" r:id="rId5"/>
  </p:sldMasterIdLst>
  <p:notesMasterIdLst>
    <p:notesMasterId r:id="rId18"/>
  </p:notesMasterIdLst>
  <p:sldIdLst>
    <p:sldId id="389" r:id="rId6"/>
    <p:sldId id="390" r:id="rId7"/>
    <p:sldId id="426" r:id="rId8"/>
    <p:sldId id="448" r:id="rId9"/>
    <p:sldId id="439" r:id="rId10"/>
    <p:sldId id="449" r:id="rId11"/>
    <p:sldId id="451" r:id="rId12"/>
    <p:sldId id="444" r:id="rId13"/>
    <p:sldId id="450" r:id="rId14"/>
    <p:sldId id="442" r:id="rId15"/>
    <p:sldId id="446" r:id="rId16"/>
    <p:sldId id="443" r:id="rId1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ORZIER Olivier" initials="PO [3]" lastIdx="2" clrIdx="0">
    <p:extLst>
      <p:ext uri="{19B8F6BF-5375-455C-9EA6-DF929625EA0E}">
        <p15:presenceInfo xmlns:p15="http://schemas.microsoft.com/office/powerpoint/2012/main" userId="PORZIER Olivi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7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0259760-7288-446C-B9A6-E83CE48AC41F}" v="1" dt="2023-09-21T19:58:36.79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28" y="6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TINS Manuel" userId="d9454408-99c1-4458-94dd-78dfb23a1789" providerId="ADAL" clId="{C0259760-7288-446C-B9A6-E83CE48AC41F}"/>
    <pc:docChg chg="addSld modSld">
      <pc:chgData name="MARTINS Manuel" userId="d9454408-99c1-4458-94dd-78dfb23a1789" providerId="ADAL" clId="{C0259760-7288-446C-B9A6-E83CE48AC41F}" dt="2023-09-21T19:58:36.775" v="0"/>
      <pc:docMkLst>
        <pc:docMk/>
      </pc:docMkLst>
      <pc:sldChg chg="add">
        <pc:chgData name="MARTINS Manuel" userId="d9454408-99c1-4458-94dd-78dfb23a1789" providerId="ADAL" clId="{C0259760-7288-446C-B9A6-E83CE48AC41F}" dt="2023-09-21T19:58:36.775" v="0"/>
        <pc:sldMkLst>
          <pc:docMk/>
          <pc:sldMk cId="1981652805" sldId="449"/>
        </pc:sldMkLst>
      </pc:sldChg>
      <pc:sldChg chg="add">
        <pc:chgData name="MARTINS Manuel" userId="d9454408-99c1-4458-94dd-78dfb23a1789" providerId="ADAL" clId="{C0259760-7288-446C-B9A6-E83CE48AC41F}" dt="2023-09-21T19:58:36.775" v="0"/>
        <pc:sldMkLst>
          <pc:docMk/>
          <pc:sldMk cId="708036460" sldId="451"/>
        </pc:sldMkLst>
      </pc:sldChg>
    </pc:docChg>
  </pc:docChgLst>
  <pc:docChgLst>
    <pc:chgData name="MARTINS Manuel" userId="d9454408-99c1-4458-94dd-78dfb23a1789" providerId="ADAL" clId="{D8ED10F1-9E89-473D-A63C-27F97635C9D5}"/>
    <pc:docChg chg="custSel addSld modSld">
      <pc:chgData name="MARTINS Manuel" userId="d9454408-99c1-4458-94dd-78dfb23a1789" providerId="ADAL" clId="{D8ED10F1-9E89-473D-A63C-27F97635C9D5}" dt="2023-04-05T16:05:44.258" v="1" actId="313"/>
      <pc:docMkLst>
        <pc:docMk/>
      </pc:docMkLst>
      <pc:sldChg chg="modSp add mod">
        <pc:chgData name="MARTINS Manuel" userId="d9454408-99c1-4458-94dd-78dfb23a1789" providerId="ADAL" clId="{D8ED10F1-9E89-473D-A63C-27F97635C9D5}" dt="2023-04-05T16:05:44.258" v="1" actId="313"/>
        <pc:sldMkLst>
          <pc:docMk/>
          <pc:sldMk cId="156257872" sldId="450"/>
        </pc:sldMkLst>
        <pc:spChg chg="mod">
          <ac:chgData name="MARTINS Manuel" userId="d9454408-99c1-4458-94dd-78dfb23a1789" providerId="ADAL" clId="{D8ED10F1-9E89-473D-A63C-27F97635C9D5}" dt="2023-04-05T16:05:44.258" v="1" actId="313"/>
          <ac:spMkLst>
            <pc:docMk/>
            <pc:sldMk cId="156257872" sldId="450"/>
            <ac:spMk id="5" creationId="{6A471C7E-0CD6-CBBE-7EC8-EE3A1572E665}"/>
          </ac:spMkLst>
        </pc:spChg>
      </pc:sldChg>
    </pc:docChg>
  </pc:docChgLst>
  <pc:docChgLst>
    <pc:chgData name="MARTINS Manuel" userId="d9454408-99c1-4458-94dd-78dfb23a1789" providerId="ADAL" clId="{0B7E8537-2387-4526-9301-E948809E2E2B}"/>
    <pc:docChg chg="undo custSel modSld">
      <pc:chgData name="MARTINS Manuel" userId="d9454408-99c1-4458-94dd-78dfb23a1789" providerId="ADAL" clId="{0B7E8537-2387-4526-9301-E948809E2E2B}" dt="2023-03-13T17:21:31.244" v="109" actId="20577"/>
      <pc:docMkLst>
        <pc:docMk/>
      </pc:docMkLst>
      <pc:sldChg chg="modSp mod modNotesTx">
        <pc:chgData name="MARTINS Manuel" userId="d9454408-99c1-4458-94dd-78dfb23a1789" providerId="ADAL" clId="{0B7E8537-2387-4526-9301-E948809E2E2B}" dt="2023-03-13T17:21:31.244" v="109" actId="20577"/>
        <pc:sldMkLst>
          <pc:docMk/>
          <pc:sldMk cId="2846017442" sldId="444"/>
        </pc:sldMkLst>
        <pc:spChg chg="mod">
          <ac:chgData name="MARTINS Manuel" userId="d9454408-99c1-4458-94dd-78dfb23a1789" providerId="ADAL" clId="{0B7E8537-2387-4526-9301-E948809E2E2B}" dt="2023-03-13T17:20:36.695" v="32" actId="20577"/>
          <ac:spMkLst>
            <pc:docMk/>
            <pc:sldMk cId="2846017442" sldId="444"/>
            <ac:spMk id="4" creationId="{8A6CC145-D9D3-40CF-90C9-45F0787B51D4}"/>
          </ac:spMkLst>
        </pc:spChg>
        <pc:spChg chg="mod">
          <ac:chgData name="MARTINS Manuel" userId="d9454408-99c1-4458-94dd-78dfb23a1789" providerId="ADAL" clId="{0B7E8537-2387-4526-9301-E948809E2E2B}" dt="2023-03-13T17:20:18.107" v="12" actId="20577"/>
          <ac:spMkLst>
            <pc:docMk/>
            <pc:sldMk cId="2846017442" sldId="444"/>
            <ac:spMk id="10" creationId="{62BC012B-F501-4D2C-AFD2-CA16D355DBC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1B8BB7-2CDE-4C25-A793-4A0FBE5EE293}" type="datetimeFigureOut">
              <a:rPr lang="fr-FR" smtClean="0"/>
              <a:t>21/09/2023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E8E731-DEFD-4AF7-95EF-9E68C32B3D3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94070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1"/>
              <a:t>Le cartable numérique est mis à disposition de l’élève par le Département des Yvelines sur l’ensemble de sa scolarité. La tablette sera à restituer à la fin de la 3eme.</a:t>
            </a:r>
          </a:p>
          <a:p>
            <a:endParaRPr lang="fr-FR" sz="1200"/>
          </a:p>
          <a:p>
            <a:r>
              <a:rPr lang="fr-FR" sz="1200"/>
              <a:t>Le cartable numérique est un écosystème complet (triptyque) :</a:t>
            </a:r>
          </a:p>
          <a:p>
            <a:pPr marL="171450" indent="-171450">
              <a:buFontTx/>
              <a:buChar char="-"/>
            </a:pPr>
            <a:r>
              <a:rPr lang="fr-FR" sz="1200" b="1"/>
              <a:t>L’équipement</a:t>
            </a:r>
            <a:r>
              <a:rPr lang="fr-FR" sz="1200"/>
              <a:t> : tablette, clavier, coque et housse. </a:t>
            </a:r>
          </a:p>
          <a:p>
            <a:pPr marL="171450" indent="-171450">
              <a:buFontTx/>
              <a:buChar char="-"/>
            </a:pPr>
            <a:r>
              <a:rPr lang="fr-FR" sz="1200" b="1"/>
              <a:t>Les ressources</a:t>
            </a:r>
            <a:r>
              <a:rPr lang="fr-FR" sz="1200"/>
              <a:t> : socle d’une trentaine d’applications scolaires et bureautiques travaillé avec l’Education nationale.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/>
              <a:t>Une sécurisation du matériel : par un blocage à distance en cas de perte ou de vol, par un dispositif de filtrage des accès internet à l’école comme au domicile et par l’impossibilité d’acheter n’importe quelle application.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/>
              <a:t>- </a:t>
            </a:r>
            <a:r>
              <a:rPr lang="fr-FR" sz="1200" b="1"/>
              <a:t>Formations</a:t>
            </a:r>
            <a:r>
              <a:rPr lang="fr-FR" sz="1200"/>
              <a:t> des enseignants</a:t>
            </a:r>
          </a:p>
          <a:p>
            <a:pPr marL="171450" indent="-171450">
              <a:buFontTx/>
              <a:buChar char="-"/>
            </a:pPr>
            <a:endParaRPr lang="fr-FR"/>
          </a:p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6A555F-EC5E-4F53-B0C1-EB9CF12764C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35652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1- C</a:t>
            </a:r>
            <a:r>
              <a:rPr lang="fr-FR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ontribuer au développement citoyen et à l’insertion professionnelle des enfants en favorisant l’acquisition de compétences numériques et transversales. </a:t>
            </a:r>
          </a:p>
          <a:p>
            <a:r>
              <a:rPr lang="fr-FR" sz="1100" dirty="0"/>
              <a:t>A</a:t>
            </a:r>
            <a:r>
              <a:rPr lang="fr-FR" sz="1100" dirty="0">
                <a:effectLst/>
                <a:latin typeface="Calibri"/>
                <a:ea typeface="Times New Roman" panose="02020603050405020304" pitchFamily="18" charset="0"/>
                <a:cs typeface="Calibri"/>
              </a:rPr>
              <a:t>méliorer des a</a:t>
            </a:r>
            <a:r>
              <a:rPr lang="fr-FR" sz="1100" dirty="0">
                <a:latin typeface="Calibri"/>
                <a:cs typeface="Calibri"/>
              </a:rPr>
              <a:t>pprentissages : Des résultats confirmés par une étude du Ministère de l’Education Nationale, montre une progression d’un rang en moyenne en français et mathématiques d’un élève médian.</a:t>
            </a:r>
          </a:p>
          <a:p>
            <a:r>
              <a:rPr lang="fr-FR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2- Agir en matière d’inclusion numérique et d’égalité des chances auprès des élèves et de leurs familles, fournir les mêmes moyens de réussir en tout point du territoire.</a:t>
            </a:r>
          </a:p>
          <a:p>
            <a:r>
              <a:rPr lang="fr-FR" sz="1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3- </a:t>
            </a:r>
            <a:r>
              <a:rPr lang="fr-FR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Garantir la cohérence et la continuité pédagogique en toutes circonstances (liaison école-collège, continuité des temps scolaires et hors temps scolaires, et en cas de force majeure),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E8E731-DEFD-4AF7-95EF-9E68C32B3D31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789978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3 temps:</a:t>
            </a:r>
          </a:p>
          <a:p>
            <a:pPr marL="171450" indent="-171450">
              <a:buFontTx/>
              <a:buChar char="-"/>
            </a:pPr>
            <a:r>
              <a:rPr lang="fr-FR" b="1"/>
              <a:t>Temps scolaire sous la responsabilité de l’établissement et des enseignants </a:t>
            </a:r>
            <a:r>
              <a:rPr lang="fr-FR"/>
              <a:t>: la tablette vient enrichir et compléter les enseignements, elle ne remplace pas les supports existants (la trousse et les cahiers). </a:t>
            </a:r>
          </a:p>
          <a:p>
            <a:pPr marL="171450" indent="-171450">
              <a:buFontTx/>
              <a:buChar char="-"/>
            </a:pPr>
            <a:r>
              <a:rPr lang="fr-FR" b="1"/>
              <a:t>Temps extrascolaire de travail personnel de l’élève </a:t>
            </a:r>
            <a:r>
              <a:rPr lang="fr-FR"/>
              <a:t>: La tablette permet de consulter l’ENT et de lui donner accès à des ressources diversifiées, de produire ou rédiger des travaux.</a:t>
            </a:r>
          </a:p>
          <a:p>
            <a:pPr marL="171450" indent="-171450">
              <a:buFontTx/>
              <a:buChar char="-"/>
            </a:pPr>
            <a:r>
              <a:rPr lang="fr-FR" b="1"/>
              <a:t>Temps privé sous la responsabilité des parents </a:t>
            </a:r>
            <a:r>
              <a:rPr lang="fr-FR"/>
              <a:t>: L’usage de la tablette ne se limite pas à l’élève et peut être utilisé pour des besoins privés (ex: démarches administratives)  </a:t>
            </a:r>
          </a:p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6A555F-EC5E-4F53-B0C1-EB9CF12764C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74379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E8E731-DEFD-4AF7-95EF-9E68C32B3D31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33834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E8E731-DEFD-4AF7-95EF-9E68C32B3D31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88208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Participation financière en cas de casse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En ces de perte ou de vol elles sont bloquées à distance, elles deviennent inutilisables par la personne qui n’est pas habilitée.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Respect des règles mis en place par l’école et/ou </a:t>
            </a:r>
            <a:r>
              <a:rPr lang="fr-FR"/>
              <a:t>la commune. </a:t>
            </a:r>
            <a:r>
              <a:rPr lang="fr-FR" dirty="0"/>
              <a:t>Ce sont des exemples de ce que Seine-et-Yvelines Numérique a pu rencontrer durant les 6 dernières années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E8E731-DEFD-4AF7-95EF-9E68C32B3D31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47313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/>
              <a:t>Les Incollables </a:t>
            </a:r>
            <a:r>
              <a:rPr lang="fr-FR"/>
              <a:t>: un éventail pour jouer en famille sous forme de questions / réponses sur l’usage du numérique. Vous aidez à mieux comprendre comment utiliser la tablette et appréhender vote rôle auprès de votre enfant. Série spéciale pour le projet e-SY.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/>
          </a:p>
          <a:p>
            <a:r>
              <a:rPr lang="fr-FR"/>
              <a:t> Au dos de l’éventail se trouve un </a:t>
            </a:r>
            <a:r>
              <a:rPr lang="fr-FR" u="sng"/>
              <a:t>QR code à scanner </a:t>
            </a:r>
            <a:r>
              <a:rPr lang="fr-FR"/>
              <a:t>pour accéder à une page dédiée e-SY.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Sur cette page web e-SY, vous trouverez un grand nombre d’informations sur le projet comme des </a:t>
            </a:r>
            <a:r>
              <a:rPr lang="fr-FR" b="1"/>
              <a:t>vidéos témoignages</a:t>
            </a:r>
            <a:r>
              <a:rPr lang="fr-FR"/>
              <a:t>, </a:t>
            </a:r>
            <a:r>
              <a:rPr lang="fr-FR" b="1"/>
              <a:t>une Foire Aux Questions </a:t>
            </a:r>
            <a:r>
              <a:rPr lang="fr-FR"/>
              <a:t>avec des </a:t>
            </a:r>
            <a:r>
              <a:rPr lang="fr-FR" b="1"/>
              <a:t>ressources traitant de la parentalité numérique</a:t>
            </a:r>
            <a:r>
              <a:rPr lang="fr-FR"/>
              <a:t>.</a:t>
            </a:r>
          </a:p>
          <a:p>
            <a:endParaRPr lang="fr-FR"/>
          </a:p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6A555F-EC5E-4F53-B0C1-EB9CF12764C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85686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E8E731-DEFD-4AF7-95EF-9E68C32B3D31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06914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15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+ Text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que 2">
            <a:extLst>
              <a:ext uri="{FF2B5EF4-FFF2-40B4-BE49-F238E27FC236}">
                <a16:creationId xmlns:a16="http://schemas.microsoft.com/office/drawing/2014/main" id="{320350D4-2B99-43E0-8350-BA1868AF27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6703" t="17415" b="24058"/>
          <a:stretch/>
        </p:blipFill>
        <p:spPr>
          <a:xfrm>
            <a:off x="0" y="0"/>
            <a:ext cx="5089418" cy="6858000"/>
          </a:xfrm>
          <a:prstGeom prst="rect">
            <a:avLst/>
          </a:prstGeom>
        </p:spPr>
      </p:pic>
      <p:sp>
        <p:nvSpPr>
          <p:cNvPr id="6" name="Titre 5">
            <a:extLst>
              <a:ext uri="{FF2B5EF4-FFF2-40B4-BE49-F238E27FC236}">
                <a16:creationId xmlns:a16="http://schemas.microsoft.com/office/drawing/2014/main" id="{A21AAEEF-6F8D-4F4A-BA80-A6DEC8A799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8710" y="397389"/>
            <a:ext cx="11433877" cy="535531"/>
          </a:xfrm>
        </p:spPr>
        <p:txBody>
          <a:bodyPr>
            <a:spAutoFit/>
          </a:bodyPr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BE3E2AF-234B-41AD-9B9A-8A416BFE357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9B5AF8D7-3291-4136-B08F-A777867E81A5}"/>
              </a:ext>
            </a:extLst>
          </p:cNvPr>
          <p:cNvSpPr/>
          <p:nvPr userDrawn="1"/>
        </p:nvSpPr>
        <p:spPr>
          <a:xfrm>
            <a:off x="4424657" y="5897844"/>
            <a:ext cx="1988032" cy="1988032"/>
          </a:xfrm>
          <a:prstGeom prst="arc">
            <a:avLst>
              <a:gd name="adj1" fmla="val 10956447"/>
              <a:gd name="adj2" fmla="val 2151867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36D8954-FF7A-41ED-AA52-FEA99C34E3A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79413" y="1585913"/>
            <a:ext cx="11433878" cy="1569660"/>
          </a:xfrm>
        </p:spPr>
        <p:txBody>
          <a:bodyPr>
            <a:spAutoFit/>
          </a:bodyPr>
          <a:lstStyle>
            <a:lvl1pPr>
              <a:defRPr b="1"/>
            </a:lvl1pPr>
          </a:lstStyle>
          <a:p>
            <a:pPr lvl="0"/>
            <a:r>
              <a:rPr lang="fr-FR"/>
              <a:t>Cliquez ici pour insérer votre texte de niveau 01, Police Arial, corps 16, violet, gras, et vous pouvez mettre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en avant comme ceci</a:t>
            </a:r>
          </a:p>
          <a:p>
            <a:pPr lvl="1"/>
            <a:r>
              <a:rPr lang="fr-FR"/>
              <a:t>Cliquez ici pour insérer votre texte de niveau 02, police Arial, corps 12, violet, sans gras, mais vous pouvez mettre en avant </a:t>
            </a:r>
            <a:r>
              <a:rPr lang="fr-FR" b="1">
                <a:solidFill>
                  <a:schemeClr val="accent3"/>
                </a:solidFill>
              </a:rPr>
              <a:t>certains mots </a:t>
            </a:r>
            <a:r>
              <a:rPr lang="fr-FR"/>
              <a:t>comme ceci</a:t>
            </a:r>
          </a:p>
          <a:p>
            <a:pPr lvl="2"/>
            <a:r>
              <a:rPr lang="fr-FR"/>
              <a:t>Cliquez ici pour insérer votre texte de niveau 03, police Arial, corps 12, violet, sans gras, mais vous pouvez mettre en avant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comme ceci</a:t>
            </a:r>
          </a:p>
          <a:p>
            <a:pPr lvl="3"/>
            <a:r>
              <a:rPr lang="fr-FR"/>
              <a:t>Cliquez ici pour insérer votre texte de niveau 04, police Arial, corps 11, violet, sans gras, mais vous pouvez mettre en avant </a:t>
            </a:r>
            <a:r>
              <a:rPr lang="fr-FR" b="1"/>
              <a:t>certains mots </a:t>
            </a:r>
            <a:r>
              <a:rPr lang="fr-FR"/>
              <a:t>comme ceci</a:t>
            </a:r>
          </a:p>
        </p:txBody>
      </p:sp>
      <p:sp>
        <p:nvSpPr>
          <p:cNvPr id="14" name="Espace réservé du texte 3">
            <a:extLst>
              <a:ext uri="{FF2B5EF4-FFF2-40B4-BE49-F238E27FC236}">
                <a16:creationId xmlns:a16="http://schemas.microsoft.com/office/drawing/2014/main" id="{39BD3B99-170C-443C-B77B-21EF7C0E7EA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01874" y="6142374"/>
            <a:ext cx="3854569" cy="215444"/>
          </a:xfrm>
        </p:spPr>
        <p:txBody>
          <a:bodyPr lIns="108000"/>
          <a:lstStyle>
            <a:lvl1pPr marL="127000" indent="-127000" algn="l" defTabSz="914400" rtl="0" eaLnBrk="1" latinLnBrk="0" hangingPunct="1">
              <a:buFont typeface="+mj-lt"/>
              <a:buAutoNum type="arabicPeriod"/>
              <a:defRPr lang="en-GB" sz="800" b="0" kern="1200" dirty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127000" indent="-127000">
              <a:buFont typeface="+mj-lt"/>
              <a:buAutoNum type="arabicPeriod"/>
            </a:pPr>
            <a:r>
              <a:rPr lang="fr-FR" sz="800">
                <a:solidFill>
                  <a:schemeClr val="bg2">
                    <a:lumMod val="75000"/>
                  </a:schemeClr>
                </a:solidFill>
              </a:rPr>
              <a:t>Cliquer ici pour ajouter vos notes de bas de page</a:t>
            </a:r>
          </a:p>
        </p:txBody>
      </p:sp>
      <p:sp>
        <p:nvSpPr>
          <p:cNvPr id="15" name="Espace réservé du pied de page 3">
            <a:extLst>
              <a:ext uri="{FF2B5EF4-FFF2-40B4-BE49-F238E27FC236}">
                <a16:creationId xmlns:a16="http://schemas.microsoft.com/office/drawing/2014/main" id="{47D16207-D0EE-4502-801A-727075EEEC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02437" y="635444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Rentrée 2022 - Présentation collèges publics</a:t>
            </a:r>
          </a:p>
        </p:txBody>
      </p:sp>
      <p:sp>
        <p:nvSpPr>
          <p:cNvPr id="18" name="Espace réservé du texte 6">
            <a:extLst>
              <a:ext uri="{FF2B5EF4-FFF2-40B4-BE49-F238E27FC236}">
                <a16:creationId xmlns:a16="http://schemas.microsoft.com/office/drawing/2014/main" id="{95CA27D1-30AC-4F32-8AB4-EBB333AB276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78710" y="932920"/>
            <a:ext cx="11434577" cy="338554"/>
          </a:xfrm>
        </p:spPr>
        <p:txBody>
          <a:bodyPr wrap="square">
            <a:spAutoFit/>
          </a:bodyPr>
          <a:lstStyle>
            <a:lvl1pPr>
              <a:defRPr sz="1600" b="0"/>
            </a:lvl1pPr>
          </a:lstStyle>
          <a:p>
            <a:pPr lvl="0"/>
            <a:r>
              <a:rPr lang="fr-FR"/>
              <a:t>Sous-titre de la slide</a:t>
            </a:r>
          </a:p>
        </p:txBody>
      </p: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4EF3FFED-C30D-475F-80FB-0DC7233E515C}"/>
              </a:ext>
            </a:extLst>
          </p:cNvPr>
          <p:cNvGrpSpPr/>
          <p:nvPr userDrawn="1"/>
        </p:nvGrpSpPr>
        <p:grpSpPr>
          <a:xfrm>
            <a:off x="12361845" y="0"/>
            <a:ext cx="1885826" cy="1681996"/>
            <a:chOff x="7045594" y="2588002"/>
            <a:chExt cx="1885826" cy="1681996"/>
          </a:xfrm>
        </p:grpSpPr>
        <p:grpSp>
          <p:nvGrpSpPr>
            <p:cNvPr id="20" name="Groupe 19">
              <a:extLst>
                <a:ext uri="{FF2B5EF4-FFF2-40B4-BE49-F238E27FC236}">
                  <a16:creationId xmlns:a16="http://schemas.microsoft.com/office/drawing/2014/main" id="{F81BD1FC-3363-4225-82F8-DFBCA8701D2A}"/>
                </a:ext>
              </a:extLst>
            </p:cNvPr>
            <p:cNvGrpSpPr/>
            <p:nvPr/>
          </p:nvGrpSpPr>
          <p:grpSpPr>
            <a:xfrm>
              <a:off x="7045594" y="2588002"/>
              <a:ext cx="1885826" cy="1681996"/>
              <a:chOff x="2689543" y="1651754"/>
              <a:chExt cx="1885826" cy="1681996"/>
            </a:xfrm>
          </p:grpSpPr>
          <p:sp>
            <p:nvSpPr>
              <p:cNvPr id="23" name="Freeform 5">
                <a:extLst>
                  <a:ext uri="{FF2B5EF4-FFF2-40B4-BE49-F238E27FC236}">
                    <a16:creationId xmlns:a16="http://schemas.microsoft.com/office/drawing/2014/main" id="{6F1507B1-D523-49CB-8AC8-B41282D51BC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9731" y="1651754"/>
                <a:ext cx="425450" cy="425450"/>
              </a:xfrm>
              <a:custGeom>
                <a:avLst/>
                <a:gdLst>
                  <a:gd name="T0" fmla="*/ 173 w 346"/>
                  <a:gd name="T1" fmla="*/ 0 h 346"/>
                  <a:gd name="T2" fmla="*/ 0 w 346"/>
                  <a:gd name="T3" fmla="*/ 173 h 346"/>
                  <a:gd name="T4" fmla="*/ 173 w 346"/>
                  <a:gd name="T5" fmla="*/ 346 h 346"/>
                  <a:gd name="T6" fmla="*/ 346 w 346"/>
                  <a:gd name="T7" fmla="*/ 173 h 346"/>
                  <a:gd name="T8" fmla="*/ 173 w 346"/>
                  <a:gd name="T9" fmla="*/ 0 h 346"/>
                  <a:gd name="T10" fmla="*/ 201 w 346"/>
                  <a:gd name="T11" fmla="*/ 247 h 346"/>
                  <a:gd name="T12" fmla="*/ 128 w 346"/>
                  <a:gd name="T13" fmla="*/ 290 h 346"/>
                  <a:gd name="T14" fmla="*/ 111 w 346"/>
                  <a:gd name="T15" fmla="*/ 278 h 346"/>
                  <a:gd name="T16" fmla="*/ 112 w 346"/>
                  <a:gd name="T17" fmla="*/ 272 h 346"/>
                  <a:gd name="T18" fmla="*/ 153 w 346"/>
                  <a:gd name="T19" fmla="*/ 172 h 346"/>
                  <a:gd name="T20" fmla="*/ 150 w 346"/>
                  <a:gd name="T21" fmla="*/ 165 h 346"/>
                  <a:gd name="T22" fmla="*/ 126 w 346"/>
                  <a:gd name="T23" fmla="*/ 175 h 346"/>
                  <a:gd name="T24" fmla="*/ 121 w 346"/>
                  <a:gd name="T25" fmla="*/ 173 h 346"/>
                  <a:gd name="T26" fmla="*/ 126 w 346"/>
                  <a:gd name="T27" fmla="*/ 163 h 346"/>
                  <a:gd name="T28" fmla="*/ 195 w 346"/>
                  <a:gd name="T29" fmla="*/ 128 h 346"/>
                  <a:gd name="T30" fmla="*/ 205 w 346"/>
                  <a:gd name="T31" fmla="*/ 141 h 346"/>
                  <a:gd name="T32" fmla="*/ 201 w 346"/>
                  <a:gd name="T33" fmla="*/ 154 h 346"/>
                  <a:gd name="T34" fmla="*/ 164 w 346"/>
                  <a:gd name="T35" fmla="*/ 247 h 346"/>
                  <a:gd name="T36" fmla="*/ 169 w 346"/>
                  <a:gd name="T37" fmla="*/ 252 h 346"/>
                  <a:gd name="T38" fmla="*/ 196 w 346"/>
                  <a:gd name="T39" fmla="*/ 235 h 346"/>
                  <a:gd name="T40" fmla="*/ 204 w 346"/>
                  <a:gd name="T41" fmla="*/ 231 h 346"/>
                  <a:gd name="T42" fmla="*/ 207 w 346"/>
                  <a:gd name="T43" fmla="*/ 234 h 346"/>
                  <a:gd name="T44" fmla="*/ 201 w 346"/>
                  <a:gd name="T45" fmla="*/ 247 h 346"/>
                  <a:gd name="T46" fmla="*/ 192 w 346"/>
                  <a:gd name="T47" fmla="*/ 98 h 346"/>
                  <a:gd name="T48" fmla="*/ 182 w 346"/>
                  <a:gd name="T49" fmla="*/ 95 h 346"/>
                  <a:gd name="T50" fmla="*/ 173 w 346"/>
                  <a:gd name="T51" fmla="*/ 76 h 346"/>
                  <a:gd name="T52" fmla="*/ 186 w 346"/>
                  <a:gd name="T53" fmla="*/ 52 h 346"/>
                  <a:gd name="T54" fmla="*/ 198 w 346"/>
                  <a:gd name="T55" fmla="*/ 48 h 346"/>
                  <a:gd name="T56" fmla="*/ 219 w 346"/>
                  <a:gd name="T57" fmla="*/ 70 h 346"/>
                  <a:gd name="T58" fmla="*/ 192 w 346"/>
                  <a:gd name="T59" fmla="*/ 98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6" h="346">
                    <a:moveTo>
                      <a:pt x="173" y="0"/>
                    </a:moveTo>
                    <a:cubicBezTo>
                      <a:pt x="78" y="0"/>
                      <a:pt x="0" y="78"/>
                      <a:pt x="0" y="173"/>
                    </a:cubicBezTo>
                    <a:cubicBezTo>
                      <a:pt x="0" y="268"/>
                      <a:pt x="78" y="346"/>
                      <a:pt x="173" y="346"/>
                    </a:cubicBezTo>
                    <a:cubicBezTo>
                      <a:pt x="268" y="346"/>
                      <a:pt x="346" y="268"/>
                      <a:pt x="346" y="173"/>
                    </a:cubicBezTo>
                    <a:cubicBezTo>
                      <a:pt x="346" y="78"/>
                      <a:pt x="268" y="0"/>
                      <a:pt x="173" y="0"/>
                    </a:cubicBezTo>
                    <a:close/>
                    <a:moveTo>
                      <a:pt x="201" y="247"/>
                    </a:moveTo>
                    <a:cubicBezTo>
                      <a:pt x="182" y="270"/>
                      <a:pt x="143" y="290"/>
                      <a:pt x="128" y="290"/>
                    </a:cubicBezTo>
                    <a:cubicBezTo>
                      <a:pt x="122" y="290"/>
                      <a:pt x="111" y="284"/>
                      <a:pt x="111" y="278"/>
                    </a:cubicBezTo>
                    <a:cubicBezTo>
                      <a:pt x="111" y="276"/>
                      <a:pt x="111" y="276"/>
                      <a:pt x="112" y="272"/>
                    </a:cubicBezTo>
                    <a:cubicBezTo>
                      <a:pt x="126" y="238"/>
                      <a:pt x="138" y="213"/>
                      <a:pt x="153" y="172"/>
                    </a:cubicBezTo>
                    <a:cubicBezTo>
                      <a:pt x="154" y="169"/>
                      <a:pt x="153" y="165"/>
                      <a:pt x="150" y="165"/>
                    </a:cubicBezTo>
                    <a:cubicBezTo>
                      <a:pt x="146" y="165"/>
                      <a:pt x="136" y="169"/>
                      <a:pt x="126" y="175"/>
                    </a:cubicBezTo>
                    <a:cubicBezTo>
                      <a:pt x="125" y="177"/>
                      <a:pt x="121" y="174"/>
                      <a:pt x="121" y="173"/>
                    </a:cubicBezTo>
                    <a:cubicBezTo>
                      <a:pt x="121" y="170"/>
                      <a:pt x="123" y="167"/>
                      <a:pt x="126" y="163"/>
                    </a:cubicBezTo>
                    <a:cubicBezTo>
                      <a:pt x="134" y="154"/>
                      <a:pt x="171" y="128"/>
                      <a:pt x="195" y="128"/>
                    </a:cubicBezTo>
                    <a:cubicBezTo>
                      <a:pt x="199" y="128"/>
                      <a:pt x="205" y="137"/>
                      <a:pt x="205" y="141"/>
                    </a:cubicBezTo>
                    <a:cubicBezTo>
                      <a:pt x="205" y="144"/>
                      <a:pt x="202" y="151"/>
                      <a:pt x="201" y="154"/>
                    </a:cubicBezTo>
                    <a:cubicBezTo>
                      <a:pt x="182" y="197"/>
                      <a:pt x="176" y="218"/>
                      <a:pt x="164" y="247"/>
                    </a:cubicBezTo>
                    <a:cubicBezTo>
                      <a:pt x="163" y="251"/>
                      <a:pt x="166" y="252"/>
                      <a:pt x="169" y="252"/>
                    </a:cubicBezTo>
                    <a:cubicBezTo>
                      <a:pt x="172" y="252"/>
                      <a:pt x="182" y="247"/>
                      <a:pt x="196" y="235"/>
                    </a:cubicBezTo>
                    <a:cubicBezTo>
                      <a:pt x="201" y="231"/>
                      <a:pt x="202" y="231"/>
                      <a:pt x="204" y="231"/>
                    </a:cubicBezTo>
                    <a:cubicBezTo>
                      <a:pt x="205" y="231"/>
                      <a:pt x="207" y="232"/>
                      <a:pt x="207" y="234"/>
                    </a:cubicBezTo>
                    <a:cubicBezTo>
                      <a:pt x="207" y="237"/>
                      <a:pt x="205" y="242"/>
                      <a:pt x="201" y="247"/>
                    </a:cubicBezTo>
                    <a:close/>
                    <a:moveTo>
                      <a:pt x="192" y="98"/>
                    </a:moveTo>
                    <a:cubicBezTo>
                      <a:pt x="188" y="98"/>
                      <a:pt x="185" y="96"/>
                      <a:pt x="182" y="95"/>
                    </a:cubicBezTo>
                    <a:cubicBezTo>
                      <a:pt x="177" y="91"/>
                      <a:pt x="173" y="85"/>
                      <a:pt x="173" y="76"/>
                    </a:cubicBezTo>
                    <a:cubicBezTo>
                      <a:pt x="173" y="65"/>
                      <a:pt x="179" y="57"/>
                      <a:pt x="186" y="52"/>
                    </a:cubicBezTo>
                    <a:cubicBezTo>
                      <a:pt x="190" y="49"/>
                      <a:pt x="195" y="48"/>
                      <a:pt x="198" y="48"/>
                    </a:cubicBezTo>
                    <a:cubicBezTo>
                      <a:pt x="213" y="48"/>
                      <a:pt x="219" y="59"/>
                      <a:pt x="219" y="70"/>
                    </a:cubicBezTo>
                    <a:cubicBezTo>
                      <a:pt x="219" y="82"/>
                      <a:pt x="206" y="98"/>
                      <a:pt x="192" y="98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58CC9B30-BA57-4CB2-9450-847CD6494074}"/>
                  </a:ext>
                </a:extLst>
              </p:cNvPr>
              <p:cNvSpPr/>
              <p:nvPr/>
            </p:nvSpPr>
            <p:spPr>
              <a:xfrm>
                <a:off x="2689543" y="2010311"/>
                <a:ext cx="1885826" cy="1323439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Pour passer d’un niveau</a:t>
                </a:r>
                <a:b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</a:b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de puces à un autre :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fr-FR" sz="10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Sélectionner la ligne souhaitée et utiliser la tabulation vers l’avant ou vers l’arrière 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</p:grpSp>
        <p:pic>
          <p:nvPicPr>
            <p:cNvPr id="21" name="Image 20">
              <a:extLst>
                <a:ext uri="{FF2B5EF4-FFF2-40B4-BE49-F238E27FC236}">
                  <a16:creationId xmlns:a16="http://schemas.microsoft.com/office/drawing/2014/main" id="{BC716320-3C0C-4542-895F-69DB302347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02328" y="3962222"/>
              <a:ext cx="180768" cy="199216"/>
            </a:xfrm>
            <a:prstGeom prst="rect">
              <a:avLst/>
            </a:prstGeom>
          </p:spPr>
        </p:pic>
        <p:pic>
          <p:nvPicPr>
            <p:cNvPr id="22" name="Image 21">
              <a:extLst>
                <a:ext uri="{FF2B5EF4-FFF2-40B4-BE49-F238E27FC236}">
                  <a16:creationId xmlns:a16="http://schemas.microsoft.com/office/drawing/2014/main" id="{B665D74D-4181-4CDE-BBAF-ABBD572F8C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67210" y="3962222"/>
              <a:ext cx="180768" cy="1992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393070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+ IMG D + Chiffr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space réservé pour une image  15">
            <a:extLst>
              <a:ext uri="{FF2B5EF4-FFF2-40B4-BE49-F238E27FC236}">
                <a16:creationId xmlns:a16="http://schemas.microsoft.com/office/drawing/2014/main" id="{4AD888A5-C782-4F3A-83D5-585E08ABD2B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395859" y="7937"/>
            <a:ext cx="4796141" cy="6858000"/>
          </a:xfrm>
          <a:custGeom>
            <a:avLst/>
            <a:gdLst>
              <a:gd name="connsiteX0" fmla="*/ 1966493 w 4785039"/>
              <a:gd name="connsiteY0" fmla="*/ 0 h 6842125"/>
              <a:gd name="connsiteX1" fmla="*/ 4705874 w 4785039"/>
              <a:gd name="connsiteY1" fmla="*/ 0 h 6842125"/>
              <a:gd name="connsiteX2" fmla="*/ 4598468 w 4785039"/>
              <a:gd name="connsiteY2" fmla="*/ 177235 h 6842125"/>
              <a:gd name="connsiteX3" fmla="*/ 3994640 w 4785039"/>
              <a:gd name="connsiteY3" fmla="*/ 1722980 h 6842125"/>
              <a:gd name="connsiteX4" fmla="*/ 4591547 w 4785039"/>
              <a:gd name="connsiteY4" fmla="*/ 2877705 h 6842125"/>
              <a:gd name="connsiteX5" fmla="*/ 4770744 w 4785039"/>
              <a:gd name="connsiteY5" fmla="*/ 2942251 h 6842125"/>
              <a:gd name="connsiteX6" fmla="*/ 4785039 w 4785039"/>
              <a:gd name="connsiteY6" fmla="*/ 2947706 h 6842125"/>
              <a:gd name="connsiteX7" fmla="*/ 4785039 w 4785039"/>
              <a:gd name="connsiteY7" fmla="*/ 6842125 h 6842125"/>
              <a:gd name="connsiteX8" fmla="*/ 644043 w 4785039"/>
              <a:gd name="connsiteY8" fmla="*/ 6842125 h 6842125"/>
              <a:gd name="connsiteX9" fmla="*/ 555495 w 4785039"/>
              <a:gd name="connsiteY9" fmla="*/ 6706167 h 6842125"/>
              <a:gd name="connsiteX10" fmla="*/ 383830 w 4785039"/>
              <a:gd name="connsiteY10" fmla="*/ 6386467 h 6842125"/>
              <a:gd name="connsiteX11" fmla="*/ 13904 w 4785039"/>
              <a:gd name="connsiteY11" fmla="*/ 4998995 h 6842125"/>
              <a:gd name="connsiteX12" fmla="*/ 102625 w 4785039"/>
              <a:gd name="connsiteY12" fmla="*/ 3568469 h 6842125"/>
              <a:gd name="connsiteX13" fmla="*/ 102715 w 4785039"/>
              <a:gd name="connsiteY13" fmla="*/ 3568469 h 6842125"/>
              <a:gd name="connsiteX14" fmla="*/ 1209521 w 4785039"/>
              <a:gd name="connsiteY14" fmla="*/ 1027713 h 6842125"/>
              <a:gd name="connsiteX15" fmla="*/ 1640858 w 4785039"/>
              <a:gd name="connsiteY15" fmla="*/ 415808 h 6842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785039" h="6842125">
                <a:moveTo>
                  <a:pt x="1966493" y="0"/>
                </a:moveTo>
                <a:lnTo>
                  <a:pt x="4705874" y="0"/>
                </a:lnTo>
                <a:lnTo>
                  <a:pt x="4598468" y="177235"/>
                </a:lnTo>
                <a:cubicBezTo>
                  <a:pt x="4304818" y="684656"/>
                  <a:pt x="4102456" y="1201473"/>
                  <a:pt x="3994640" y="1722980"/>
                </a:cubicBezTo>
                <a:cubicBezTo>
                  <a:pt x="3880248" y="2284850"/>
                  <a:pt x="4077326" y="2671620"/>
                  <a:pt x="4591547" y="2877705"/>
                </a:cubicBezTo>
                <a:cubicBezTo>
                  <a:pt x="4649058" y="2897724"/>
                  <a:pt x="4708736" y="2919223"/>
                  <a:pt x="4770744" y="2942251"/>
                </a:cubicBezTo>
                <a:lnTo>
                  <a:pt x="4785039" y="2947706"/>
                </a:lnTo>
                <a:lnTo>
                  <a:pt x="4785039" y="6842125"/>
                </a:lnTo>
                <a:lnTo>
                  <a:pt x="644043" y="6842125"/>
                </a:lnTo>
                <a:lnTo>
                  <a:pt x="555495" y="6706167"/>
                </a:lnTo>
                <a:cubicBezTo>
                  <a:pt x="492176" y="6602725"/>
                  <a:pt x="434946" y="6496175"/>
                  <a:pt x="383830" y="6386467"/>
                </a:cubicBezTo>
                <a:cubicBezTo>
                  <a:pt x="171800" y="5953580"/>
                  <a:pt x="55968" y="5488087"/>
                  <a:pt x="13904" y="4998995"/>
                </a:cubicBezTo>
                <a:cubicBezTo>
                  <a:pt x="-20684" y="4506751"/>
                  <a:pt x="9401" y="4029458"/>
                  <a:pt x="102625" y="3568469"/>
                </a:cubicBezTo>
                <a:lnTo>
                  <a:pt x="102715" y="3568469"/>
                </a:lnTo>
                <a:cubicBezTo>
                  <a:pt x="280157" y="2713144"/>
                  <a:pt x="650083" y="1863763"/>
                  <a:pt x="1209521" y="1027713"/>
                </a:cubicBezTo>
                <a:cubicBezTo>
                  <a:pt x="1348615" y="819421"/>
                  <a:pt x="1492409" y="615492"/>
                  <a:pt x="1640858" y="415808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/>
              <a:t> </a:t>
            </a:r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320350D4-2B99-43E0-8350-BA1868AF27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6703" t="17415" b="24058"/>
          <a:stretch/>
        </p:blipFill>
        <p:spPr>
          <a:xfrm>
            <a:off x="0" y="0"/>
            <a:ext cx="5089418" cy="6858000"/>
          </a:xfrm>
          <a:prstGeom prst="rect">
            <a:avLst/>
          </a:prstGeom>
        </p:spPr>
      </p:pic>
      <p:sp>
        <p:nvSpPr>
          <p:cNvPr id="6" name="Titre 5">
            <a:extLst>
              <a:ext uri="{FF2B5EF4-FFF2-40B4-BE49-F238E27FC236}">
                <a16:creationId xmlns:a16="http://schemas.microsoft.com/office/drawing/2014/main" id="{A21AAEEF-6F8D-4F4A-BA80-A6DEC8A799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8711" y="397389"/>
            <a:ext cx="6637337" cy="535531"/>
          </a:xfrm>
        </p:spPr>
        <p:txBody>
          <a:bodyPr>
            <a:spAutoFit/>
          </a:bodyPr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BE3E2AF-234B-41AD-9B9A-8A416BFE357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9B5AF8D7-3291-4136-B08F-A777867E81A5}"/>
              </a:ext>
            </a:extLst>
          </p:cNvPr>
          <p:cNvSpPr/>
          <p:nvPr userDrawn="1"/>
        </p:nvSpPr>
        <p:spPr>
          <a:xfrm>
            <a:off x="4424657" y="5897844"/>
            <a:ext cx="1988032" cy="1988032"/>
          </a:xfrm>
          <a:prstGeom prst="arc">
            <a:avLst>
              <a:gd name="adj1" fmla="val 10956447"/>
              <a:gd name="adj2" fmla="val 2151867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36D8954-FF7A-41ED-AA52-FEA99C34E3A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79413" y="1585913"/>
            <a:ext cx="6637337" cy="2385268"/>
          </a:xfrm>
        </p:spPr>
        <p:txBody>
          <a:bodyPr/>
          <a:lstStyle>
            <a:lvl2pPr marL="358775" indent="-228600">
              <a:buFont typeface="Wingdings" panose="05000000000000000000" pitchFamily="2" charset="2"/>
              <a:buChar char=""/>
              <a:defRPr/>
            </a:lvl2pPr>
          </a:lstStyle>
          <a:p>
            <a:pPr lvl="0"/>
            <a:r>
              <a:rPr lang="fr-FR"/>
              <a:t>Cliquez ici pour insérer votre texte de niveau 01, Police Arial, corps 16, violet, gras, et vous pouvez mettre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en avant comme ceci</a:t>
            </a:r>
          </a:p>
          <a:p>
            <a:pPr lvl="1"/>
            <a:r>
              <a:rPr lang="fr-FR"/>
              <a:t>Cliquez ici pour insérer votre texte de niveau 02, police Arial, corps 12, violet, sans gras, mais vous pouvez mettre en avant </a:t>
            </a:r>
            <a:r>
              <a:rPr lang="fr-FR" b="1">
                <a:solidFill>
                  <a:schemeClr val="accent3"/>
                </a:solidFill>
              </a:rPr>
              <a:t>certains mots </a:t>
            </a:r>
            <a:r>
              <a:rPr lang="fr-FR"/>
              <a:t>comme ceci</a:t>
            </a:r>
          </a:p>
          <a:p>
            <a:pPr lvl="2"/>
            <a:r>
              <a:rPr lang="fr-FR"/>
              <a:t>Cliquez ici pour insérer votre texte de niveau 03, police Arial, corps 12, violet, sans gras, mais vous pouvez mettre en avant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comme ceci</a:t>
            </a:r>
          </a:p>
          <a:p>
            <a:pPr lvl="3"/>
            <a:r>
              <a:rPr lang="fr-FR"/>
              <a:t>Cliquez ici pour insérer votre texte de niveau 04, police Arial, corps 11, violet, sans gras, mais vous pouvez mettre en avant </a:t>
            </a:r>
            <a:r>
              <a:rPr lang="fr-FR" b="1"/>
              <a:t>certains mots </a:t>
            </a:r>
            <a:r>
              <a:rPr lang="fr-FR"/>
              <a:t>comme ceci</a:t>
            </a:r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F5040CF7-7889-4753-AB93-5275A911DA3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228491" y="2065020"/>
            <a:ext cx="1707164" cy="446862"/>
          </a:xfrm>
        </p:spPr>
        <p:txBody>
          <a:bodyPr tIns="0" bIns="0" anchor="ctr">
            <a:normAutofit/>
          </a:bodyPr>
          <a:lstStyle>
            <a:lvl1pPr marL="0" indent="0" algn="ctr">
              <a:buNone/>
              <a:defRPr sz="320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XX XXX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0D2681A9-5509-468C-87CE-A167E975A79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223347" y="2583694"/>
            <a:ext cx="1717454" cy="406265"/>
          </a:xfrm>
        </p:spPr>
        <p:txBody>
          <a:bodyPr wrap="square">
            <a:spAutoFit/>
          </a:bodyPr>
          <a:lstStyle>
            <a:lvl1pPr algn="ctr">
              <a:lnSpc>
                <a:spcPct val="85000"/>
              </a:lnSpc>
              <a:spcBef>
                <a:spcPts val="0"/>
              </a:spcBef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Cliquer ici pour ajouter votre texte</a:t>
            </a:r>
          </a:p>
        </p:txBody>
      </p:sp>
      <p:sp>
        <p:nvSpPr>
          <p:cNvPr id="11" name="Espace réservé du texte 6">
            <a:extLst>
              <a:ext uri="{FF2B5EF4-FFF2-40B4-BE49-F238E27FC236}">
                <a16:creationId xmlns:a16="http://schemas.microsoft.com/office/drawing/2014/main" id="{E64383A9-E320-4995-95C1-BAB61DAA3C6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78711" y="932920"/>
            <a:ext cx="6637336" cy="338554"/>
          </a:xfrm>
        </p:spPr>
        <p:txBody>
          <a:bodyPr wrap="square">
            <a:spAutoFit/>
          </a:bodyPr>
          <a:lstStyle>
            <a:lvl1pPr>
              <a:defRPr sz="1600" b="0"/>
            </a:lvl1pPr>
          </a:lstStyle>
          <a:p>
            <a:pPr lvl="0"/>
            <a:r>
              <a:rPr lang="fr-FR"/>
              <a:t>Sous-titre de la slide</a:t>
            </a:r>
          </a:p>
        </p:txBody>
      </p:sp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B51341B2-764D-426F-86C4-8429DF09DAE1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fr-FR"/>
              <a:t>Rentrée 2022 - Présentation collèges publics</a:t>
            </a:r>
          </a:p>
        </p:txBody>
      </p:sp>
      <p:sp>
        <p:nvSpPr>
          <p:cNvPr id="18" name="Espace réservé du texte 3">
            <a:extLst>
              <a:ext uri="{FF2B5EF4-FFF2-40B4-BE49-F238E27FC236}">
                <a16:creationId xmlns:a16="http://schemas.microsoft.com/office/drawing/2014/main" id="{B7471431-679C-47F4-A08C-4DA291C0188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01874" y="6142374"/>
            <a:ext cx="3854569" cy="215444"/>
          </a:xfrm>
        </p:spPr>
        <p:txBody>
          <a:bodyPr lIns="108000"/>
          <a:lstStyle>
            <a:lvl1pPr marL="127000" indent="-127000" algn="l" defTabSz="914400" rtl="0" eaLnBrk="1" latinLnBrk="0" hangingPunct="1">
              <a:buFont typeface="+mj-lt"/>
              <a:buAutoNum type="arabicPeriod"/>
              <a:defRPr lang="en-GB" sz="800" b="0" kern="1200" dirty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127000" indent="-127000">
              <a:buFont typeface="+mj-lt"/>
              <a:buAutoNum type="arabicPeriod"/>
            </a:pPr>
            <a:r>
              <a:rPr lang="fr-FR" sz="800">
                <a:solidFill>
                  <a:schemeClr val="bg2">
                    <a:lumMod val="75000"/>
                  </a:schemeClr>
                </a:solidFill>
              </a:rPr>
              <a:t>Cliquer ici pour ajouter vos notes de bas de page</a:t>
            </a:r>
          </a:p>
        </p:txBody>
      </p: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419792C9-E058-49E5-8693-74DF3838889F}"/>
              </a:ext>
            </a:extLst>
          </p:cNvPr>
          <p:cNvGrpSpPr/>
          <p:nvPr userDrawn="1"/>
        </p:nvGrpSpPr>
        <p:grpSpPr>
          <a:xfrm>
            <a:off x="12361845" y="0"/>
            <a:ext cx="1885826" cy="2143661"/>
            <a:chOff x="2689543" y="1651754"/>
            <a:chExt cx="1885826" cy="2143661"/>
          </a:xfrm>
        </p:grpSpPr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EA77F36D-71D8-4795-8BDF-97A76D4A7F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EEF2A9CB-EFE9-4700-87C0-15839E592C89}"/>
                </a:ext>
              </a:extLst>
            </p:cNvPr>
            <p:cNvSpPr/>
            <p:nvPr/>
          </p:nvSpPr>
          <p:spPr>
            <a:xfrm>
              <a:off x="2689543" y="2010311"/>
              <a:ext cx="1885826" cy="1785104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d’image :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Supprimer l’image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en place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l’icone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au milieu du bloc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l’image souhaitée dans votre ordinateur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Faire un clic droit sur l’image, puis choisir « Arrière-plan »</a:t>
              </a:r>
            </a:p>
          </p:txBody>
        </p:sp>
      </p:grp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32E11E56-3F39-454E-A7BD-6F519A106231}"/>
              </a:ext>
            </a:extLst>
          </p:cNvPr>
          <p:cNvGrpSpPr/>
          <p:nvPr userDrawn="1"/>
        </p:nvGrpSpPr>
        <p:grpSpPr>
          <a:xfrm>
            <a:off x="12361845" y="2502218"/>
            <a:ext cx="1885826" cy="1681996"/>
            <a:chOff x="7045594" y="2588002"/>
            <a:chExt cx="1885826" cy="1681996"/>
          </a:xfrm>
        </p:grpSpPr>
        <p:grpSp>
          <p:nvGrpSpPr>
            <p:cNvPr id="26" name="Groupe 25">
              <a:extLst>
                <a:ext uri="{FF2B5EF4-FFF2-40B4-BE49-F238E27FC236}">
                  <a16:creationId xmlns:a16="http://schemas.microsoft.com/office/drawing/2014/main" id="{91522FF3-2564-4056-8518-DEA6F74ABD12}"/>
                </a:ext>
              </a:extLst>
            </p:cNvPr>
            <p:cNvGrpSpPr/>
            <p:nvPr/>
          </p:nvGrpSpPr>
          <p:grpSpPr>
            <a:xfrm>
              <a:off x="7045594" y="2588002"/>
              <a:ext cx="1885826" cy="1681996"/>
              <a:chOff x="2689543" y="1651754"/>
              <a:chExt cx="1885826" cy="1681996"/>
            </a:xfrm>
          </p:grpSpPr>
          <p:sp>
            <p:nvSpPr>
              <p:cNvPr id="29" name="Freeform 5">
                <a:extLst>
                  <a:ext uri="{FF2B5EF4-FFF2-40B4-BE49-F238E27FC236}">
                    <a16:creationId xmlns:a16="http://schemas.microsoft.com/office/drawing/2014/main" id="{3AB4DCF6-E110-4FB3-96E5-5FC27FB73C7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9731" y="1651754"/>
                <a:ext cx="425450" cy="425450"/>
              </a:xfrm>
              <a:custGeom>
                <a:avLst/>
                <a:gdLst>
                  <a:gd name="T0" fmla="*/ 173 w 346"/>
                  <a:gd name="T1" fmla="*/ 0 h 346"/>
                  <a:gd name="T2" fmla="*/ 0 w 346"/>
                  <a:gd name="T3" fmla="*/ 173 h 346"/>
                  <a:gd name="T4" fmla="*/ 173 w 346"/>
                  <a:gd name="T5" fmla="*/ 346 h 346"/>
                  <a:gd name="T6" fmla="*/ 346 w 346"/>
                  <a:gd name="T7" fmla="*/ 173 h 346"/>
                  <a:gd name="T8" fmla="*/ 173 w 346"/>
                  <a:gd name="T9" fmla="*/ 0 h 346"/>
                  <a:gd name="T10" fmla="*/ 201 w 346"/>
                  <a:gd name="T11" fmla="*/ 247 h 346"/>
                  <a:gd name="T12" fmla="*/ 128 w 346"/>
                  <a:gd name="T13" fmla="*/ 290 h 346"/>
                  <a:gd name="T14" fmla="*/ 111 w 346"/>
                  <a:gd name="T15" fmla="*/ 278 h 346"/>
                  <a:gd name="T16" fmla="*/ 112 w 346"/>
                  <a:gd name="T17" fmla="*/ 272 h 346"/>
                  <a:gd name="T18" fmla="*/ 153 w 346"/>
                  <a:gd name="T19" fmla="*/ 172 h 346"/>
                  <a:gd name="T20" fmla="*/ 150 w 346"/>
                  <a:gd name="T21" fmla="*/ 165 h 346"/>
                  <a:gd name="T22" fmla="*/ 126 w 346"/>
                  <a:gd name="T23" fmla="*/ 175 h 346"/>
                  <a:gd name="T24" fmla="*/ 121 w 346"/>
                  <a:gd name="T25" fmla="*/ 173 h 346"/>
                  <a:gd name="T26" fmla="*/ 126 w 346"/>
                  <a:gd name="T27" fmla="*/ 163 h 346"/>
                  <a:gd name="T28" fmla="*/ 195 w 346"/>
                  <a:gd name="T29" fmla="*/ 128 h 346"/>
                  <a:gd name="T30" fmla="*/ 205 w 346"/>
                  <a:gd name="T31" fmla="*/ 141 h 346"/>
                  <a:gd name="T32" fmla="*/ 201 w 346"/>
                  <a:gd name="T33" fmla="*/ 154 h 346"/>
                  <a:gd name="T34" fmla="*/ 164 w 346"/>
                  <a:gd name="T35" fmla="*/ 247 h 346"/>
                  <a:gd name="T36" fmla="*/ 169 w 346"/>
                  <a:gd name="T37" fmla="*/ 252 h 346"/>
                  <a:gd name="T38" fmla="*/ 196 w 346"/>
                  <a:gd name="T39" fmla="*/ 235 h 346"/>
                  <a:gd name="T40" fmla="*/ 204 w 346"/>
                  <a:gd name="T41" fmla="*/ 231 h 346"/>
                  <a:gd name="T42" fmla="*/ 207 w 346"/>
                  <a:gd name="T43" fmla="*/ 234 h 346"/>
                  <a:gd name="T44" fmla="*/ 201 w 346"/>
                  <a:gd name="T45" fmla="*/ 247 h 346"/>
                  <a:gd name="T46" fmla="*/ 192 w 346"/>
                  <a:gd name="T47" fmla="*/ 98 h 346"/>
                  <a:gd name="T48" fmla="*/ 182 w 346"/>
                  <a:gd name="T49" fmla="*/ 95 h 346"/>
                  <a:gd name="T50" fmla="*/ 173 w 346"/>
                  <a:gd name="T51" fmla="*/ 76 h 346"/>
                  <a:gd name="T52" fmla="*/ 186 w 346"/>
                  <a:gd name="T53" fmla="*/ 52 h 346"/>
                  <a:gd name="T54" fmla="*/ 198 w 346"/>
                  <a:gd name="T55" fmla="*/ 48 h 346"/>
                  <a:gd name="T56" fmla="*/ 219 w 346"/>
                  <a:gd name="T57" fmla="*/ 70 h 346"/>
                  <a:gd name="T58" fmla="*/ 192 w 346"/>
                  <a:gd name="T59" fmla="*/ 98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6" h="346">
                    <a:moveTo>
                      <a:pt x="173" y="0"/>
                    </a:moveTo>
                    <a:cubicBezTo>
                      <a:pt x="78" y="0"/>
                      <a:pt x="0" y="78"/>
                      <a:pt x="0" y="173"/>
                    </a:cubicBezTo>
                    <a:cubicBezTo>
                      <a:pt x="0" y="268"/>
                      <a:pt x="78" y="346"/>
                      <a:pt x="173" y="346"/>
                    </a:cubicBezTo>
                    <a:cubicBezTo>
                      <a:pt x="268" y="346"/>
                      <a:pt x="346" y="268"/>
                      <a:pt x="346" y="173"/>
                    </a:cubicBezTo>
                    <a:cubicBezTo>
                      <a:pt x="346" y="78"/>
                      <a:pt x="268" y="0"/>
                      <a:pt x="173" y="0"/>
                    </a:cubicBezTo>
                    <a:close/>
                    <a:moveTo>
                      <a:pt x="201" y="247"/>
                    </a:moveTo>
                    <a:cubicBezTo>
                      <a:pt x="182" y="270"/>
                      <a:pt x="143" y="290"/>
                      <a:pt x="128" y="290"/>
                    </a:cubicBezTo>
                    <a:cubicBezTo>
                      <a:pt x="122" y="290"/>
                      <a:pt x="111" y="284"/>
                      <a:pt x="111" y="278"/>
                    </a:cubicBezTo>
                    <a:cubicBezTo>
                      <a:pt x="111" y="276"/>
                      <a:pt x="111" y="276"/>
                      <a:pt x="112" y="272"/>
                    </a:cubicBezTo>
                    <a:cubicBezTo>
                      <a:pt x="126" y="238"/>
                      <a:pt x="138" y="213"/>
                      <a:pt x="153" y="172"/>
                    </a:cubicBezTo>
                    <a:cubicBezTo>
                      <a:pt x="154" y="169"/>
                      <a:pt x="153" y="165"/>
                      <a:pt x="150" y="165"/>
                    </a:cubicBezTo>
                    <a:cubicBezTo>
                      <a:pt x="146" y="165"/>
                      <a:pt x="136" y="169"/>
                      <a:pt x="126" y="175"/>
                    </a:cubicBezTo>
                    <a:cubicBezTo>
                      <a:pt x="125" y="177"/>
                      <a:pt x="121" y="174"/>
                      <a:pt x="121" y="173"/>
                    </a:cubicBezTo>
                    <a:cubicBezTo>
                      <a:pt x="121" y="170"/>
                      <a:pt x="123" y="167"/>
                      <a:pt x="126" y="163"/>
                    </a:cubicBezTo>
                    <a:cubicBezTo>
                      <a:pt x="134" y="154"/>
                      <a:pt x="171" y="128"/>
                      <a:pt x="195" y="128"/>
                    </a:cubicBezTo>
                    <a:cubicBezTo>
                      <a:pt x="199" y="128"/>
                      <a:pt x="205" y="137"/>
                      <a:pt x="205" y="141"/>
                    </a:cubicBezTo>
                    <a:cubicBezTo>
                      <a:pt x="205" y="144"/>
                      <a:pt x="202" y="151"/>
                      <a:pt x="201" y="154"/>
                    </a:cubicBezTo>
                    <a:cubicBezTo>
                      <a:pt x="182" y="197"/>
                      <a:pt x="176" y="218"/>
                      <a:pt x="164" y="247"/>
                    </a:cubicBezTo>
                    <a:cubicBezTo>
                      <a:pt x="163" y="251"/>
                      <a:pt x="166" y="252"/>
                      <a:pt x="169" y="252"/>
                    </a:cubicBezTo>
                    <a:cubicBezTo>
                      <a:pt x="172" y="252"/>
                      <a:pt x="182" y="247"/>
                      <a:pt x="196" y="235"/>
                    </a:cubicBezTo>
                    <a:cubicBezTo>
                      <a:pt x="201" y="231"/>
                      <a:pt x="202" y="231"/>
                      <a:pt x="204" y="231"/>
                    </a:cubicBezTo>
                    <a:cubicBezTo>
                      <a:pt x="205" y="231"/>
                      <a:pt x="207" y="232"/>
                      <a:pt x="207" y="234"/>
                    </a:cubicBezTo>
                    <a:cubicBezTo>
                      <a:pt x="207" y="237"/>
                      <a:pt x="205" y="242"/>
                      <a:pt x="201" y="247"/>
                    </a:cubicBezTo>
                    <a:close/>
                    <a:moveTo>
                      <a:pt x="192" y="98"/>
                    </a:moveTo>
                    <a:cubicBezTo>
                      <a:pt x="188" y="98"/>
                      <a:pt x="185" y="96"/>
                      <a:pt x="182" y="95"/>
                    </a:cubicBezTo>
                    <a:cubicBezTo>
                      <a:pt x="177" y="91"/>
                      <a:pt x="173" y="85"/>
                      <a:pt x="173" y="76"/>
                    </a:cubicBezTo>
                    <a:cubicBezTo>
                      <a:pt x="173" y="65"/>
                      <a:pt x="179" y="57"/>
                      <a:pt x="186" y="52"/>
                    </a:cubicBezTo>
                    <a:cubicBezTo>
                      <a:pt x="190" y="49"/>
                      <a:pt x="195" y="48"/>
                      <a:pt x="198" y="48"/>
                    </a:cubicBezTo>
                    <a:cubicBezTo>
                      <a:pt x="213" y="48"/>
                      <a:pt x="219" y="59"/>
                      <a:pt x="219" y="70"/>
                    </a:cubicBezTo>
                    <a:cubicBezTo>
                      <a:pt x="219" y="82"/>
                      <a:pt x="206" y="98"/>
                      <a:pt x="192" y="98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1655A528-A31A-4FDA-A6A6-6846FAFF857D}"/>
                  </a:ext>
                </a:extLst>
              </p:cNvPr>
              <p:cNvSpPr/>
              <p:nvPr/>
            </p:nvSpPr>
            <p:spPr>
              <a:xfrm>
                <a:off x="2689543" y="2010311"/>
                <a:ext cx="1885826" cy="1323439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Pour passer d’un niveau</a:t>
                </a:r>
                <a:b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</a:b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de puces à un autre :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fr-FR" sz="10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Sélectionner la ligne souhaitée et utiliser la tabulation vers l’avant ou vers l’arrière 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</p:grpSp>
        <p:pic>
          <p:nvPicPr>
            <p:cNvPr id="27" name="Image 26">
              <a:extLst>
                <a:ext uri="{FF2B5EF4-FFF2-40B4-BE49-F238E27FC236}">
                  <a16:creationId xmlns:a16="http://schemas.microsoft.com/office/drawing/2014/main" id="{930BCB07-C695-437D-91C4-CAE46CD04C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02328" y="3962222"/>
              <a:ext cx="180768" cy="199216"/>
            </a:xfrm>
            <a:prstGeom prst="rect">
              <a:avLst/>
            </a:prstGeom>
          </p:spPr>
        </p:pic>
        <p:pic>
          <p:nvPicPr>
            <p:cNvPr id="28" name="Image 27">
              <a:extLst>
                <a:ext uri="{FF2B5EF4-FFF2-40B4-BE49-F238E27FC236}">
                  <a16:creationId xmlns:a16="http://schemas.microsoft.com/office/drawing/2014/main" id="{AAA4F985-71C6-4373-8E02-C64EF01BD2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67210" y="3962222"/>
              <a:ext cx="180768" cy="199216"/>
            </a:xfrm>
            <a:prstGeom prst="rect">
              <a:avLst/>
            </a:prstGeom>
          </p:spPr>
        </p:pic>
      </p:grpSp>
      <p:grpSp>
        <p:nvGrpSpPr>
          <p:cNvPr id="31" name="Groupe 30">
            <a:extLst>
              <a:ext uri="{FF2B5EF4-FFF2-40B4-BE49-F238E27FC236}">
                <a16:creationId xmlns:a16="http://schemas.microsoft.com/office/drawing/2014/main" id="{E541F4DC-7FBC-4554-909E-9B7506C942B9}"/>
              </a:ext>
            </a:extLst>
          </p:cNvPr>
          <p:cNvGrpSpPr/>
          <p:nvPr userDrawn="1"/>
        </p:nvGrpSpPr>
        <p:grpSpPr>
          <a:xfrm>
            <a:off x="12361845" y="4560451"/>
            <a:ext cx="1885826" cy="2297549"/>
            <a:chOff x="2689543" y="1651754"/>
            <a:chExt cx="1885826" cy="2297549"/>
          </a:xfrm>
        </p:grpSpPr>
        <p:sp>
          <p:nvSpPr>
            <p:cNvPr id="32" name="Freeform 5">
              <a:extLst>
                <a:ext uri="{FF2B5EF4-FFF2-40B4-BE49-F238E27FC236}">
                  <a16:creationId xmlns:a16="http://schemas.microsoft.com/office/drawing/2014/main" id="{504A021E-F800-4BD3-B8C9-E7BF7222A1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B05EA424-AB65-4770-8986-EA671218D520}"/>
                </a:ext>
              </a:extLst>
            </p:cNvPr>
            <p:cNvSpPr/>
            <p:nvPr/>
          </p:nvSpPr>
          <p:spPr>
            <a:xfrm>
              <a:off x="2689543" y="2010311"/>
              <a:ext cx="1885826" cy="193899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le pied</a:t>
              </a:r>
              <a:b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</a:b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de page :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insérer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en-tête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et pied de page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« Numéro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de diapositive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Écrire le texte souhaité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dans la case « Pied de page »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Cliquez sur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« Appliquer partout 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1232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+ 4 Colonn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que 2">
            <a:extLst>
              <a:ext uri="{FF2B5EF4-FFF2-40B4-BE49-F238E27FC236}">
                <a16:creationId xmlns:a16="http://schemas.microsoft.com/office/drawing/2014/main" id="{320350D4-2B99-43E0-8350-BA1868AF27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6703" t="17415" b="24058"/>
          <a:stretch/>
        </p:blipFill>
        <p:spPr>
          <a:xfrm>
            <a:off x="0" y="0"/>
            <a:ext cx="5089418" cy="6858000"/>
          </a:xfrm>
          <a:prstGeom prst="rect">
            <a:avLst/>
          </a:prstGeom>
        </p:spPr>
      </p:pic>
      <p:sp>
        <p:nvSpPr>
          <p:cNvPr id="6" name="Titre 5">
            <a:extLst>
              <a:ext uri="{FF2B5EF4-FFF2-40B4-BE49-F238E27FC236}">
                <a16:creationId xmlns:a16="http://schemas.microsoft.com/office/drawing/2014/main" id="{A21AAEEF-6F8D-4F4A-BA80-A6DEC8A799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8711" y="397389"/>
            <a:ext cx="11434578" cy="535531"/>
          </a:xfrm>
        </p:spPr>
        <p:txBody>
          <a:bodyPr wrap="square">
            <a:spAutoFit/>
          </a:bodyPr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BE3E2AF-234B-41AD-9B9A-8A416BFE357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9B5AF8D7-3291-4136-B08F-A777867E81A5}"/>
              </a:ext>
            </a:extLst>
          </p:cNvPr>
          <p:cNvSpPr/>
          <p:nvPr userDrawn="1"/>
        </p:nvSpPr>
        <p:spPr>
          <a:xfrm>
            <a:off x="4424657" y="5897844"/>
            <a:ext cx="1988032" cy="1988032"/>
          </a:xfrm>
          <a:prstGeom prst="arc">
            <a:avLst>
              <a:gd name="adj1" fmla="val 10956447"/>
              <a:gd name="adj2" fmla="val 2151867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space réservé du texte 6">
            <a:extLst>
              <a:ext uri="{FF2B5EF4-FFF2-40B4-BE49-F238E27FC236}">
                <a16:creationId xmlns:a16="http://schemas.microsoft.com/office/drawing/2014/main" id="{C717A511-E6AB-4189-806E-B4407C0C5E7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8711" y="2543174"/>
            <a:ext cx="2573338" cy="2200602"/>
          </a:xfrm>
        </p:spPr>
        <p:txBody>
          <a:bodyPr/>
          <a:lstStyle>
            <a:lvl1pPr marL="269875" indent="-269875">
              <a:buClr>
                <a:schemeClr val="accent2"/>
              </a:buClr>
              <a:buFont typeface="Arial" panose="020B0604020202020204" pitchFamily="34" charset="0"/>
              <a:buChar char=" "/>
              <a:defRPr sz="1200"/>
            </a:lvl1pPr>
            <a:lvl2pPr marL="539750" indent="-180975">
              <a:spcBef>
                <a:spcPts val="600"/>
              </a:spcBef>
              <a:buFont typeface="Wingdings" panose="05000000000000000000" pitchFamily="2" charset="2"/>
              <a:buChar char=""/>
              <a:defRPr/>
            </a:lvl2pPr>
          </a:lstStyle>
          <a:p>
            <a:pPr lvl="0"/>
            <a:r>
              <a:rPr lang="fr-FR"/>
              <a:t>Cliquez ici pour insérer votre texte de niveau 01, Police Arial, corps 16, violet, gras, et vous pouvez mettre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en avant comme ceci</a:t>
            </a:r>
          </a:p>
          <a:p>
            <a:pPr lvl="1"/>
            <a:r>
              <a:rPr lang="fr-FR"/>
              <a:t>Cliquez ici pour insérer votre texte de niveau 02, police Arial, corps 12, violet, sans gras, mais vous pouvez mettre en avant </a:t>
            </a:r>
            <a:r>
              <a:rPr lang="fr-FR" b="1">
                <a:solidFill>
                  <a:schemeClr val="accent3"/>
                </a:solidFill>
              </a:rPr>
              <a:t>certains mots </a:t>
            </a:r>
            <a:r>
              <a:rPr lang="fr-FR"/>
              <a:t>comme ceci</a:t>
            </a:r>
          </a:p>
        </p:txBody>
      </p:sp>
      <p:sp>
        <p:nvSpPr>
          <p:cNvPr id="12" name="Espace réservé du texte 6">
            <a:extLst>
              <a:ext uri="{FF2B5EF4-FFF2-40B4-BE49-F238E27FC236}">
                <a16:creationId xmlns:a16="http://schemas.microsoft.com/office/drawing/2014/main" id="{2C7F3BDB-DFD3-4F0E-A188-E3F9B52E26C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32458" y="2543174"/>
            <a:ext cx="2573338" cy="2200602"/>
          </a:xfrm>
        </p:spPr>
        <p:txBody>
          <a:bodyPr/>
          <a:lstStyle>
            <a:lvl1pPr marL="269875" indent="-269875">
              <a:buClr>
                <a:schemeClr val="accent2"/>
              </a:buClr>
              <a:buFont typeface="Arial" panose="020B0604020202020204" pitchFamily="34" charset="0"/>
              <a:buChar char=" "/>
              <a:defRPr sz="1200"/>
            </a:lvl1pPr>
            <a:lvl2pPr marL="539750" indent="-180975">
              <a:spcBef>
                <a:spcPts val="600"/>
              </a:spcBef>
              <a:buFont typeface="Wingdings" panose="05000000000000000000" pitchFamily="2" charset="2"/>
              <a:buChar char=""/>
              <a:defRPr/>
            </a:lvl2pPr>
          </a:lstStyle>
          <a:p>
            <a:pPr lvl="0"/>
            <a:r>
              <a:rPr lang="fr-FR"/>
              <a:t>Cliquez ici pour insérer votre texte de niveau 01, Police Arial, corps 16, violet, gras, et vous pouvez mettre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en avant comme ceci</a:t>
            </a:r>
          </a:p>
          <a:p>
            <a:pPr lvl="1"/>
            <a:r>
              <a:rPr lang="fr-FR"/>
              <a:t>Cliquez ici pour insérer votre texte de niveau 02, police Arial, corps 12, violet, sans gras, mais vous pouvez mettre en avant </a:t>
            </a:r>
            <a:r>
              <a:rPr lang="fr-FR" b="1">
                <a:solidFill>
                  <a:schemeClr val="accent3"/>
                </a:solidFill>
              </a:rPr>
              <a:t>certains mots </a:t>
            </a:r>
            <a:r>
              <a:rPr lang="fr-FR"/>
              <a:t>comme ceci</a:t>
            </a:r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1AB5D095-4B09-4745-A90C-80D9A5FC43F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86204" y="2543174"/>
            <a:ext cx="2573338" cy="2200602"/>
          </a:xfrm>
        </p:spPr>
        <p:txBody>
          <a:bodyPr/>
          <a:lstStyle>
            <a:lvl1pPr marL="269875" indent="-269875">
              <a:buClr>
                <a:schemeClr val="accent2"/>
              </a:buClr>
              <a:buFont typeface="Arial" panose="020B0604020202020204" pitchFamily="34" charset="0"/>
              <a:buChar char=" "/>
              <a:defRPr sz="1200"/>
            </a:lvl1pPr>
            <a:lvl2pPr marL="539750" indent="-180975">
              <a:spcBef>
                <a:spcPts val="600"/>
              </a:spcBef>
              <a:buFont typeface="Wingdings" panose="05000000000000000000" pitchFamily="2" charset="2"/>
              <a:buChar char=""/>
              <a:defRPr/>
            </a:lvl2pPr>
          </a:lstStyle>
          <a:p>
            <a:pPr lvl="0"/>
            <a:r>
              <a:rPr lang="fr-FR"/>
              <a:t>Cliquez ici pour insérer votre texte de niveau 01, Police Arial, corps 16, violet, gras, et vous pouvez mettre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en avant comme ceci</a:t>
            </a:r>
          </a:p>
          <a:p>
            <a:pPr lvl="1"/>
            <a:r>
              <a:rPr lang="fr-FR"/>
              <a:t>Cliquez ici pour insérer votre texte de niveau 02, police Arial, corps 12, violet, sans gras, mais vous pouvez mettre en avant </a:t>
            </a:r>
            <a:r>
              <a:rPr lang="fr-FR" b="1">
                <a:solidFill>
                  <a:schemeClr val="accent3"/>
                </a:solidFill>
              </a:rPr>
              <a:t>certains mots </a:t>
            </a:r>
            <a:r>
              <a:rPr lang="fr-FR"/>
              <a:t>comme ceci</a:t>
            </a:r>
          </a:p>
        </p:txBody>
      </p:sp>
      <p:sp>
        <p:nvSpPr>
          <p:cNvPr id="15" name="Espace réservé du texte 6">
            <a:extLst>
              <a:ext uri="{FF2B5EF4-FFF2-40B4-BE49-F238E27FC236}">
                <a16:creationId xmlns:a16="http://schemas.microsoft.com/office/drawing/2014/main" id="{F638D363-D44E-4A3F-A7D6-040C8E79294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239951" y="2543174"/>
            <a:ext cx="2573338" cy="2200602"/>
          </a:xfrm>
        </p:spPr>
        <p:txBody>
          <a:bodyPr/>
          <a:lstStyle>
            <a:lvl1pPr marL="269875" indent="-269875">
              <a:buClr>
                <a:schemeClr val="accent2"/>
              </a:buClr>
              <a:buFont typeface="Arial" panose="020B0604020202020204" pitchFamily="34" charset="0"/>
              <a:buChar char=" "/>
              <a:defRPr sz="1200"/>
            </a:lvl1pPr>
            <a:lvl2pPr marL="539750" indent="-180975">
              <a:spcBef>
                <a:spcPts val="600"/>
              </a:spcBef>
              <a:buFont typeface="Wingdings" panose="05000000000000000000" pitchFamily="2" charset="2"/>
              <a:buChar char=""/>
              <a:defRPr/>
            </a:lvl2pPr>
          </a:lstStyle>
          <a:p>
            <a:pPr lvl="0"/>
            <a:r>
              <a:rPr lang="fr-FR"/>
              <a:t>Cliquez ici pour insérer votre texte de niveau 01, Police Arial, corps 16, violet, gras, et vous pouvez mettre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en avant comme ceci</a:t>
            </a:r>
          </a:p>
          <a:p>
            <a:pPr lvl="1"/>
            <a:r>
              <a:rPr lang="fr-FR"/>
              <a:t>Cliquez ici pour insérer votre texte de niveau 02, police Arial, corps 12, violet, sans gras, mais vous pouvez mettre en avant </a:t>
            </a:r>
            <a:r>
              <a:rPr lang="fr-FR" b="1">
                <a:solidFill>
                  <a:schemeClr val="accent3"/>
                </a:solidFill>
              </a:rPr>
              <a:t>certains mots </a:t>
            </a:r>
            <a:r>
              <a:rPr lang="fr-FR"/>
              <a:t>comme ceci</a:t>
            </a:r>
          </a:p>
        </p:txBody>
      </p:sp>
      <p:sp>
        <p:nvSpPr>
          <p:cNvPr id="19" name="Espace réservé du texte 11">
            <a:extLst>
              <a:ext uri="{FF2B5EF4-FFF2-40B4-BE49-F238E27FC236}">
                <a16:creationId xmlns:a16="http://schemas.microsoft.com/office/drawing/2014/main" id="{0961187C-EE5C-40A9-9E49-81296B396D9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332458" y="1837390"/>
            <a:ext cx="2573337" cy="391628"/>
          </a:xfrm>
          <a:noFill/>
        </p:spPr>
        <p:txBody>
          <a:bodyPr tIns="72000" bIns="72000" anchor="b">
            <a:spAutoFit/>
          </a:bodyPr>
          <a:lstStyle>
            <a:lvl1pPr marL="0" indent="0" algn="ctr">
              <a:buNone/>
              <a:defRPr sz="16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fr-FR"/>
              <a:t>Titre de la section</a:t>
            </a:r>
          </a:p>
        </p:txBody>
      </p:sp>
      <p:sp>
        <p:nvSpPr>
          <p:cNvPr id="20" name="Espace réservé du texte 11">
            <a:extLst>
              <a:ext uri="{FF2B5EF4-FFF2-40B4-BE49-F238E27FC236}">
                <a16:creationId xmlns:a16="http://schemas.microsoft.com/office/drawing/2014/main" id="{598913E7-CC54-4533-ACAB-04AC2B12F3E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86205" y="1837390"/>
            <a:ext cx="2573337" cy="391628"/>
          </a:xfrm>
          <a:noFill/>
        </p:spPr>
        <p:txBody>
          <a:bodyPr tIns="72000" bIns="72000" anchor="b">
            <a:spAutoFit/>
          </a:bodyPr>
          <a:lstStyle>
            <a:lvl1pPr marL="0" indent="0" algn="ctr">
              <a:buNone/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Titre de la section</a:t>
            </a:r>
          </a:p>
        </p:txBody>
      </p:sp>
      <p:sp>
        <p:nvSpPr>
          <p:cNvPr id="21" name="Espace réservé du texte 11">
            <a:extLst>
              <a:ext uri="{FF2B5EF4-FFF2-40B4-BE49-F238E27FC236}">
                <a16:creationId xmlns:a16="http://schemas.microsoft.com/office/drawing/2014/main" id="{9B204E44-7891-42BF-AED3-2B6766ABA55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239952" y="1837390"/>
            <a:ext cx="2573337" cy="391628"/>
          </a:xfrm>
          <a:noFill/>
        </p:spPr>
        <p:txBody>
          <a:bodyPr tIns="72000" bIns="72000" anchor="b">
            <a:spAutoFit/>
          </a:bodyPr>
          <a:lstStyle>
            <a:lvl1pPr marL="0" indent="0" algn="ctr"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Titre de la section</a:t>
            </a:r>
          </a:p>
        </p:txBody>
      </p:sp>
      <p:sp>
        <p:nvSpPr>
          <p:cNvPr id="24" name="Espace réservé du texte 11">
            <a:extLst>
              <a:ext uri="{FF2B5EF4-FFF2-40B4-BE49-F238E27FC236}">
                <a16:creationId xmlns:a16="http://schemas.microsoft.com/office/drawing/2014/main" id="{1133EC53-4593-4151-A00C-80026B19975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78711" y="1837390"/>
            <a:ext cx="2573337" cy="391628"/>
          </a:xfrm>
          <a:noFill/>
        </p:spPr>
        <p:txBody>
          <a:bodyPr tIns="72000" bIns="72000" anchor="b">
            <a:spAutoFit/>
          </a:bodyPr>
          <a:lstStyle>
            <a:lvl1pPr marL="0" indent="0" algn="ctr"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Titre de la section</a:t>
            </a:r>
          </a:p>
        </p:txBody>
      </p:sp>
      <p:sp>
        <p:nvSpPr>
          <p:cNvPr id="25" name="Espace réservé du texte 6">
            <a:extLst>
              <a:ext uri="{FF2B5EF4-FFF2-40B4-BE49-F238E27FC236}">
                <a16:creationId xmlns:a16="http://schemas.microsoft.com/office/drawing/2014/main" id="{6F53F0C7-AAFD-4CF1-A496-FAB68B3A671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78710" y="932920"/>
            <a:ext cx="11434577" cy="338554"/>
          </a:xfrm>
        </p:spPr>
        <p:txBody>
          <a:bodyPr wrap="square">
            <a:spAutoFit/>
          </a:bodyPr>
          <a:lstStyle>
            <a:lvl1pPr>
              <a:defRPr sz="1600" b="0"/>
            </a:lvl1pPr>
          </a:lstStyle>
          <a:p>
            <a:pPr lvl="0"/>
            <a:r>
              <a:rPr lang="fr-FR"/>
              <a:t>Sous-titre de la slide</a:t>
            </a:r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94014901-A740-45DA-A50B-4349A70264BE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fr-FR"/>
              <a:t>Rentrée 2022 - Présentation collèges publics</a:t>
            </a:r>
          </a:p>
        </p:txBody>
      </p:sp>
      <p:sp>
        <p:nvSpPr>
          <p:cNvPr id="28" name="Espace réservé du texte 3">
            <a:extLst>
              <a:ext uri="{FF2B5EF4-FFF2-40B4-BE49-F238E27FC236}">
                <a16:creationId xmlns:a16="http://schemas.microsoft.com/office/drawing/2014/main" id="{9B1A84BE-1366-4553-A4CB-38828E7B793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01874" y="6142374"/>
            <a:ext cx="3854569" cy="215444"/>
          </a:xfrm>
        </p:spPr>
        <p:txBody>
          <a:bodyPr lIns="108000"/>
          <a:lstStyle>
            <a:lvl1pPr marL="127000" indent="-127000" algn="l" defTabSz="914400" rtl="0" eaLnBrk="1" latinLnBrk="0" hangingPunct="1">
              <a:buFont typeface="+mj-lt"/>
              <a:buAutoNum type="arabicPeriod"/>
              <a:defRPr lang="en-GB" sz="800" b="0" kern="1200" dirty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127000" indent="-127000">
              <a:buFont typeface="+mj-lt"/>
              <a:buAutoNum type="arabicPeriod"/>
            </a:pPr>
            <a:r>
              <a:rPr lang="fr-FR" sz="800">
                <a:solidFill>
                  <a:schemeClr val="bg2">
                    <a:lumMod val="75000"/>
                  </a:schemeClr>
                </a:solidFill>
              </a:rPr>
              <a:t>Cliquer ici pour ajouter vos notes de bas de page</a:t>
            </a:r>
          </a:p>
        </p:txBody>
      </p:sp>
      <p:grpSp>
        <p:nvGrpSpPr>
          <p:cNvPr id="29" name="Groupe 28">
            <a:extLst>
              <a:ext uri="{FF2B5EF4-FFF2-40B4-BE49-F238E27FC236}">
                <a16:creationId xmlns:a16="http://schemas.microsoft.com/office/drawing/2014/main" id="{96E65FC2-0765-456B-902F-DCE88490A7E9}"/>
              </a:ext>
            </a:extLst>
          </p:cNvPr>
          <p:cNvGrpSpPr/>
          <p:nvPr userDrawn="1"/>
        </p:nvGrpSpPr>
        <p:grpSpPr>
          <a:xfrm>
            <a:off x="12361845" y="0"/>
            <a:ext cx="1885826" cy="1681996"/>
            <a:chOff x="7045594" y="2588002"/>
            <a:chExt cx="1885826" cy="1681996"/>
          </a:xfrm>
        </p:grpSpPr>
        <p:grpSp>
          <p:nvGrpSpPr>
            <p:cNvPr id="30" name="Groupe 29">
              <a:extLst>
                <a:ext uri="{FF2B5EF4-FFF2-40B4-BE49-F238E27FC236}">
                  <a16:creationId xmlns:a16="http://schemas.microsoft.com/office/drawing/2014/main" id="{91258618-5B5F-45F3-AEE8-CE6E02789918}"/>
                </a:ext>
              </a:extLst>
            </p:cNvPr>
            <p:cNvGrpSpPr/>
            <p:nvPr/>
          </p:nvGrpSpPr>
          <p:grpSpPr>
            <a:xfrm>
              <a:off x="7045594" y="2588002"/>
              <a:ext cx="1885826" cy="1681996"/>
              <a:chOff x="2689543" y="1651754"/>
              <a:chExt cx="1885826" cy="1681996"/>
            </a:xfrm>
          </p:grpSpPr>
          <p:sp>
            <p:nvSpPr>
              <p:cNvPr id="33" name="Freeform 5">
                <a:extLst>
                  <a:ext uri="{FF2B5EF4-FFF2-40B4-BE49-F238E27FC236}">
                    <a16:creationId xmlns:a16="http://schemas.microsoft.com/office/drawing/2014/main" id="{08017998-18B6-4146-82C7-2E23EC96B1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9731" y="1651754"/>
                <a:ext cx="425450" cy="425450"/>
              </a:xfrm>
              <a:custGeom>
                <a:avLst/>
                <a:gdLst>
                  <a:gd name="T0" fmla="*/ 173 w 346"/>
                  <a:gd name="T1" fmla="*/ 0 h 346"/>
                  <a:gd name="T2" fmla="*/ 0 w 346"/>
                  <a:gd name="T3" fmla="*/ 173 h 346"/>
                  <a:gd name="T4" fmla="*/ 173 w 346"/>
                  <a:gd name="T5" fmla="*/ 346 h 346"/>
                  <a:gd name="T6" fmla="*/ 346 w 346"/>
                  <a:gd name="T7" fmla="*/ 173 h 346"/>
                  <a:gd name="T8" fmla="*/ 173 w 346"/>
                  <a:gd name="T9" fmla="*/ 0 h 346"/>
                  <a:gd name="T10" fmla="*/ 201 w 346"/>
                  <a:gd name="T11" fmla="*/ 247 h 346"/>
                  <a:gd name="T12" fmla="*/ 128 w 346"/>
                  <a:gd name="T13" fmla="*/ 290 h 346"/>
                  <a:gd name="T14" fmla="*/ 111 w 346"/>
                  <a:gd name="T15" fmla="*/ 278 h 346"/>
                  <a:gd name="T16" fmla="*/ 112 w 346"/>
                  <a:gd name="T17" fmla="*/ 272 h 346"/>
                  <a:gd name="T18" fmla="*/ 153 w 346"/>
                  <a:gd name="T19" fmla="*/ 172 h 346"/>
                  <a:gd name="T20" fmla="*/ 150 w 346"/>
                  <a:gd name="T21" fmla="*/ 165 h 346"/>
                  <a:gd name="T22" fmla="*/ 126 w 346"/>
                  <a:gd name="T23" fmla="*/ 175 h 346"/>
                  <a:gd name="T24" fmla="*/ 121 w 346"/>
                  <a:gd name="T25" fmla="*/ 173 h 346"/>
                  <a:gd name="T26" fmla="*/ 126 w 346"/>
                  <a:gd name="T27" fmla="*/ 163 h 346"/>
                  <a:gd name="T28" fmla="*/ 195 w 346"/>
                  <a:gd name="T29" fmla="*/ 128 h 346"/>
                  <a:gd name="T30" fmla="*/ 205 w 346"/>
                  <a:gd name="T31" fmla="*/ 141 h 346"/>
                  <a:gd name="T32" fmla="*/ 201 w 346"/>
                  <a:gd name="T33" fmla="*/ 154 h 346"/>
                  <a:gd name="T34" fmla="*/ 164 w 346"/>
                  <a:gd name="T35" fmla="*/ 247 h 346"/>
                  <a:gd name="T36" fmla="*/ 169 w 346"/>
                  <a:gd name="T37" fmla="*/ 252 h 346"/>
                  <a:gd name="T38" fmla="*/ 196 w 346"/>
                  <a:gd name="T39" fmla="*/ 235 h 346"/>
                  <a:gd name="T40" fmla="*/ 204 w 346"/>
                  <a:gd name="T41" fmla="*/ 231 h 346"/>
                  <a:gd name="T42" fmla="*/ 207 w 346"/>
                  <a:gd name="T43" fmla="*/ 234 h 346"/>
                  <a:gd name="T44" fmla="*/ 201 w 346"/>
                  <a:gd name="T45" fmla="*/ 247 h 346"/>
                  <a:gd name="T46" fmla="*/ 192 w 346"/>
                  <a:gd name="T47" fmla="*/ 98 h 346"/>
                  <a:gd name="T48" fmla="*/ 182 w 346"/>
                  <a:gd name="T49" fmla="*/ 95 h 346"/>
                  <a:gd name="T50" fmla="*/ 173 w 346"/>
                  <a:gd name="T51" fmla="*/ 76 h 346"/>
                  <a:gd name="T52" fmla="*/ 186 w 346"/>
                  <a:gd name="T53" fmla="*/ 52 h 346"/>
                  <a:gd name="T54" fmla="*/ 198 w 346"/>
                  <a:gd name="T55" fmla="*/ 48 h 346"/>
                  <a:gd name="T56" fmla="*/ 219 w 346"/>
                  <a:gd name="T57" fmla="*/ 70 h 346"/>
                  <a:gd name="T58" fmla="*/ 192 w 346"/>
                  <a:gd name="T59" fmla="*/ 98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6" h="346">
                    <a:moveTo>
                      <a:pt x="173" y="0"/>
                    </a:moveTo>
                    <a:cubicBezTo>
                      <a:pt x="78" y="0"/>
                      <a:pt x="0" y="78"/>
                      <a:pt x="0" y="173"/>
                    </a:cubicBezTo>
                    <a:cubicBezTo>
                      <a:pt x="0" y="268"/>
                      <a:pt x="78" y="346"/>
                      <a:pt x="173" y="346"/>
                    </a:cubicBezTo>
                    <a:cubicBezTo>
                      <a:pt x="268" y="346"/>
                      <a:pt x="346" y="268"/>
                      <a:pt x="346" y="173"/>
                    </a:cubicBezTo>
                    <a:cubicBezTo>
                      <a:pt x="346" y="78"/>
                      <a:pt x="268" y="0"/>
                      <a:pt x="173" y="0"/>
                    </a:cubicBezTo>
                    <a:close/>
                    <a:moveTo>
                      <a:pt x="201" y="247"/>
                    </a:moveTo>
                    <a:cubicBezTo>
                      <a:pt x="182" y="270"/>
                      <a:pt x="143" y="290"/>
                      <a:pt x="128" y="290"/>
                    </a:cubicBezTo>
                    <a:cubicBezTo>
                      <a:pt x="122" y="290"/>
                      <a:pt x="111" y="284"/>
                      <a:pt x="111" y="278"/>
                    </a:cubicBezTo>
                    <a:cubicBezTo>
                      <a:pt x="111" y="276"/>
                      <a:pt x="111" y="276"/>
                      <a:pt x="112" y="272"/>
                    </a:cubicBezTo>
                    <a:cubicBezTo>
                      <a:pt x="126" y="238"/>
                      <a:pt x="138" y="213"/>
                      <a:pt x="153" y="172"/>
                    </a:cubicBezTo>
                    <a:cubicBezTo>
                      <a:pt x="154" y="169"/>
                      <a:pt x="153" y="165"/>
                      <a:pt x="150" y="165"/>
                    </a:cubicBezTo>
                    <a:cubicBezTo>
                      <a:pt x="146" y="165"/>
                      <a:pt x="136" y="169"/>
                      <a:pt x="126" y="175"/>
                    </a:cubicBezTo>
                    <a:cubicBezTo>
                      <a:pt x="125" y="177"/>
                      <a:pt x="121" y="174"/>
                      <a:pt x="121" y="173"/>
                    </a:cubicBezTo>
                    <a:cubicBezTo>
                      <a:pt x="121" y="170"/>
                      <a:pt x="123" y="167"/>
                      <a:pt x="126" y="163"/>
                    </a:cubicBezTo>
                    <a:cubicBezTo>
                      <a:pt x="134" y="154"/>
                      <a:pt x="171" y="128"/>
                      <a:pt x="195" y="128"/>
                    </a:cubicBezTo>
                    <a:cubicBezTo>
                      <a:pt x="199" y="128"/>
                      <a:pt x="205" y="137"/>
                      <a:pt x="205" y="141"/>
                    </a:cubicBezTo>
                    <a:cubicBezTo>
                      <a:pt x="205" y="144"/>
                      <a:pt x="202" y="151"/>
                      <a:pt x="201" y="154"/>
                    </a:cubicBezTo>
                    <a:cubicBezTo>
                      <a:pt x="182" y="197"/>
                      <a:pt x="176" y="218"/>
                      <a:pt x="164" y="247"/>
                    </a:cubicBezTo>
                    <a:cubicBezTo>
                      <a:pt x="163" y="251"/>
                      <a:pt x="166" y="252"/>
                      <a:pt x="169" y="252"/>
                    </a:cubicBezTo>
                    <a:cubicBezTo>
                      <a:pt x="172" y="252"/>
                      <a:pt x="182" y="247"/>
                      <a:pt x="196" y="235"/>
                    </a:cubicBezTo>
                    <a:cubicBezTo>
                      <a:pt x="201" y="231"/>
                      <a:pt x="202" y="231"/>
                      <a:pt x="204" y="231"/>
                    </a:cubicBezTo>
                    <a:cubicBezTo>
                      <a:pt x="205" y="231"/>
                      <a:pt x="207" y="232"/>
                      <a:pt x="207" y="234"/>
                    </a:cubicBezTo>
                    <a:cubicBezTo>
                      <a:pt x="207" y="237"/>
                      <a:pt x="205" y="242"/>
                      <a:pt x="201" y="247"/>
                    </a:cubicBezTo>
                    <a:close/>
                    <a:moveTo>
                      <a:pt x="192" y="98"/>
                    </a:moveTo>
                    <a:cubicBezTo>
                      <a:pt x="188" y="98"/>
                      <a:pt x="185" y="96"/>
                      <a:pt x="182" y="95"/>
                    </a:cubicBezTo>
                    <a:cubicBezTo>
                      <a:pt x="177" y="91"/>
                      <a:pt x="173" y="85"/>
                      <a:pt x="173" y="76"/>
                    </a:cubicBezTo>
                    <a:cubicBezTo>
                      <a:pt x="173" y="65"/>
                      <a:pt x="179" y="57"/>
                      <a:pt x="186" y="52"/>
                    </a:cubicBezTo>
                    <a:cubicBezTo>
                      <a:pt x="190" y="49"/>
                      <a:pt x="195" y="48"/>
                      <a:pt x="198" y="48"/>
                    </a:cubicBezTo>
                    <a:cubicBezTo>
                      <a:pt x="213" y="48"/>
                      <a:pt x="219" y="59"/>
                      <a:pt x="219" y="70"/>
                    </a:cubicBezTo>
                    <a:cubicBezTo>
                      <a:pt x="219" y="82"/>
                      <a:pt x="206" y="98"/>
                      <a:pt x="192" y="98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B8FF0557-0239-4FCD-B4FA-95F16D86AE4E}"/>
                  </a:ext>
                </a:extLst>
              </p:cNvPr>
              <p:cNvSpPr/>
              <p:nvPr/>
            </p:nvSpPr>
            <p:spPr>
              <a:xfrm>
                <a:off x="2689543" y="2010311"/>
                <a:ext cx="1885826" cy="1323439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Pour passer d’un niveau</a:t>
                </a:r>
                <a:b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</a:b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de puces à un autre :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fr-FR" sz="10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Sélectionner la ligne souhaitée et utiliser la tabulation vers l’avant ou vers l’arrière 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</p:grpSp>
        <p:pic>
          <p:nvPicPr>
            <p:cNvPr id="31" name="Image 30">
              <a:extLst>
                <a:ext uri="{FF2B5EF4-FFF2-40B4-BE49-F238E27FC236}">
                  <a16:creationId xmlns:a16="http://schemas.microsoft.com/office/drawing/2014/main" id="{69128EAB-198A-4AFD-A25F-ACCB602B988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02328" y="3962222"/>
              <a:ext cx="180768" cy="199216"/>
            </a:xfrm>
            <a:prstGeom prst="rect">
              <a:avLst/>
            </a:prstGeom>
          </p:spPr>
        </p:pic>
        <p:pic>
          <p:nvPicPr>
            <p:cNvPr id="32" name="Image 31">
              <a:extLst>
                <a:ext uri="{FF2B5EF4-FFF2-40B4-BE49-F238E27FC236}">
                  <a16:creationId xmlns:a16="http://schemas.microsoft.com/office/drawing/2014/main" id="{3E6FED7F-3689-4E13-B942-A1557EBE64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67210" y="3962222"/>
              <a:ext cx="180768" cy="199216"/>
            </a:xfrm>
            <a:prstGeom prst="rect">
              <a:avLst/>
            </a:prstGeom>
          </p:spPr>
        </p:pic>
      </p:grpSp>
      <p:grpSp>
        <p:nvGrpSpPr>
          <p:cNvPr id="35" name="Groupe 34">
            <a:extLst>
              <a:ext uri="{FF2B5EF4-FFF2-40B4-BE49-F238E27FC236}">
                <a16:creationId xmlns:a16="http://schemas.microsoft.com/office/drawing/2014/main" id="{C152F8EA-687D-48F4-A4A1-B9ADF85004E3}"/>
              </a:ext>
            </a:extLst>
          </p:cNvPr>
          <p:cNvGrpSpPr/>
          <p:nvPr userDrawn="1"/>
        </p:nvGrpSpPr>
        <p:grpSpPr>
          <a:xfrm>
            <a:off x="12361845" y="4560451"/>
            <a:ext cx="1885826" cy="2297549"/>
            <a:chOff x="2689543" y="1651754"/>
            <a:chExt cx="1885826" cy="2297549"/>
          </a:xfrm>
        </p:grpSpPr>
        <p:sp>
          <p:nvSpPr>
            <p:cNvPr id="36" name="Freeform 5">
              <a:extLst>
                <a:ext uri="{FF2B5EF4-FFF2-40B4-BE49-F238E27FC236}">
                  <a16:creationId xmlns:a16="http://schemas.microsoft.com/office/drawing/2014/main" id="{FFC53040-F7F6-4912-9F8A-083EDC46CB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E3872AD5-3B3B-4351-97FD-BF1731F4CBF6}"/>
                </a:ext>
              </a:extLst>
            </p:cNvPr>
            <p:cNvSpPr/>
            <p:nvPr/>
          </p:nvSpPr>
          <p:spPr>
            <a:xfrm>
              <a:off x="2689543" y="2010311"/>
              <a:ext cx="1885826" cy="193899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le pied</a:t>
              </a:r>
              <a:b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</a:b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de page :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insérer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en-tête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et pied de page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« Numéro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de diapositive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Écrire le texte souhaité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dans la case « Pied de page »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Cliquez sur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« Appliquer partout 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865118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+ 3 Colonn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que 2">
            <a:extLst>
              <a:ext uri="{FF2B5EF4-FFF2-40B4-BE49-F238E27FC236}">
                <a16:creationId xmlns:a16="http://schemas.microsoft.com/office/drawing/2014/main" id="{320350D4-2B99-43E0-8350-BA1868AF27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6703" t="17415" b="24058"/>
          <a:stretch/>
        </p:blipFill>
        <p:spPr>
          <a:xfrm>
            <a:off x="0" y="0"/>
            <a:ext cx="5089418" cy="6858000"/>
          </a:xfrm>
          <a:prstGeom prst="rect">
            <a:avLst/>
          </a:prstGeom>
        </p:spPr>
      </p:pic>
      <p:sp>
        <p:nvSpPr>
          <p:cNvPr id="6" name="Titre 5">
            <a:extLst>
              <a:ext uri="{FF2B5EF4-FFF2-40B4-BE49-F238E27FC236}">
                <a16:creationId xmlns:a16="http://schemas.microsoft.com/office/drawing/2014/main" id="{A21AAEEF-6F8D-4F4A-BA80-A6DEC8A799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8711" y="397389"/>
            <a:ext cx="11434578" cy="535531"/>
          </a:xfrm>
        </p:spPr>
        <p:txBody>
          <a:bodyPr wrap="square">
            <a:spAutoFit/>
          </a:bodyPr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BE3E2AF-234B-41AD-9B9A-8A416BFE357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9B5AF8D7-3291-4136-B08F-A777867E81A5}"/>
              </a:ext>
            </a:extLst>
          </p:cNvPr>
          <p:cNvSpPr/>
          <p:nvPr userDrawn="1"/>
        </p:nvSpPr>
        <p:spPr>
          <a:xfrm>
            <a:off x="4424657" y="5897844"/>
            <a:ext cx="1988032" cy="1988032"/>
          </a:xfrm>
          <a:prstGeom prst="arc">
            <a:avLst>
              <a:gd name="adj1" fmla="val 10956447"/>
              <a:gd name="adj2" fmla="val 2151867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space réservé du texte 6">
            <a:extLst>
              <a:ext uri="{FF2B5EF4-FFF2-40B4-BE49-F238E27FC236}">
                <a16:creationId xmlns:a16="http://schemas.microsoft.com/office/drawing/2014/main" id="{C717A511-E6AB-4189-806E-B4407C0C5E7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8711" y="2543174"/>
            <a:ext cx="3559054" cy="1646605"/>
          </a:xfrm>
        </p:spPr>
        <p:txBody>
          <a:bodyPr/>
          <a:lstStyle>
            <a:lvl1pPr marL="269875" indent="-269875">
              <a:buClr>
                <a:schemeClr val="accent2"/>
              </a:buClr>
              <a:buFont typeface="Arial" panose="020B0604020202020204" pitchFamily="34" charset="0"/>
              <a:buChar char=" "/>
              <a:defRPr sz="1200"/>
            </a:lvl1pPr>
            <a:lvl2pPr marL="539750" indent="-180975">
              <a:spcBef>
                <a:spcPts val="600"/>
              </a:spcBef>
              <a:buFont typeface="Wingdings" panose="05000000000000000000" pitchFamily="2" charset="2"/>
              <a:buChar char=""/>
              <a:defRPr/>
            </a:lvl2pPr>
          </a:lstStyle>
          <a:p>
            <a:pPr lvl="0"/>
            <a:r>
              <a:rPr lang="fr-FR"/>
              <a:t>Cliquez ici pour insérer votre texte de niveau 01, Police Arial, corps 16, violet, gras, et vous pouvez mettre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en avant comme ceci</a:t>
            </a:r>
          </a:p>
          <a:p>
            <a:pPr lvl="1"/>
            <a:r>
              <a:rPr lang="fr-FR"/>
              <a:t>Cliquez ici pour insérer votre texte de niveau 02, police Arial, corps 12, violet, sans gras, mais vous pouvez mettre en avant </a:t>
            </a:r>
            <a:r>
              <a:rPr lang="fr-FR" b="1">
                <a:solidFill>
                  <a:schemeClr val="accent3"/>
                </a:solidFill>
              </a:rPr>
              <a:t>certains mots </a:t>
            </a:r>
            <a:r>
              <a:rPr lang="fr-FR"/>
              <a:t>comme ceci</a:t>
            </a:r>
          </a:p>
        </p:txBody>
      </p:sp>
      <p:sp>
        <p:nvSpPr>
          <p:cNvPr id="12" name="Espace réservé du texte 6">
            <a:extLst>
              <a:ext uri="{FF2B5EF4-FFF2-40B4-BE49-F238E27FC236}">
                <a16:creationId xmlns:a16="http://schemas.microsoft.com/office/drawing/2014/main" id="{2C7F3BDB-DFD3-4F0E-A188-E3F9B52E26C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32790" y="2543174"/>
            <a:ext cx="3526420" cy="1646605"/>
          </a:xfrm>
        </p:spPr>
        <p:txBody>
          <a:bodyPr/>
          <a:lstStyle>
            <a:lvl1pPr marL="269875" indent="-269875">
              <a:buClr>
                <a:schemeClr val="accent2"/>
              </a:buClr>
              <a:buFont typeface="Arial" panose="020B0604020202020204" pitchFamily="34" charset="0"/>
              <a:buChar char=" "/>
              <a:defRPr sz="1200"/>
            </a:lvl1pPr>
            <a:lvl2pPr marL="539750" indent="-180975">
              <a:spcBef>
                <a:spcPts val="600"/>
              </a:spcBef>
              <a:buFont typeface="Wingdings" panose="05000000000000000000" pitchFamily="2" charset="2"/>
              <a:buChar char=""/>
              <a:defRPr/>
            </a:lvl2pPr>
          </a:lstStyle>
          <a:p>
            <a:pPr lvl="0"/>
            <a:r>
              <a:rPr lang="fr-FR"/>
              <a:t>Cliquez ici pour insérer votre texte de niveau 01, Police Arial, corps 16, violet, gras, et vous pouvez mettre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en avant comme ceci</a:t>
            </a:r>
          </a:p>
          <a:p>
            <a:pPr lvl="1"/>
            <a:r>
              <a:rPr lang="fr-FR"/>
              <a:t>Cliquez ici pour insérer votre texte de niveau 02, police Arial, corps 12, violet, sans gras, mais vous pouvez mettre en avant </a:t>
            </a:r>
            <a:r>
              <a:rPr lang="fr-FR" b="1">
                <a:solidFill>
                  <a:schemeClr val="accent3"/>
                </a:solidFill>
              </a:rPr>
              <a:t>certains mots </a:t>
            </a:r>
            <a:r>
              <a:rPr lang="fr-FR"/>
              <a:t>comme ceci</a:t>
            </a:r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1AB5D095-4B09-4745-A90C-80D9A5FC43F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54235" y="2543174"/>
            <a:ext cx="3559054" cy="1646605"/>
          </a:xfrm>
        </p:spPr>
        <p:txBody>
          <a:bodyPr/>
          <a:lstStyle>
            <a:lvl1pPr marL="269875" indent="-269875">
              <a:buClr>
                <a:schemeClr val="accent2"/>
              </a:buClr>
              <a:buFont typeface="Arial" panose="020B0604020202020204" pitchFamily="34" charset="0"/>
              <a:buChar char=" "/>
              <a:defRPr sz="1200"/>
            </a:lvl1pPr>
            <a:lvl2pPr marL="539750" indent="-180975">
              <a:spcBef>
                <a:spcPts val="600"/>
              </a:spcBef>
              <a:buFont typeface="Wingdings" panose="05000000000000000000" pitchFamily="2" charset="2"/>
              <a:buChar char=""/>
              <a:defRPr/>
            </a:lvl2pPr>
          </a:lstStyle>
          <a:p>
            <a:pPr lvl="0"/>
            <a:r>
              <a:rPr lang="fr-FR"/>
              <a:t>Cliquez ici pour insérer votre texte de niveau 01, Police Arial, corps 16, violet, gras, et vous pouvez mettre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en avant comme ceci</a:t>
            </a:r>
          </a:p>
          <a:p>
            <a:pPr lvl="1"/>
            <a:r>
              <a:rPr lang="fr-FR"/>
              <a:t>Cliquez ici pour insérer votre texte de niveau 02, police Arial, corps 12, violet, sans gras, mais vous pouvez mettre en avant </a:t>
            </a:r>
            <a:r>
              <a:rPr lang="fr-FR" b="1">
                <a:solidFill>
                  <a:schemeClr val="accent3"/>
                </a:solidFill>
              </a:rPr>
              <a:t>certains mots </a:t>
            </a:r>
            <a:r>
              <a:rPr lang="fr-FR"/>
              <a:t>comme ceci</a:t>
            </a:r>
          </a:p>
        </p:txBody>
      </p:sp>
      <p:sp>
        <p:nvSpPr>
          <p:cNvPr id="18" name="Espace réservé du texte 11">
            <a:extLst>
              <a:ext uri="{FF2B5EF4-FFF2-40B4-BE49-F238E27FC236}">
                <a16:creationId xmlns:a16="http://schemas.microsoft.com/office/drawing/2014/main" id="{0F696F4F-01F1-4AC5-83AE-4CD9E77E9FB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78711" y="1837390"/>
            <a:ext cx="3559053" cy="391628"/>
          </a:xfrm>
          <a:noFill/>
        </p:spPr>
        <p:txBody>
          <a:bodyPr wrap="square" tIns="72000" bIns="72000" anchor="b">
            <a:spAutoFit/>
          </a:bodyPr>
          <a:lstStyle>
            <a:lvl1pPr marL="0" indent="0" algn="ctr"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Titre de la section</a:t>
            </a:r>
          </a:p>
        </p:txBody>
      </p:sp>
      <p:sp>
        <p:nvSpPr>
          <p:cNvPr id="19" name="Espace réservé du texte 11">
            <a:extLst>
              <a:ext uri="{FF2B5EF4-FFF2-40B4-BE49-F238E27FC236}">
                <a16:creationId xmlns:a16="http://schemas.microsoft.com/office/drawing/2014/main" id="{0961187C-EE5C-40A9-9E49-81296B396D9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2791" y="1837390"/>
            <a:ext cx="3526420" cy="391628"/>
          </a:xfrm>
          <a:noFill/>
        </p:spPr>
        <p:txBody>
          <a:bodyPr wrap="square" tIns="72000" bIns="72000" anchor="b">
            <a:spAutoFit/>
          </a:bodyPr>
          <a:lstStyle>
            <a:lvl1pPr marL="0" indent="0" algn="ctr">
              <a:buNone/>
              <a:defRPr sz="16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fr-FR"/>
              <a:t>Titre de la section</a:t>
            </a:r>
          </a:p>
        </p:txBody>
      </p:sp>
      <p:sp>
        <p:nvSpPr>
          <p:cNvPr id="20" name="Espace réservé du texte 11">
            <a:extLst>
              <a:ext uri="{FF2B5EF4-FFF2-40B4-BE49-F238E27FC236}">
                <a16:creationId xmlns:a16="http://schemas.microsoft.com/office/drawing/2014/main" id="{598913E7-CC54-4533-ACAB-04AC2B12F3E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254236" y="1837390"/>
            <a:ext cx="3559053" cy="391628"/>
          </a:xfrm>
          <a:noFill/>
        </p:spPr>
        <p:txBody>
          <a:bodyPr wrap="square" tIns="72000" bIns="72000" anchor="b">
            <a:spAutoFit/>
          </a:bodyPr>
          <a:lstStyle>
            <a:lvl1pPr marL="0" indent="0" algn="ctr">
              <a:buNone/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Titre de la section</a:t>
            </a:r>
          </a:p>
        </p:txBody>
      </p:sp>
      <p:sp>
        <p:nvSpPr>
          <p:cNvPr id="22" name="Espace réservé du texte 6">
            <a:extLst>
              <a:ext uri="{FF2B5EF4-FFF2-40B4-BE49-F238E27FC236}">
                <a16:creationId xmlns:a16="http://schemas.microsoft.com/office/drawing/2014/main" id="{0EBA14C6-47C2-4F2F-ABEA-061A8B8374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78710" y="932920"/>
            <a:ext cx="11434578" cy="338554"/>
          </a:xfrm>
        </p:spPr>
        <p:txBody>
          <a:bodyPr wrap="square">
            <a:spAutoFit/>
          </a:bodyPr>
          <a:lstStyle>
            <a:lvl1pPr>
              <a:defRPr sz="1600" b="0"/>
            </a:lvl1pPr>
          </a:lstStyle>
          <a:p>
            <a:pPr lvl="0"/>
            <a:r>
              <a:rPr lang="fr-FR"/>
              <a:t>Sous-titre de la slide</a:t>
            </a:r>
          </a:p>
        </p:txBody>
      </p:sp>
      <p:sp>
        <p:nvSpPr>
          <p:cNvPr id="25" name="Espace réservé du texte 3">
            <a:extLst>
              <a:ext uri="{FF2B5EF4-FFF2-40B4-BE49-F238E27FC236}">
                <a16:creationId xmlns:a16="http://schemas.microsoft.com/office/drawing/2014/main" id="{AC400AD0-1CBC-4370-9820-D1AD9EC2583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01874" y="6142374"/>
            <a:ext cx="3854569" cy="215444"/>
          </a:xfrm>
        </p:spPr>
        <p:txBody>
          <a:bodyPr lIns="108000"/>
          <a:lstStyle>
            <a:lvl1pPr marL="127000" indent="-127000" algn="l" defTabSz="914400" rtl="0" eaLnBrk="1" latinLnBrk="0" hangingPunct="1">
              <a:buFont typeface="+mj-lt"/>
              <a:buAutoNum type="arabicPeriod"/>
              <a:defRPr lang="en-GB" sz="800" b="0" kern="1200" dirty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127000" indent="-127000">
              <a:buFont typeface="+mj-lt"/>
              <a:buAutoNum type="arabicPeriod"/>
            </a:pPr>
            <a:r>
              <a:rPr lang="fr-FR" sz="800">
                <a:solidFill>
                  <a:schemeClr val="bg2">
                    <a:lumMod val="75000"/>
                  </a:schemeClr>
                </a:solidFill>
              </a:rPr>
              <a:t>Cliquer ici pour ajouter vos notes de bas de page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F612DB8-A6BD-4C1B-8370-B01A95F1529C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>
          <a:xfrm>
            <a:off x="702437" y="6354445"/>
            <a:ext cx="3630353" cy="365125"/>
          </a:xfrm>
        </p:spPr>
        <p:txBody>
          <a:bodyPr/>
          <a:lstStyle/>
          <a:p>
            <a:r>
              <a:rPr lang="fr-FR"/>
              <a:t>Rentrée 2022 - Présentation collèges publics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97CDBD27-F583-466A-80AA-52C561A64138}"/>
              </a:ext>
            </a:extLst>
          </p:cNvPr>
          <p:cNvGrpSpPr/>
          <p:nvPr userDrawn="1"/>
        </p:nvGrpSpPr>
        <p:grpSpPr>
          <a:xfrm>
            <a:off x="12361845" y="0"/>
            <a:ext cx="1885826" cy="1681996"/>
            <a:chOff x="7045594" y="2588002"/>
            <a:chExt cx="1885826" cy="1681996"/>
          </a:xfrm>
        </p:grpSpPr>
        <p:grpSp>
          <p:nvGrpSpPr>
            <p:cNvPr id="27" name="Groupe 26">
              <a:extLst>
                <a:ext uri="{FF2B5EF4-FFF2-40B4-BE49-F238E27FC236}">
                  <a16:creationId xmlns:a16="http://schemas.microsoft.com/office/drawing/2014/main" id="{678B9307-3327-43A7-A4E1-C213418D80C0}"/>
                </a:ext>
              </a:extLst>
            </p:cNvPr>
            <p:cNvGrpSpPr/>
            <p:nvPr/>
          </p:nvGrpSpPr>
          <p:grpSpPr>
            <a:xfrm>
              <a:off x="7045594" y="2588002"/>
              <a:ext cx="1885826" cy="1681996"/>
              <a:chOff x="2689543" y="1651754"/>
              <a:chExt cx="1885826" cy="1681996"/>
            </a:xfrm>
          </p:grpSpPr>
          <p:sp>
            <p:nvSpPr>
              <p:cNvPr id="30" name="Freeform 5">
                <a:extLst>
                  <a:ext uri="{FF2B5EF4-FFF2-40B4-BE49-F238E27FC236}">
                    <a16:creationId xmlns:a16="http://schemas.microsoft.com/office/drawing/2014/main" id="{16850503-B86C-4C9F-A58B-68D6C3D13ED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9731" y="1651754"/>
                <a:ext cx="425450" cy="425450"/>
              </a:xfrm>
              <a:custGeom>
                <a:avLst/>
                <a:gdLst>
                  <a:gd name="T0" fmla="*/ 173 w 346"/>
                  <a:gd name="T1" fmla="*/ 0 h 346"/>
                  <a:gd name="T2" fmla="*/ 0 w 346"/>
                  <a:gd name="T3" fmla="*/ 173 h 346"/>
                  <a:gd name="T4" fmla="*/ 173 w 346"/>
                  <a:gd name="T5" fmla="*/ 346 h 346"/>
                  <a:gd name="T6" fmla="*/ 346 w 346"/>
                  <a:gd name="T7" fmla="*/ 173 h 346"/>
                  <a:gd name="T8" fmla="*/ 173 w 346"/>
                  <a:gd name="T9" fmla="*/ 0 h 346"/>
                  <a:gd name="T10" fmla="*/ 201 w 346"/>
                  <a:gd name="T11" fmla="*/ 247 h 346"/>
                  <a:gd name="T12" fmla="*/ 128 w 346"/>
                  <a:gd name="T13" fmla="*/ 290 h 346"/>
                  <a:gd name="T14" fmla="*/ 111 w 346"/>
                  <a:gd name="T15" fmla="*/ 278 h 346"/>
                  <a:gd name="T16" fmla="*/ 112 w 346"/>
                  <a:gd name="T17" fmla="*/ 272 h 346"/>
                  <a:gd name="T18" fmla="*/ 153 w 346"/>
                  <a:gd name="T19" fmla="*/ 172 h 346"/>
                  <a:gd name="T20" fmla="*/ 150 w 346"/>
                  <a:gd name="T21" fmla="*/ 165 h 346"/>
                  <a:gd name="T22" fmla="*/ 126 w 346"/>
                  <a:gd name="T23" fmla="*/ 175 h 346"/>
                  <a:gd name="T24" fmla="*/ 121 w 346"/>
                  <a:gd name="T25" fmla="*/ 173 h 346"/>
                  <a:gd name="T26" fmla="*/ 126 w 346"/>
                  <a:gd name="T27" fmla="*/ 163 h 346"/>
                  <a:gd name="T28" fmla="*/ 195 w 346"/>
                  <a:gd name="T29" fmla="*/ 128 h 346"/>
                  <a:gd name="T30" fmla="*/ 205 w 346"/>
                  <a:gd name="T31" fmla="*/ 141 h 346"/>
                  <a:gd name="T32" fmla="*/ 201 w 346"/>
                  <a:gd name="T33" fmla="*/ 154 h 346"/>
                  <a:gd name="T34" fmla="*/ 164 w 346"/>
                  <a:gd name="T35" fmla="*/ 247 h 346"/>
                  <a:gd name="T36" fmla="*/ 169 w 346"/>
                  <a:gd name="T37" fmla="*/ 252 h 346"/>
                  <a:gd name="T38" fmla="*/ 196 w 346"/>
                  <a:gd name="T39" fmla="*/ 235 h 346"/>
                  <a:gd name="T40" fmla="*/ 204 w 346"/>
                  <a:gd name="T41" fmla="*/ 231 h 346"/>
                  <a:gd name="T42" fmla="*/ 207 w 346"/>
                  <a:gd name="T43" fmla="*/ 234 h 346"/>
                  <a:gd name="T44" fmla="*/ 201 w 346"/>
                  <a:gd name="T45" fmla="*/ 247 h 346"/>
                  <a:gd name="T46" fmla="*/ 192 w 346"/>
                  <a:gd name="T47" fmla="*/ 98 h 346"/>
                  <a:gd name="T48" fmla="*/ 182 w 346"/>
                  <a:gd name="T49" fmla="*/ 95 h 346"/>
                  <a:gd name="T50" fmla="*/ 173 w 346"/>
                  <a:gd name="T51" fmla="*/ 76 h 346"/>
                  <a:gd name="T52" fmla="*/ 186 w 346"/>
                  <a:gd name="T53" fmla="*/ 52 h 346"/>
                  <a:gd name="T54" fmla="*/ 198 w 346"/>
                  <a:gd name="T55" fmla="*/ 48 h 346"/>
                  <a:gd name="T56" fmla="*/ 219 w 346"/>
                  <a:gd name="T57" fmla="*/ 70 h 346"/>
                  <a:gd name="T58" fmla="*/ 192 w 346"/>
                  <a:gd name="T59" fmla="*/ 98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6" h="346">
                    <a:moveTo>
                      <a:pt x="173" y="0"/>
                    </a:moveTo>
                    <a:cubicBezTo>
                      <a:pt x="78" y="0"/>
                      <a:pt x="0" y="78"/>
                      <a:pt x="0" y="173"/>
                    </a:cubicBezTo>
                    <a:cubicBezTo>
                      <a:pt x="0" y="268"/>
                      <a:pt x="78" y="346"/>
                      <a:pt x="173" y="346"/>
                    </a:cubicBezTo>
                    <a:cubicBezTo>
                      <a:pt x="268" y="346"/>
                      <a:pt x="346" y="268"/>
                      <a:pt x="346" y="173"/>
                    </a:cubicBezTo>
                    <a:cubicBezTo>
                      <a:pt x="346" y="78"/>
                      <a:pt x="268" y="0"/>
                      <a:pt x="173" y="0"/>
                    </a:cubicBezTo>
                    <a:close/>
                    <a:moveTo>
                      <a:pt x="201" y="247"/>
                    </a:moveTo>
                    <a:cubicBezTo>
                      <a:pt x="182" y="270"/>
                      <a:pt x="143" y="290"/>
                      <a:pt x="128" y="290"/>
                    </a:cubicBezTo>
                    <a:cubicBezTo>
                      <a:pt x="122" y="290"/>
                      <a:pt x="111" y="284"/>
                      <a:pt x="111" y="278"/>
                    </a:cubicBezTo>
                    <a:cubicBezTo>
                      <a:pt x="111" y="276"/>
                      <a:pt x="111" y="276"/>
                      <a:pt x="112" y="272"/>
                    </a:cubicBezTo>
                    <a:cubicBezTo>
                      <a:pt x="126" y="238"/>
                      <a:pt x="138" y="213"/>
                      <a:pt x="153" y="172"/>
                    </a:cubicBezTo>
                    <a:cubicBezTo>
                      <a:pt x="154" y="169"/>
                      <a:pt x="153" y="165"/>
                      <a:pt x="150" y="165"/>
                    </a:cubicBezTo>
                    <a:cubicBezTo>
                      <a:pt x="146" y="165"/>
                      <a:pt x="136" y="169"/>
                      <a:pt x="126" y="175"/>
                    </a:cubicBezTo>
                    <a:cubicBezTo>
                      <a:pt x="125" y="177"/>
                      <a:pt x="121" y="174"/>
                      <a:pt x="121" y="173"/>
                    </a:cubicBezTo>
                    <a:cubicBezTo>
                      <a:pt x="121" y="170"/>
                      <a:pt x="123" y="167"/>
                      <a:pt x="126" y="163"/>
                    </a:cubicBezTo>
                    <a:cubicBezTo>
                      <a:pt x="134" y="154"/>
                      <a:pt x="171" y="128"/>
                      <a:pt x="195" y="128"/>
                    </a:cubicBezTo>
                    <a:cubicBezTo>
                      <a:pt x="199" y="128"/>
                      <a:pt x="205" y="137"/>
                      <a:pt x="205" y="141"/>
                    </a:cubicBezTo>
                    <a:cubicBezTo>
                      <a:pt x="205" y="144"/>
                      <a:pt x="202" y="151"/>
                      <a:pt x="201" y="154"/>
                    </a:cubicBezTo>
                    <a:cubicBezTo>
                      <a:pt x="182" y="197"/>
                      <a:pt x="176" y="218"/>
                      <a:pt x="164" y="247"/>
                    </a:cubicBezTo>
                    <a:cubicBezTo>
                      <a:pt x="163" y="251"/>
                      <a:pt x="166" y="252"/>
                      <a:pt x="169" y="252"/>
                    </a:cubicBezTo>
                    <a:cubicBezTo>
                      <a:pt x="172" y="252"/>
                      <a:pt x="182" y="247"/>
                      <a:pt x="196" y="235"/>
                    </a:cubicBezTo>
                    <a:cubicBezTo>
                      <a:pt x="201" y="231"/>
                      <a:pt x="202" y="231"/>
                      <a:pt x="204" y="231"/>
                    </a:cubicBezTo>
                    <a:cubicBezTo>
                      <a:pt x="205" y="231"/>
                      <a:pt x="207" y="232"/>
                      <a:pt x="207" y="234"/>
                    </a:cubicBezTo>
                    <a:cubicBezTo>
                      <a:pt x="207" y="237"/>
                      <a:pt x="205" y="242"/>
                      <a:pt x="201" y="247"/>
                    </a:cubicBezTo>
                    <a:close/>
                    <a:moveTo>
                      <a:pt x="192" y="98"/>
                    </a:moveTo>
                    <a:cubicBezTo>
                      <a:pt x="188" y="98"/>
                      <a:pt x="185" y="96"/>
                      <a:pt x="182" y="95"/>
                    </a:cubicBezTo>
                    <a:cubicBezTo>
                      <a:pt x="177" y="91"/>
                      <a:pt x="173" y="85"/>
                      <a:pt x="173" y="76"/>
                    </a:cubicBezTo>
                    <a:cubicBezTo>
                      <a:pt x="173" y="65"/>
                      <a:pt x="179" y="57"/>
                      <a:pt x="186" y="52"/>
                    </a:cubicBezTo>
                    <a:cubicBezTo>
                      <a:pt x="190" y="49"/>
                      <a:pt x="195" y="48"/>
                      <a:pt x="198" y="48"/>
                    </a:cubicBezTo>
                    <a:cubicBezTo>
                      <a:pt x="213" y="48"/>
                      <a:pt x="219" y="59"/>
                      <a:pt x="219" y="70"/>
                    </a:cubicBezTo>
                    <a:cubicBezTo>
                      <a:pt x="219" y="82"/>
                      <a:pt x="206" y="98"/>
                      <a:pt x="192" y="98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EFC1194C-E55E-4872-A509-83F7474A2CFE}"/>
                  </a:ext>
                </a:extLst>
              </p:cNvPr>
              <p:cNvSpPr/>
              <p:nvPr/>
            </p:nvSpPr>
            <p:spPr>
              <a:xfrm>
                <a:off x="2689543" y="2010311"/>
                <a:ext cx="1885826" cy="1323439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Pour passer d’un niveau</a:t>
                </a:r>
                <a:b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</a:b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de puces à un autre :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fr-FR" sz="10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Sélectionner la ligne souhaitée et utiliser la tabulation vers l’avant ou vers l’arrière 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</p:grpSp>
        <p:pic>
          <p:nvPicPr>
            <p:cNvPr id="28" name="Image 27">
              <a:extLst>
                <a:ext uri="{FF2B5EF4-FFF2-40B4-BE49-F238E27FC236}">
                  <a16:creationId xmlns:a16="http://schemas.microsoft.com/office/drawing/2014/main" id="{AF7BC132-238E-4DE0-8142-11F8ACDDC3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02328" y="3962222"/>
              <a:ext cx="180768" cy="199216"/>
            </a:xfrm>
            <a:prstGeom prst="rect">
              <a:avLst/>
            </a:prstGeom>
          </p:spPr>
        </p:pic>
        <p:pic>
          <p:nvPicPr>
            <p:cNvPr id="29" name="Image 28">
              <a:extLst>
                <a:ext uri="{FF2B5EF4-FFF2-40B4-BE49-F238E27FC236}">
                  <a16:creationId xmlns:a16="http://schemas.microsoft.com/office/drawing/2014/main" id="{02BE9DCC-1AC6-499B-887D-7456BDEFB9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67210" y="3962222"/>
              <a:ext cx="180768" cy="199216"/>
            </a:xfrm>
            <a:prstGeom prst="rect">
              <a:avLst/>
            </a:prstGeom>
          </p:spPr>
        </p:pic>
      </p:grp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D81825BC-2535-42A5-A2FD-B65BE67ACED6}"/>
              </a:ext>
            </a:extLst>
          </p:cNvPr>
          <p:cNvGrpSpPr/>
          <p:nvPr userDrawn="1"/>
        </p:nvGrpSpPr>
        <p:grpSpPr>
          <a:xfrm>
            <a:off x="12361845" y="4560451"/>
            <a:ext cx="1885826" cy="2297549"/>
            <a:chOff x="2689543" y="1651754"/>
            <a:chExt cx="1885826" cy="2297549"/>
          </a:xfrm>
        </p:grpSpPr>
        <p:sp>
          <p:nvSpPr>
            <p:cNvPr id="33" name="Freeform 5">
              <a:extLst>
                <a:ext uri="{FF2B5EF4-FFF2-40B4-BE49-F238E27FC236}">
                  <a16:creationId xmlns:a16="http://schemas.microsoft.com/office/drawing/2014/main" id="{28C06310-E5A2-46CE-97DC-6C5995F469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7B642BE-9D62-49F2-9493-B1113493EC4D}"/>
                </a:ext>
              </a:extLst>
            </p:cNvPr>
            <p:cNvSpPr/>
            <p:nvPr/>
          </p:nvSpPr>
          <p:spPr>
            <a:xfrm>
              <a:off x="2689543" y="2010311"/>
              <a:ext cx="1885826" cy="193899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le pied</a:t>
              </a:r>
              <a:b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</a:b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de page :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insérer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en-tête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et pied de page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« Numéro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de diapositive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Écrire le texte souhaité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dans la case « Pied de page »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Cliquez sur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« Appliquer partout 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489889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+ 2 Colonn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que 2">
            <a:extLst>
              <a:ext uri="{FF2B5EF4-FFF2-40B4-BE49-F238E27FC236}">
                <a16:creationId xmlns:a16="http://schemas.microsoft.com/office/drawing/2014/main" id="{320350D4-2B99-43E0-8350-BA1868AF27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6703" t="17415" b="24058"/>
          <a:stretch/>
        </p:blipFill>
        <p:spPr>
          <a:xfrm>
            <a:off x="0" y="0"/>
            <a:ext cx="5089418" cy="6858000"/>
          </a:xfrm>
          <a:prstGeom prst="rect">
            <a:avLst/>
          </a:prstGeom>
        </p:spPr>
      </p:pic>
      <p:sp>
        <p:nvSpPr>
          <p:cNvPr id="6" name="Titre 5">
            <a:extLst>
              <a:ext uri="{FF2B5EF4-FFF2-40B4-BE49-F238E27FC236}">
                <a16:creationId xmlns:a16="http://schemas.microsoft.com/office/drawing/2014/main" id="{A21AAEEF-6F8D-4F4A-BA80-A6DEC8A799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8711" y="397389"/>
            <a:ext cx="11434577" cy="535531"/>
          </a:xfrm>
        </p:spPr>
        <p:txBody>
          <a:bodyPr wrap="square">
            <a:spAutoFit/>
          </a:bodyPr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BE3E2AF-234B-41AD-9B9A-8A416BFE357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9B5AF8D7-3291-4136-B08F-A777867E81A5}"/>
              </a:ext>
            </a:extLst>
          </p:cNvPr>
          <p:cNvSpPr/>
          <p:nvPr userDrawn="1"/>
        </p:nvSpPr>
        <p:spPr>
          <a:xfrm>
            <a:off x="4424657" y="5897844"/>
            <a:ext cx="1988032" cy="1988032"/>
          </a:xfrm>
          <a:prstGeom prst="arc">
            <a:avLst>
              <a:gd name="adj1" fmla="val 10956447"/>
              <a:gd name="adj2" fmla="val 2151867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space réservé du texte 6">
            <a:extLst>
              <a:ext uri="{FF2B5EF4-FFF2-40B4-BE49-F238E27FC236}">
                <a16:creationId xmlns:a16="http://schemas.microsoft.com/office/drawing/2014/main" id="{C717A511-E6AB-4189-806E-B4407C0C5E7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8710" y="2543174"/>
            <a:ext cx="5527937" cy="1092607"/>
          </a:xfrm>
        </p:spPr>
        <p:txBody>
          <a:bodyPr/>
          <a:lstStyle>
            <a:lvl1pPr marL="269875" indent="-269875">
              <a:buClr>
                <a:schemeClr val="accent2"/>
              </a:buClr>
              <a:buFont typeface="Arial" panose="020B0604020202020204" pitchFamily="34" charset="0"/>
              <a:buChar char=" "/>
              <a:defRPr sz="1200"/>
            </a:lvl1pPr>
            <a:lvl2pPr marL="539750" indent="-180975">
              <a:spcBef>
                <a:spcPts val="600"/>
              </a:spcBef>
              <a:buFont typeface="Wingdings" panose="05000000000000000000" pitchFamily="2" charset="2"/>
              <a:buChar char=""/>
              <a:defRPr/>
            </a:lvl2pPr>
          </a:lstStyle>
          <a:p>
            <a:pPr lvl="0"/>
            <a:r>
              <a:rPr lang="fr-FR"/>
              <a:t>Cliquez ici pour insérer votre texte de niveau 01, Police Arial, corps 16, violet, gras, et vous pouvez mettre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en avant comme ceci</a:t>
            </a:r>
          </a:p>
          <a:p>
            <a:pPr lvl="1"/>
            <a:r>
              <a:rPr lang="fr-FR"/>
              <a:t>Cliquez ici pour insérer votre texte de niveau 02, police Arial, corps 12, violet, sans gras, mais vous pouvez mettre en avant </a:t>
            </a:r>
            <a:r>
              <a:rPr lang="fr-FR" b="1">
                <a:solidFill>
                  <a:schemeClr val="accent3"/>
                </a:solidFill>
              </a:rPr>
              <a:t>certains mots </a:t>
            </a:r>
            <a:r>
              <a:rPr lang="fr-FR"/>
              <a:t>comme ceci</a:t>
            </a:r>
          </a:p>
        </p:txBody>
      </p:sp>
      <p:sp>
        <p:nvSpPr>
          <p:cNvPr id="12" name="Espace réservé du texte 6">
            <a:extLst>
              <a:ext uri="{FF2B5EF4-FFF2-40B4-BE49-F238E27FC236}">
                <a16:creationId xmlns:a16="http://schemas.microsoft.com/office/drawing/2014/main" id="{2C7F3BDB-DFD3-4F0E-A188-E3F9B52E26C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85353" y="2543174"/>
            <a:ext cx="5527935" cy="1092607"/>
          </a:xfrm>
        </p:spPr>
        <p:txBody>
          <a:bodyPr/>
          <a:lstStyle>
            <a:lvl1pPr marL="269875" indent="-269875">
              <a:buClr>
                <a:schemeClr val="accent2"/>
              </a:buClr>
              <a:buFont typeface="Arial" panose="020B0604020202020204" pitchFamily="34" charset="0"/>
              <a:buChar char=" "/>
              <a:defRPr sz="1200"/>
            </a:lvl1pPr>
            <a:lvl2pPr marL="539750" indent="-180975">
              <a:spcBef>
                <a:spcPts val="600"/>
              </a:spcBef>
              <a:buFont typeface="Wingdings" panose="05000000000000000000" pitchFamily="2" charset="2"/>
              <a:buChar char=""/>
              <a:defRPr/>
            </a:lvl2pPr>
          </a:lstStyle>
          <a:p>
            <a:pPr lvl="0"/>
            <a:r>
              <a:rPr lang="fr-FR"/>
              <a:t>Cliquez ici pour insérer votre texte de niveau 01, Police Arial, corps 16, violet, gras, et vous pouvez mettre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en avant comme ceci</a:t>
            </a:r>
          </a:p>
          <a:p>
            <a:pPr lvl="1"/>
            <a:r>
              <a:rPr lang="fr-FR"/>
              <a:t>Cliquez ici pour insérer votre texte de niveau 02, police Arial, corps 12, violet, sans gras, mais vous pouvez mettre en avant </a:t>
            </a:r>
            <a:r>
              <a:rPr lang="fr-FR" b="1">
                <a:solidFill>
                  <a:schemeClr val="accent3"/>
                </a:solidFill>
              </a:rPr>
              <a:t>certains mots </a:t>
            </a:r>
            <a:r>
              <a:rPr lang="fr-FR"/>
              <a:t>comme ceci</a:t>
            </a:r>
          </a:p>
        </p:txBody>
      </p:sp>
      <p:sp>
        <p:nvSpPr>
          <p:cNvPr id="18" name="Espace réservé du texte 11">
            <a:extLst>
              <a:ext uri="{FF2B5EF4-FFF2-40B4-BE49-F238E27FC236}">
                <a16:creationId xmlns:a16="http://schemas.microsoft.com/office/drawing/2014/main" id="{0F696F4F-01F1-4AC5-83AE-4CD9E77E9FB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78711" y="1837390"/>
            <a:ext cx="5527935" cy="391628"/>
          </a:xfrm>
          <a:noFill/>
        </p:spPr>
        <p:txBody>
          <a:bodyPr wrap="square" tIns="72000" bIns="72000" anchor="b">
            <a:spAutoFit/>
          </a:bodyPr>
          <a:lstStyle>
            <a:lvl1pPr marL="0" indent="0" algn="ctr">
              <a:buNone/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fr-FR"/>
              <a:t>Titre de la section</a:t>
            </a:r>
          </a:p>
        </p:txBody>
      </p:sp>
      <p:sp>
        <p:nvSpPr>
          <p:cNvPr id="19" name="Espace réservé du texte 11">
            <a:extLst>
              <a:ext uri="{FF2B5EF4-FFF2-40B4-BE49-F238E27FC236}">
                <a16:creationId xmlns:a16="http://schemas.microsoft.com/office/drawing/2014/main" id="{0961187C-EE5C-40A9-9E49-81296B396D9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85354" y="1837390"/>
            <a:ext cx="5527935" cy="391628"/>
          </a:xfrm>
          <a:noFill/>
        </p:spPr>
        <p:txBody>
          <a:bodyPr wrap="square" tIns="72000" bIns="72000" anchor="b">
            <a:spAutoFit/>
          </a:bodyPr>
          <a:lstStyle>
            <a:lvl1pPr marL="0" indent="0" algn="ctr">
              <a:buNone/>
              <a:defRPr sz="16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fr-FR"/>
              <a:t>Titre de la section</a:t>
            </a:r>
          </a:p>
        </p:txBody>
      </p:sp>
      <p:sp>
        <p:nvSpPr>
          <p:cNvPr id="28" name="Espace réservé du texte 6">
            <a:extLst>
              <a:ext uri="{FF2B5EF4-FFF2-40B4-BE49-F238E27FC236}">
                <a16:creationId xmlns:a16="http://schemas.microsoft.com/office/drawing/2014/main" id="{2802B789-5B9A-47DE-A6F7-FDE03755AE4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78710" y="932920"/>
            <a:ext cx="11434577" cy="338554"/>
          </a:xfrm>
        </p:spPr>
        <p:txBody>
          <a:bodyPr wrap="square">
            <a:spAutoFit/>
          </a:bodyPr>
          <a:lstStyle>
            <a:lvl1pPr>
              <a:defRPr sz="1600" b="0"/>
            </a:lvl1pPr>
          </a:lstStyle>
          <a:p>
            <a:pPr lvl="0"/>
            <a:r>
              <a:rPr lang="fr-FR"/>
              <a:t>Sous-titre de la slide</a:t>
            </a:r>
          </a:p>
        </p:txBody>
      </p:sp>
      <p:sp>
        <p:nvSpPr>
          <p:cNvPr id="31" name="Espace réservé du texte 3">
            <a:extLst>
              <a:ext uri="{FF2B5EF4-FFF2-40B4-BE49-F238E27FC236}">
                <a16:creationId xmlns:a16="http://schemas.microsoft.com/office/drawing/2014/main" id="{BDE05CD4-8963-497A-9051-D0848AFEC50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01874" y="6142374"/>
            <a:ext cx="3854569" cy="215444"/>
          </a:xfrm>
        </p:spPr>
        <p:txBody>
          <a:bodyPr lIns="108000"/>
          <a:lstStyle>
            <a:lvl1pPr marL="127000" indent="-127000" algn="l" defTabSz="914400" rtl="0" eaLnBrk="1" latinLnBrk="0" hangingPunct="1">
              <a:buFont typeface="+mj-lt"/>
              <a:buAutoNum type="arabicPeriod"/>
              <a:defRPr lang="en-GB" sz="800" b="0" kern="1200" dirty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127000" indent="-127000">
              <a:buFont typeface="+mj-lt"/>
              <a:buAutoNum type="arabicPeriod"/>
            </a:pPr>
            <a:r>
              <a:rPr lang="fr-FR" sz="800">
                <a:solidFill>
                  <a:schemeClr val="bg2">
                    <a:lumMod val="75000"/>
                  </a:schemeClr>
                </a:solidFill>
              </a:rPr>
              <a:t>Cliquer ici pour ajouter vos notes de bas de page</a:t>
            </a:r>
          </a:p>
        </p:txBody>
      </p:sp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322EF03E-54ED-4FAA-8D83-6AD42BC58700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fr-FR"/>
              <a:t>Rentrée 2022 - Présentation collèges publics</a:t>
            </a:r>
          </a:p>
        </p:txBody>
      </p: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2AC37CE4-7995-4334-885C-066AEB8CD70F}"/>
              </a:ext>
            </a:extLst>
          </p:cNvPr>
          <p:cNvGrpSpPr/>
          <p:nvPr userDrawn="1"/>
        </p:nvGrpSpPr>
        <p:grpSpPr>
          <a:xfrm>
            <a:off x="12361845" y="0"/>
            <a:ext cx="1885826" cy="1681996"/>
            <a:chOff x="7045594" y="2588002"/>
            <a:chExt cx="1885826" cy="1681996"/>
          </a:xfrm>
        </p:grpSpPr>
        <p:grpSp>
          <p:nvGrpSpPr>
            <p:cNvPr id="33" name="Groupe 32">
              <a:extLst>
                <a:ext uri="{FF2B5EF4-FFF2-40B4-BE49-F238E27FC236}">
                  <a16:creationId xmlns:a16="http://schemas.microsoft.com/office/drawing/2014/main" id="{7856B78A-2F38-4F2D-BD76-FAE948D4DF4E}"/>
                </a:ext>
              </a:extLst>
            </p:cNvPr>
            <p:cNvGrpSpPr/>
            <p:nvPr/>
          </p:nvGrpSpPr>
          <p:grpSpPr>
            <a:xfrm>
              <a:off x="7045594" y="2588002"/>
              <a:ext cx="1885826" cy="1681996"/>
              <a:chOff x="2689543" y="1651754"/>
              <a:chExt cx="1885826" cy="1681996"/>
            </a:xfrm>
          </p:grpSpPr>
          <p:sp>
            <p:nvSpPr>
              <p:cNvPr id="36" name="Freeform 5">
                <a:extLst>
                  <a:ext uri="{FF2B5EF4-FFF2-40B4-BE49-F238E27FC236}">
                    <a16:creationId xmlns:a16="http://schemas.microsoft.com/office/drawing/2014/main" id="{A8442864-7F8B-4F80-946A-7A5EDD8A74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9731" y="1651754"/>
                <a:ext cx="425450" cy="425450"/>
              </a:xfrm>
              <a:custGeom>
                <a:avLst/>
                <a:gdLst>
                  <a:gd name="T0" fmla="*/ 173 w 346"/>
                  <a:gd name="T1" fmla="*/ 0 h 346"/>
                  <a:gd name="T2" fmla="*/ 0 w 346"/>
                  <a:gd name="T3" fmla="*/ 173 h 346"/>
                  <a:gd name="T4" fmla="*/ 173 w 346"/>
                  <a:gd name="T5" fmla="*/ 346 h 346"/>
                  <a:gd name="T6" fmla="*/ 346 w 346"/>
                  <a:gd name="T7" fmla="*/ 173 h 346"/>
                  <a:gd name="T8" fmla="*/ 173 w 346"/>
                  <a:gd name="T9" fmla="*/ 0 h 346"/>
                  <a:gd name="T10" fmla="*/ 201 w 346"/>
                  <a:gd name="T11" fmla="*/ 247 h 346"/>
                  <a:gd name="T12" fmla="*/ 128 w 346"/>
                  <a:gd name="T13" fmla="*/ 290 h 346"/>
                  <a:gd name="T14" fmla="*/ 111 w 346"/>
                  <a:gd name="T15" fmla="*/ 278 h 346"/>
                  <a:gd name="T16" fmla="*/ 112 w 346"/>
                  <a:gd name="T17" fmla="*/ 272 h 346"/>
                  <a:gd name="T18" fmla="*/ 153 w 346"/>
                  <a:gd name="T19" fmla="*/ 172 h 346"/>
                  <a:gd name="T20" fmla="*/ 150 w 346"/>
                  <a:gd name="T21" fmla="*/ 165 h 346"/>
                  <a:gd name="T22" fmla="*/ 126 w 346"/>
                  <a:gd name="T23" fmla="*/ 175 h 346"/>
                  <a:gd name="T24" fmla="*/ 121 w 346"/>
                  <a:gd name="T25" fmla="*/ 173 h 346"/>
                  <a:gd name="T26" fmla="*/ 126 w 346"/>
                  <a:gd name="T27" fmla="*/ 163 h 346"/>
                  <a:gd name="T28" fmla="*/ 195 w 346"/>
                  <a:gd name="T29" fmla="*/ 128 h 346"/>
                  <a:gd name="T30" fmla="*/ 205 w 346"/>
                  <a:gd name="T31" fmla="*/ 141 h 346"/>
                  <a:gd name="T32" fmla="*/ 201 w 346"/>
                  <a:gd name="T33" fmla="*/ 154 h 346"/>
                  <a:gd name="T34" fmla="*/ 164 w 346"/>
                  <a:gd name="T35" fmla="*/ 247 h 346"/>
                  <a:gd name="T36" fmla="*/ 169 w 346"/>
                  <a:gd name="T37" fmla="*/ 252 h 346"/>
                  <a:gd name="T38" fmla="*/ 196 w 346"/>
                  <a:gd name="T39" fmla="*/ 235 h 346"/>
                  <a:gd name="T40" fmla="*/ 204 w 346"/>
                  <a:gd name="T41" fmla="*/ 231 h 346"/>
                  <a:gd name="T42" fmla="*/ 207 w 346"/>
                  <a:gd name="T43" fmla="*/ 234 h 346"/>
                  <a:gd name="T44" fmla="*/ 201 w 346"/>
                  <a:gd name="T45" fmla="*/ 247 h 346"/>
                  <a:gd name="T46" fmla="*/ 192 w 346"/>
                  <a:gd name="T47" fmla="*/ 98 h 346"/>
                  <a:gd name="T48" fmla="*/ 182 w 346"/>
                  <a:gd name="T49" fmla="*/ 95 h 346"/>
                  <a:gd name="T50" fmla="*/ 173 w 346"/>
                  <a:gd name="T51" fmla="*/ 76 h 346"/>
                  <a:gd name="T52" fmla="*/ 186 w 346"/>
                  <a:gd name="T53" fmla="*/ 52 h 346"/>
                  <a:gd name="T54" fmla="*/ 198 w 346"/>
                  <a:gd name="T55" fmla="*/ 48 h 346"/>
                  <a:gd name="T56" fmla="*/ 219 w 346"/>
                  <a:gd name="T57" fmla="*/ 70 h 346"/>
                  <a:gd name="T58" fmla="*/ 192 w 346"/>
                  <a:gd name="T59" fmla="*/ 98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6" h="346">
                    <a:moveTo>
                      <a:pt x="173" y="0"/>
                    </a:moveTo>
                    <a:cubicBezTo>
                      <a:pt x="78" y="0"/>
                      <a:pt x="0" y="78"/>
                      <a:pt x="0" y="173"/>
                    </a:cubicBezTo>
                    <a:cubicBezTo>
                      <a:pt x="0" y="268"/>
                      <a:pt x="78" y="346"/>
                      <a:pt x="173" y="346"/>
                    </a:cubicBezTo>
                    <a:cubicBezTo>
                      <a:pt x="268" y="346"/>
                      <a:pt x="346" y="268"/>
                      <a:pt x="346" y="173"/>
                    </a:cubicBezTo>
                    <a:cubicBezTo>
                      <a:pt x="346" y="78"/>
                      <a:pt x="268" y="0"/>
                      <a:pt x="173" y="0"/>
                    </a:cubicBezTo>
                    <a:close/>
                    <a:moveTo>
                      <a:pt x="201" y="247"/>
                    </a:moveTo>
                    <a:cubicBezTo>
                      <a:pt x="182" y="270"/>
                      <a:pt x="143" y="290"/>
                      <a:pt x="128" y="290"/>
                    </a:cubicBezTo>
                    <a:cubicBezTo>
                      <a:pt x="122" y="290"/>
                      <a:pt x="111" y="284"/>
                      <a:pt x="111" y="278"/>
                    </a:cubicBezTo>
                    <a:cubicBezTo>
                      <a:pt x="111" y="276"/>
                      <a:pt x="111" y="276"/>
                      <a:pt x="112" y="272"/>
                    </a:cubicBezTo>
                    <a:cubicBezTo>
                      <a:pt x="126" y="238"/>
                      <a:pt x="138" y="213"/>
                      <a:pt x="153" y="172"/>
                    </a:cubicBezTo>
                    <a:cubicBezTo>
                      <a:pt x="154" y="169"/>
                      <a:pt x="153" y="165"/>
                      <a:pt x="150" y="165"/>
                    </a:cubicBezTo>
                    <a:cubicBezTo>
                      <a:pt x="146" y="165"/>
                      <a:pt x="136" y="169"/>
                      <a:pt x="126" y="175"/>
                    </a:cubicBezTo>
                    <a:cubicBezTo>
                      <a:pt x="125" y="177"/>
                      <a:pt x="121" y="174"/>
                      <a:pt x="121" y="173"/>
                    </a:cubicBezTo>
                    <a:cubicBezTo>
                      <a:pt x="121" y="170"/>
                      <a:pt x="123" y="167"/>
                      <a:pt x="126" y="163"/>
                    </a:cubicBezTo>
                    <a:cubicBezTo>
                      <a:pt x="134" y="154"/>
                      <a:pt x="171" y="128"/>
                      <a:pt x="195" y="128"/>
                    </a:cubicBezTo>
                    <a:cubicBezTo>
                      <a:pt x="199" y="128"/>
                      <a:pt x="205" y="137"/>
                      <a:pt x="205" y="141"/>
                    </a:cubicBezTo>
                    <a:cubicBezTo>
                      <a:pt x="205" y="144"/>
                      <a:pt x="202" y="151"/>
                      <a:pt x="201" y="154"/>
                    </a:cubicBezTo>
                    <a:cubicBezTo>
                      <a:pt x="182" y="197"/>
                      <a:pt x="176" y="218"/>
                      <a:pt x="164" y="247"/>
                    </a:cubicBezTo>
                    <a:cubicBezTo>
                      <a:pt x="163" y="251"/>
                      <a:pt x="166" y="252"/>
                      <a:pt x="169" y="252"/>
                    </a:cubicBezTo>
                    <a:cubicBezTo>
                      <a:pt x="172" y="252"/>
                      <a:pt x="182" y="247"/>
                      <a:pt x="196" y="235"/>
                    </a:cubicBezTo>
                    <a:cubicBezTo>
                      <a:pt x="201" y="231"/>
                      <a:pt x="202" y="231"/>
                      <a:pt x="204" y="231"/>
                    </a:cubicBezTo>
                    <a:cubicBezTo>
                      <a:pt x="205" y="231"/>
                      <a:pt x="207" y="232"/>
                      <a:pt x="207" y="234"/>
                    </a:cubicBezTo>
                    <a:cubicBezTo>
                      <a:pt x="207" y="237"/>
                      <a:pt x="205" y="242"/>
                      <a:pt x="201" y="247"/>
                    </a:cubicBezTo>
                    <a:close/>
                    <a:moveTo>
                      <a:pt x="192" y="98"/>
                    </a:moveTo>
                    <a:cubicBezTo>
                      <a:pt x="188" y="98"/>
                      <a:pt x="185" y="96"/>
                      <a:pt x="182" y="95"/>
                    </a:cubicBezTo>
                    <a:cubicBezTo>
                      <a:pt x="177" y="91"/>
                      <a:pt x="173" y="85"/>
                      <a:pt x="173" y="76"/>
                    </a:cubicBezTo>
                    <a:cubicBezTo>
                      <a:pt x="173" y="65"/>
                      <a:pt x="179" y="57"/>
                      <a:pt x="186" y="52"/>
                    </a:cubicBezTo>
                    <a:cubicBezTo>
                      <a:pt x="190" y="49"/>
                      <a:pt x="195" y="48"/>
                      <a:pt x="198" y="48"/>
                    </a:cubicBezTo>
                    <a:cubicBezTo>
                      <a:pt x="213" y="48"/>
                      <a:pt x="219" y="59"/>
                      <a:pt x="219" y="70"/>
                    </a:cubicBezTo>
                    <a:cubicBezTo>
                      <a:pt x="219" y="82"/>
                      <a:pt x="206" y="98"/>
                      <a:pt x="192" y="98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43E76416-3A41-4D81-8963-27ADA2AC5751}"/>
                  </a:ext>
                </a:extLst>
              </p:cNvPr>
              <p:cNvSpPr/>
              <p:nvPr/>
            </p:nvSpPr>
            <p:spPr>
              <a:xfrm>
                <a:off x="2689543" y="2010311"/>
                <a:ext cx="1885826" cy="1323439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Pour passer d’un niveau</a:t>
                </a:r>
                <a:b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</a:b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de puces à un autre :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fr-FR" sz="10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Sélectionner la ligne souhaitée et utiliser la tabulation vers l’avant ou vers l’arrière 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</p:grpSp>
        <p:pic>
          <p:nvPicPr>
            <p:cNvPr id="34" name="Image 33">
              <a:extLst>
                <a:ext uri="{FF2B5EF4-FFF2-40B4-BE49-F238E27FC236}">
                  <a16:creationId xmlns:a16="http://schemas.microsoft.com/office/drawing/2014/main" id="{06CC81B3-DAD5-424A-BB2F-A4EAAC58FD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02328" y="3962222"/>
              <a:ext cx="180768" cy="199216"/>
            </a:xfrm>
            <a:prstGeom prst="rect">
              <a:avLst/>
            </a:prstGeom>
          </p:spPr>
        </p:pic>
        <p:pic>
          <p:nvPicPr>
            <p:cNvPr id="35" name="Image 34">
              <a:extLst>
                <a:ext uri="{FF2B5EF4-FFF2-40B4-BE49-F238E27FC236}">
                  <a16:creationId xmlns:a16="http://schemas.microsoft.com/office/drawing/2014/main" id="{951BF262-2650-448E-A50A-350084CCA4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67210" y="3962222"/>
              <a:ext cx="180768" cy="199216"/>
            </a:xfrm>
            <a:prstGeom prst="rect">
              <a:avLst/>
            </a:prstGeom>
          </p:spPr>
        </p:pic>
      </p:grpSp>
      <p:grpSp>
        <p:nvGrpSpPr>
          <p:cNvPr id="38" name="Groupe 37">
            <a:extLst>
              <a:ext uri="{FF2B5EF4-FFF2-40B4-BE49-F238E27FC236}">
                <a16:creationId xmlns:a16="http://schemas.microsoft.com/office/drawing/2014/main" id="{28D37343-4D3B-4F56-A688-B2E7C144AC64}"/>
              </a:ext>
            </a:extLst>
          </p:cNvPr>
          <p:cNvGrpSpPr/>
          <p:nvPr userDrawn="1"/>
        </p:nvGrpSpPr>
        <p:grpSpPr>
          <a:xfrm>
            <a:off x="12361845" y="4560451"/>
            <a:ext cx="1885826" cy="2297549"/>
            <a:chOff x="2689543" y="1651754"/>
            <a:chExt cx="1885826" cy="2297549"/>
          </a:xfrm>
        </p:grpSpPr>
        <p:sp>
          <p:nvSpPr>
            <p:cNvPr id="39" name="Freeform 5">
              <a:extLst>
                <a:ext uri="{FF2B5EF4-FFF2-40B4-BE49-F238E27FC236}">
                  <a16:creationId xmlns:a16="http://schemas.microsoft.com/office/drawing/2014/main" id="{A4ACB743-C480-4526-BCCC-474EC86386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0D6F2CB2-3281-4150-AD1D-477AF38AD721}"/>
                </a:ext>
              </a:extLst>
            </p:cNvPr>
            <p:cNvSpPr/>
            <p:nvPr/>
          </p:nvSpPr>
          <p:spPr>
            <a:xfrm>
              <a:off x="2689543" y="2010311"/>
              <a:ext cx="1885826" cy="193899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le pied</a:t>
              </a:r>
              <a:b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</a:b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de page :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insérer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en-tête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et pied de page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« Numéro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de diapositive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Écrire le texte souhaité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dans la case « Pied de page »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Cliquez sur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« Appliquer partout 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239075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que 9">
            <a:extLst>
              <a:ext uri="{FF2B5EF4-FFF2-40B4-BE49-F238E27FC236}">
                <a16:creationId xmlns:a16="http://schemas.microsoft.com/office/drawing/2014/main" id="{03520021-7255-4084-BA8F-9A7C363665E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6703" t="17415" b="24058"/>
          <a:stretch/>
        </p:blipFill>
        <p:spPr>
          <a:xfrm>
            <a:off x="0" y="0"/>
            <a:ext cx="5089418" cy="68580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F1F5CD8A-AA9F-4CFC-BFC5-AFC20D0645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8710" y="397389"/>
            <a:ext cx="11434581" cy="535531"/>
          </a:xfrm>
        </p:spPr>
        <p:txBody>
          <a:bodyPr>
            <a:spAutoFit/>
          </a:bodyPr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3BF90EC-59FB-4945-9147-EC9510DCE1B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B3171E14-D937-416B-9F0A-80867F91ABF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78710" y="932920"/>
            <a:ext cx="11434579" cy="338554"/>
          </a:xfrm>
        </p:spPr>
        <p:txBody>
          <a:bodyPr wrap="square">
            <a:spAutoFit/>
          </a:bodyPr>
          <a:lstStyle>
            <a:lvl1pPr>
              <a:defRPr sz="1600" b="0"/>
            </a:lvl1pPr>
          </a:lstStyle>
          <a:p>
            <a:pPr lvl="0"/>
            <a:r>
              <a:rPr lang="fr-FR"/>
              <a:t>Sous-titre de la slide</a:t>
            </a:r>
          </a:p>
        </p:txBody>
      </p:sp>
      <p:sp>
        <p:nvSpPr>
          <p:cNvPr id="9" name="Espace réservé du texte 3">
            <a:extLst>
              <a:ext uri="{FF2B5EF4-FFF2-40B4-BE49-F238E27FC236}">
                <a16:creationId xmlns:a16="http://schemas.microsoft.com/office/drawing/2014/main" id="{B1F4F54E-6DD4-4699-ABA9-7F7D90EDC11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01874" y="6142374"/>
            <a:ext cx="3854569" cy="215444"/>
          </a:xfrm>
        </p:spPr>
        <p:txBody>
          <a:bodyPr lIns="108000"/>
          <a:lstStyle>
            <a:lvl1pPr marL="127000" indent="-127000" algn="l" defTabSz="914400" rtl="0" eaLnBrk="1" latinLnBrk="0" hangingPunct="1">
              <a:buFont typeface="+mj-lt"/>
              <a:buAutoNum type="arabicPeriod"/>
              <a:defRPr lang="en-GB" sz="800" b="0" kern="1200" dirty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127000" indent="-127000">
              <a:buFont typeface="+mj-lt"/>
              <a:buAutoNum type="arabicPeriod"/>
            </a:pPr>
            <a:r>
              <a:rPr lang="fr-FR" sz="800">
                <a:solidFill>
                  <a:schemeClr val="bg2">
                    <a:lumMod val="75000"/>
                  </a:schemeClr>
                </a:solidFill>
              </a:rPr>
              <a:t>Cliquer ici pour ajouter vos notes de bas de page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1D24641-1850-417B-9B23-2C303BB4574F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fr-FR"/>
              <a:t>Rentrée 2022 - Présentation collèges publics</a:t>
            </a:r>
          </a:p>
        </p:txBody>
      </p: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58FB2CBA-83AE-4E9C-A374-98333C209224}"/>
              </a:ext>
            </a:extLst>
          </p:cNvPr>
          <p:cNvGrpSpPr/>
          <p:nvPr userDrawn="1"/>
        </p:nvGrpSpPr>
        <p:grpSpPr>
          <a:xfrm>
            <a:off x="12361845" y="4560451"/>
            <a:ext cx="1885826" cy="2297549"/>
            <a:chOff x="2689543" y="1651754"/>
            <a:chExt cx="1885826" cy="2297549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5B5E29C5-5DAE-463A-AD47-BF79F02426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C5DFE4C-FF5C-4D61-9532-0AAAD37286B9}"/>
                </a:ext>
              </a:extLst>
            </p:cNvPr>
            <p:cNvSpPr/>
            <p:nvPr/>
          </p:nvSpPr>
          <p:spPr>
            <a:xfrm>
              <a:off x="2689543" y="2010311"/>
              <a:ext cx="1885826" cy="193899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le pied</a:t>
              </a:r>
              <a:b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</a:b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de page :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insérer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en-tête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et pied de page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« Numéro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de diapositive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Écrire le texte souhaité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dans la case « Pied de page »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Cliquez sur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« Appliquer partout 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39678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 (fond blanc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1F5CD8A-AA9F-4CFC-BFC5-AFC20D0645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8710" y="397389"/>
            <a:ext cx="11434581" cy="535531"/>
          </a:xfrm>
        </p:spPr>
        <p:txBody>
          <a:bodyPr>
            <a:spAutoFit/>
          </a:bodyPr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3BF90EC-59FB-4945-9147-EC9510DCE1B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B3171E14-D937-416B-9F0A-80867F91ABF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78710" y="932920"/>
            <a:ext cx="11434579" cy="338554"/>
          </a:xfrm>
        </p:spPr>
        <p:txBody>
          <a:bodyPr wrap="square">
            <a:spAutoFit/>
          </a:bodyPr>
          <a:lstStyle>
            <a:lvl1pPr>
              <a:defRPr sz="1600" b="0"/>
            </a:lvl1pPr>
          </a:lstStyle>
          <a:p>
            <a:pPr lvl="0"/>
            <a:r>
              <a:rPr lang="fr-FR"/>
              <a:t>Sous-titre de la slide</a:t>
            </a:r>
          </a:p>
        </p:txBody>
      </p:sp>
      <p:sp>
        <p:nvSpPr>
          <p:cNvPr id="9" name="Espace réservé du texte 3">
            <a:extLst>
              <a:ext uri="{FF2B5EF4-FFF2-40B4-BE49-F238E27FC236}">
                <a16:creationId xmlns:a16="http://schemas.microsoft.com/office/drawing/2014/main" id="{B1F4F54E-6DD4-4699-ABA9-7F7D90EDC11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01874" y="6142374"/>
            <a:ext cx="3854569" cy="215444"/>
          </a:xfrm>
        </p:spPr>
        <p:txBody>
          <a:bodyPr lIns="108000"/>
          <a:lstStyle>
            <a:lvl1pPr marL="127000" indent="-127000" algn="l" defTabSz="914400" rtl="0" eaLnBrk="1" latinLnBrk="0" hangingPunct="1">
              <a:buFont typeface="+mj-lt"/>
              <a:buAutoNum type="arabicPeriod"/>
              <a:defRPr lang="en-GB" sz="800" b="0" kern="1200" dirty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127000" indent="-127000">
              <a:buFont typeface="+mj-lt"/>
              <a:buAutoNum type="arabicPeriod"/>
            </a:pPr>
            <a:r>
              <a:rPr lang="fr-FR" sz="800">
                <a:solidFill>
                  <a:schemeClr val="bg2">
                    <a:lumMod val="75000"/>
                  </a:schemeClr>
                </a:solidFill>
              </a:rPr>
              <a:t>Cliquer ici pour ajouter vos notes de bas de page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1D24641-1850-417B-9B23-2C303BB4574F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fr-FR"/>
              <a:t>Rentrée 2022 - Présentation collèges publics</a:t>
            </a:r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67AED6CA-0061-4490-8BF3-22794FB2694F}"/>
              </a:ext>
            </a:extLst>
          </p:cNvPr>
          <p:cNvGrpSpPr/>
          <p:nvPr userDrawn="1"/>
        </p:nvGrpSpPr>
        <p:grpSpPr>
          <a:xfrm>
            <a:off x="12361845" y="4560451"/>
            <a:ext cx="1885826" cy="2297549"/>
            <a:chOff x="2689543" y="1651754"/>
            <a:chExt cx="1885826" cy="2297549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94D13887-3C07-4779-A744-CF2C054D3F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5C76F0F-4CBF-43B0-BE71-94A3BC104FCD}"/>
                </a:ext>
              </a:extLst>
            </p:cNvPr>
            <p:cNvSpPr/>
            <p:nvPr/>
          </p:nvSpPr>
          <p:spPr>
            <a:xfrm>
              <a:off x="2689543" y="2010311"/>
              <a:ext cx="1885826" cy="193899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le pied</a:t>
              </a:r>
              <a:b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</a:b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de page :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insérer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en-tête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et pied de page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« Numéro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de diapositive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Écrire le texte souhaité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dans la case « Pied de page »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Cliquez sur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« Appliquer partout 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968845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16901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uvertur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que 3">
            <a:extLst>
              <a:ext uri="{FF2B5EF4-FFF2-40B4-BE49-F238E27FC236}">
                <a16:creationId xmlns:a16="http://schemas.microsoft.com/office/drawing/2014/main" id="{B27EBF56-ABDC-4AE8-942A-C50A8540AF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1081" t="20954" r="19387" b="52209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7" name="Ellipse 6">
            <a:extLst>
              <a:ext uri="{FF2B5EF4-FFF2-40B4-BE49-F238E27FC236}">
                <a16:creationId xmlns:a16="http://schemas.microsoft.com/office/drawing/2014/main" id="{8A75778F-CB1E-4DA7-AF07-308A7FE35535}"/>
              </a:ext>
            </a:extLst>
          </p:cNvPr>
          <p:cNvSpPr/>
          <p:nvPr userDrawn="1"/>
        </p:nvSpPr>
        <p:spPr>
          <a:xfrm>
            <a:off x="784570" y="939864"/>
            <a:ext cx="2209800" cy="22098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3D16155C-639A-4A38-BBF5-E86A062F0A21}"/>
              </a:ext>
            </a:extLst>
          </p:cNvPr>
          <p:cNvSpPr/>
          <p:nvPr userDrawn="1"/>
        </p:nvSpPr>
        <p:spPr>
          <a:xfrm>
            <a:off x="9089021" y="379650"/>
            <a:ext cx="518160" cy="51816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Espace réservé du texte 38">
            <a:extLst>
              <a:ext uri="{FF2B5EF4-FFF2-40B4-BE49-F238E27FC236}">
                <a16:creationId xmlns:a16="http://schemas.microsoft.com/office/drawing/2014/main" id="{A4768641-9C27-4F60-8701-FED04FC3633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981802" y="2875004"/>
            <a:ext cx="6228397" cy="1107996"/>
          </a:xfrm>
        </p:spPr>
        <p:txBody>
          <a:bodyPr anchor="ctr">
            <a:spAutoFit/>
          </a:bodyPr>
          <a:lstStyle>
            <a:lvl1pPr marL="0" indent="0" algn="ctr">
              <a:spcBef>
                <a:spcPts val="0"/>
              </a:spcBef>
              <a:buNone/>
              <a:defRPr sz="6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MERCI!</a:t>
            </a:r>
          </a:p>
        </p:txBody>
      </p:sp>
      <p:sp>
        <p:nvSpPr>
          <p:cNvPr id="78" name="Arc 77">
            <a:extLst>
              <a:ext uri="{FF2B5EF4-FFF2-40B4-BE49-F238E27FC236}">
                <a16:creationId xmlns:a16="http://schemas.microsoft.com/office/drawing/2014/main" id="{E224C719-7E93-4A36-9F54-E01B81DA54E9}"/>
              </a:ext>
            </a:extLst>
          </p:cNvPr>
          <p:cNvSpPr/>
          <p:nvPr userDrawn="1"/>
        </p:nvSpPr>
        <p:spPr>
          <a:xfrm rot="6300000">
            <a:off x="8858905" y="2951809"/>
            <a:ext cx="6543796" cy="6543796"/>
          </a:xfrm>
          <a:prstGeom prst="arc">
            <a:avLst>
              <a:gd name="adj1" fmla="val 3821390"/>
              <a:gd name="adj2" fmla="val 9985590"/>
            </a:avLst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77" name="Groupe 76">
            <a:extLst>
              <a:ext uri="{FF2B5EF4-FFF2-40B4-BE49-F238E27FC236}">
                <a16:creationId xmlns:a16="http://schemas.microsoft.com/office/drawing/2014/main" id="{E28A883A-2355-4CB8-91BA-B701D21E4250}"/>
              </a:ext>
            </a:extLst>
          </p:cNvPr>
          <p:cNvGrpSpPr/>
          <p:nvPr userDrawn="1"/>
        </p:nvGrpSpPr>
        <p:grpSpPr>
          <a:xfrm>
            <a:off x="10292715" y="6048754"/>
            <a:ext cx="1622011" cy="511110"/>
            <a:chOff x="897255" y="6048754"/>
            <a:chExt cx="1622011" cy="511110"/>
          </a:xfrm>
        </p:grpSpPr>
        <p:sp>
          <p:nvSpPr>
            <p:cNvPr id="79" name="Forme libre : forme 78">
              <a:extLst>
                <a:ext uri="{FF2B5EF4-FFF2-40B4-BE49-F238E27FC236}">
                  <a16:creationId xmlns:a16="http://schemas.microsoft.com/office/drawing/2014/main" id="{44F17E97-FD70-4EB5-BBAE-97E2A3F6BCDE}"/>
                </a:ext>
              </a:extLst>
            </p:cNvPr>
            <p:cNvSpPr/>
            <p:nvPr/>
          </p:nvSpPr>
          <p:spPr>
            <a:xfrm>
              <a:off x="897255" y="6048754"/>
              <a:ext cx="510920" cy="511016"/>
            </a:xfrm>
            <a:custGeom>
              <a:avLst/>
              <a:gdLst>
                <a:gd name="connsiteX0" fmla="*/ 510921 w 510920"/>
                <a:gd name="connsiteY0" fmla="*/ 255461 h 511016"/>
                <a:gd name="connsiteX1" fmla="*/ 255461 w 510920"/>
                <a:gd name="connsiteY1" fmla="*/ 511016 h 511016"/>
                <a:gd name="connsiteX2" fmla="*/ 0 w 510920"/>
                <a:gd name="connsiteY2" fmla="*/ 255461 h 511016"/>
                <a:gd name="connsiteX3" fmla="*/ 255461 w 510920"/>
                <a:gd name="connsiteY3" fmla="*/ 0 h 511016"/>
                <a:gd name="connsiteX4" fmla="*/ 510921 w 510920"/>
                <a:gd name="connsiteY4" fmla="*/ 255461 h 511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0920" h="511016">
                  <a:moveTo>
                    <a:pt x="510921" y="255461"/>
                  </a:moveTo>
                  <a:cubicBezTo>
                    <a:pt x="510921" y="396621"/>
                    <a:pt x="396526" y="511016"/>
                    <a:pt x="255461" y="511016"/>
                  </a:cubicBezTo>
                  <a:cubicBezTo>
                    <a:pt x="114395" y="511016"/>
                    <a:pt x="0" y="396621"/>
                    <a:pt x="0" y="255461"/>
                  </a:cubicBezTo>
                  <a:cubicBezTo>
                    <a:pt x="0" y="114300"/>
                    <a:pt x="114395" y="0"/>
                    <a:pt x="255461" y="0"/>
                  </a:cubicBezTo>
                  <a:cubicBezTo>
                    <a:pt x="396526" y="0"/>
                    <a:pt x="510921" y="114395"/>
                    <a:pt x="510921" y="255461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grpSp>
          <p:nvGrpSpPr>
            <p:cNvPr id="80" name="Groupe 79">
              <a:extLst>
                <a:ext uri="{FF2B5EF4-FFF2-40B4-BE49-F238E27FC236}">
                  <a16:creationId xmlns:a16="http://schemas.microsoft.com/office/drawing/2014/main" id="{78E16B0D-E83A-4EFE-91CD-833B812F3CB8}"/>
                </a:ext>
              </a:extLst>
            </p:cNvPr>
            <p:cNvGrpSpPr/>
            <p:nvPr/>
          </p:nvGrpSpPr>
          <p:grpSpPr>
            <a:xfrm>
              <a:off x="1523809" y="6061041"/>
              <a:ext cx="995457" cy="497967"/>
              <a:chOff x="1523809" y="6061041"/>
              <a:chExt cx="995457" cy="497967"/>
            </a:xfrm>
            <a:solidFill>
              <a:schemeClr val="bg2"/>
            </a:solidFill>
          </p:grpSpPr>
          <p:sp>
            <p:nvSpPr>
              <p:cNvPr id="84" name="Forme libre : forme 83">
                <a:extLst>
                  <a:ext uri="{FF2B5EF4-FFF2-40B4-BE49-F238E27FC236}">
                    <a16:creationId xmlns:a16="http://schemas.microsoft.com/office/drawing/2014/main" id="{1EEE604D-8A6F-41FE-A2FC-C23F79CE3004}"/>
                  </a:ext>
                </a:extLst>
              </p:cNvPr>
              <p:cNvSpPr/>
              <p:nvPr/>
            </p:nvSpPr>
            <p:spPr>
              <a:xfrm>
                <a:off x="1648682" y="6264399"/>
                <a:ext cx="89820" cy="85629"/>
              </a:xfrm>
              <a:custGeom>
                <a:avLst/>
                <a:gdLst>
                  <a:gd name="connsiteX0" fmla="*/ 31528 w 89820"/>
                  <a:gd name="connsiteY0" fmla="*/ 54007 h 85629"/>
                  <a:gd name="connsiteX1" fmla="*/ 0 w 89820"/>
                  <a:gd name="connsiteY1" fmla="*/ 0 h 85629"/>
                  <a:gd name="connsiteX2" fmla="*/ 30480 w 89820"/>
                  <a:gd name="connsiteY2" fmla="*/ 0 h 85629"/>
                  <a:gd name="connsiteX3" fmla="*/ 45244 w 89820"/>
                  <a:gd name="connsiteY3" fmla="*/ 29242 h 85629"/>
                  <a:gd name="connsiteX4" fmla="*/ 60103 w 89820"/>
                  <a:gd name="connsiteY4" fmla="*/ 0 h 85629"/>
                  <a:gd name="connsiteX5" fmla="*/ 89821 w 89820"/>
                  <a:gd name="connsiteY5" fmla="*/ 0 h 85629"/>
                  <a:gd name="connsiteX6" fmla="*/ 59055 w 89820"/>
                  <a:gd name="connsiteY6" fmla="*/ 54007 h 85629"/>
                  <a:gd name="connsiteX7" fmla="*/ 59055 w 89820"/>
                  <a:gd name="connsiteY7" fmla="*/ 85630 h 85629"/>
                  <a:gd name="connsiteX8" fmla="*/ 31528 w 89820"/>
                  <a:gd name="connsiteY8" fmla="*/ 85630 h 85629"/>
                  <a:gd name="connsiteX9" fmla="*/ 31528 w 89820"/>
                  <a:gd name="connsiteY9" fmla="*/ 54007 h 85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9820" h="85629">
                    <a:moveTo>
                      <a:pt x="31528" y="54007"/>
                    </a:moveTo>
                    <a:lnTo>
                      <a:pt x="0" y="0"/>
                    </a:lnTo>
                    <a:lnTo>
                      <a:pt x="30480" y="0"/>
                    </a:lnTo>
                    <a:lnTo>
                      <a:pt x="45244" y="29242"/>
                    </a:lnTo>
                    <a:lnTo>
                      <a:pt x="60103" y="0"/>
                    </a:lnTo>
                    <a:lnTo>
                      <a:pt x="89821" y="0"/>
                    </a:lnTo>
                    <a:lnTo>
                      <a:pt x="59055" y="54007"/>
                    </a:lnTo>
                    <a:lnTo>
                      <a:pt x="59055" y="85630"/>
                    </a:lnTo>
                    <a:lnTo>
                      <a:pt x="31528" y="85630"/>
                    </a:lnTo>
                    <a:lnTo>
                      <a:pt x="31528" y="540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85" name="Forme libre : forme 84">
                <a:extLst>
                  <a:ext uri="{FF2B5EF4-FFF2-40B4-BE49-F238E27FC236}">
                    <a16:creationId xmlns:a16="http://schemas.microsoft.com/office/drawing/2014/main" id="{EF06A37E-337E-4B58-8E08-335B22316009}"/>
                  </a:ext>
                </a:extLst>
              </p:cNvPr>
              <p:cNvSpPr/>
              <p:nvPr/>
            </p:nvSpPr>
            <p:spPr>
              <a:xfrm>
                <a:off x="1738217" y="6286879"/>
                <a:ext cx="70675" cy="63245"/>
              </a:xfrm>
              <a:custGeom>
                <a:avLst/>
                <a:gdLst>
                  <a:gd name="connsiteX0" fmla="*/ 0 w 70675"/>
                  <a:gd name="connsiteY0" fmla="*/ 0 h 63245"/>
                  <a:gd name="connsiteX1" fmla="*/ 25051 w 70675"/>
                  <a:gd name="connsiteY1" fmla="*/ 0 h 63245"/>
                  <a:gd name="connsiteX2" fmla="*/ 36004 w 70675"/>
                  <a:gd name="connsiteY2" fmla="*/ 37909 h 63245"/>
                  <a:gd name="connsiteX3" fmla="*/ 46768 w 70675"/>
                  <a:gd name="connsiteY3" fmla="*/ 0 h 63245"/>
                  <a:gd name="connsiteX4" fmla="*/ 70675 w 70675"/>
                  <a:gd name="connsiteY4" fmla="*/ 0 h 63245"/>
                  <a:gd name="connsiteX5" fmla="*/ 50197 w 70675"/>
                  <a:gd name="connsiteY5" fmla="*/ 63246 h 63245"/>
                  <a:gd name="connsiteX6" fmla="*/ 22098 w 70675"/>
                  <a:gd name="connsiteY6" fmla="*/ 63246 h 63245"/>
                  <a:gd name="connsiteX7" fmla="*/ 0 w 70675"/>
                  <a:gd name="connsiteY7" fmla="*/ 0 h 63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0675" h="63245">
                    <a:moveTo>
                      <a:pt x="0" y="0"/>
                    </a:moveTo>
                    <a:lnTo>
                      <a:pt x="25051" y="0"/>
                    </a:lnTo>
                    <a:lnTo>
                      <a:pt x="36004" y="37909"/>
                    </a:lnTo>
                    <a:lnTo>
                      <a:pt x="46768" y="0"/>
                    </a:lnTo>
                    <a:lnTo>
                      <a:pt x="70675" y="0"/>
                    </a:lnTo>
                    <a:lnTo>
                      <a:pt x="50197" y="63246"/>
                    </a:lnTo>
                    <a:lnTo>
                      <a:pt x="22098" y="6324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86" name="Forme libre : forme 85">
                <a:extLst>
                  <a:ext uri="{FF2B5EF4-FFF2-40B4-BE49-F238E27FC236}">
                    <a16:creationId xmlns:a16="http://schemas.microsoft.com/office/drawing/2014/main" id="{672A06C7-FE3E-4D40-BC5E-1255289FA8E2}"/>
                  </a:ext>
                </a:extLst>
              </p:cNvPr>
              <p:cNvSpPr/>
              <p:nvPr/>
            </p:nvSpPr>
            <p:spPr>
              <a:xfrm>
                <a:off x="1811655" y="6284593"/>
                <a:ext cx="72294" cy="67722"/>
              </a:xfrm>
              <a:custGeom>
                <a:avLst/>
                <a:gdLst>
                  <a:gd name="connsiteX0" fmla="*/ 70199 w 72294"/>
                  <a:gd name="connsiteY0" fmla="*/ 46768 h 67722"/>
                  <a:gd name="connsiteX1" fmla="*/ 35338 w 72294"/>
                  <a:gd name="connsiteY1" fmla="*/ 67723 h 67722"/>
                  <a:gd name="connsiteX2" fmla="*/ 0 w 72294"/>
                  <a:gd name="connsiteY2" fmla="*/ 34385 h 67722"/>
                  <a:gd name="connsiteX3" fmla="*/ 36290 w 72294"/>
                  <a:gd name="connsiteY3" fmla="*/ 0 h 67722"/>
                  <a:gd name="connsiteX4" fmla="*/ 72295 w 72294"/>
                  <a:gd name="connsiteY4" fmla="*/ 37909 h 67722"/>
                  <a:gd name="connsiteX5" fmla="*/ 72295 w 72294"/>
                  <a:gd name="connsiteY5" fmla="*/ 39433 h 67722"/>
                  <a:gd name="connsiteX6" fmla="*/ 25146 w 72294"/>
                  <a:gd name="connsiteY6" fmla="*/ 39433 h 67722"/>
                  <a:gd name="connsiteX7" fmla="*/ 36862 w 72294"/>
                  <a:gd name="connsiteY7" fmla="*/ 52102 h 67722"/>
                  <a:gd name="connsiteX8" fmla="*/ 46292 w 72294"/>
                  <a:gd name="connsiteY8" fmla="*/ 46863 h 67722"/>
                  <a:gd name="connsiteX9" fmla="*/ 70390 w 72294"/>
                  <a:gd name="connsiteY9" fmla="*/ 46863 h 67722"/>
                  <a:gd name="connsiteX10" fmla="*/ 47435 w 72294"/>
                  <a:gd name="connsiteY10" fmla="*/ 26765 h 67722"/>
                  <a:gd name="connsiteX11" fmla="*/ 36004 w 72294"/>
                  <a:gd name="connsiteY11" fmla="*/ 14954 h 67722"/>
                  <a:gd name="connsiteX12" fmla="*/ 25051 w 72294"/>
                  <a:gd name="connsiteY12" fmla="*/ 26765 h 67722"/>
                  <a:gd name="connsiteX13" fmla="*/ 47435 w 72294"/>
                  <a:gd name="connsiteY13" fmla="*/ 26765 h 67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2294" h="67722">
                    <a:moveTo>
                      <a:pt x="70199" y="46768"/>
                    </a:moveTo>
                    <a:cubicBezTo>
                      <a:pt x="66770" y="60484"/>
                      <a:pt x="54864" y="67723"/>
                      <a:pt x="35338" y="67723"/>
                    </a:cubicBezTo>
                    <a:cubicBezTo>
                      <a:pt x="13430" y="67723"/>
                      <a:pt x="0" y="54483"/>
                      <a:pt x="0" y="34385"/>
                    </a:cubicBezTo>
                    <a:cubicBezTo>
                      <a:pt x="0" y="13144"/>
                      <a:pt x="13811" y="0"/>
                      <a:pt x="36290" y="0"/>
                    </a:cubicBezTo>
                    <a:cubicBezTo>
                      <a:pt x="58769" y="0"/>
                      <a:pt x="72295" y="14002"/>
                      <a:pt x="72295" y="37909"/>
                    </a:cubicBezTo>
                    <a:lnTo>
                      <a:pt x="72295" y="39433"/>
                    </a:lnTo>
                    <a:lnTo>
                      <a:pt x="25146" y="39433"/>
                    </a:lnTo>
                    <a:cubicBezTo>
                      <a:pt x="25337" y="47530"/>
                      <a:pt x="29527" y="52102"/>
                      <a:pt x="36862" y="52102"/>
                    </a:cubicBezTo>
                    <a:cubicBezTo>
                      <a:pt x="41719" y="52102"/>
                      <a:pt x="45053" y="50197"/>
                      <a:pt x="46292" y="46863"/>
                    </a:cubicBezTo>
                    <a:lnTo>
                      <a:pt x="70390" y="46863"/>
                    </a:lnTo>
                    <a:close/>
                    <a:moveTo>
                      <a:pt x="47435" y="26765"/>
                    </a:moveTo>
                    <a:cubicBezTo>
                      <a:pt x="46958" y="18859"/>
                      <a:pt x="43148" y="14954"/>
                      <a:pt x="36004" y="14954"/>
                    </a:cubicBezTo>
                    <a:cubicBezTo>
                      <a:pt x="29432" y="14954"/>
                      <a:pt x="25432" y="19241"/>
                      <a:pt x="25051" y="26765"/>
                    </a:cubicBezTo>
                    <a:lnTo>
                      <a:pt x="47435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87" name="Forme libre : forme 86">
                <a:extLst>
                  <a:ext uri="{FF2B5EF4-FFF2-40B4-BE49-F238E27FC236}">
                    <a16:creationId xmlns:a16="http://schemas.microsoft.com/office/drawing/2014/main" id="{F291944C-592F-4FAE-9CCB-1EA13653522B}"/>
                  </a:ext>
                </a:extLst>
              </p:cNvPr>
              <p:cNvSpPr/>
              <p:nvPr/>
            </p:nvSpPr>
            <p:spPr>
              <a:xfrm>
                <a:off x="1897189" y="6264400"/>
                <a:ext cx="25336" cy="85629"/>
              </a:xfrm>
              <a:custGeom>
                <a:avLst/>
                <a:gdLst>
                  <a:gd name="connsiteX0" fmla="*/ 0 w 25336"/>
                  <a:gd name="connsiteY0" fmla="*/ 0 h 85629"/>
                  <a:gd name="connsiteX1" fmla="*/ 25337 w 25336"/>
                  <a:gd name="connsiteY1" fmla="*/ 0 h 85629"/>
                  <a:gd name="connsiteX2" fmla="*/ 25337 w 25336"/>
                  <a:gd name="connsiteY2" fmla="*/ 85630 h 85629"/>
                  <a:gd name="connsiteX3" fmla="*/ 0 w 25336"/>
                  <a:gd name="connsiteY3" fmla="*/ 85630 h 85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336" h="85629">
                    <a:moveTo>
                      <a:pt x="0" y="0"/>
                    </a:moveTo>
                    <a:lnTo>
                      <a:pt x="25337" y="0"/>
                    </a:lnTo>
                    <a:lnTo>
                      <a:pt x="25337" y="85630"/>
                    </a:lnTo>
                    <a:lnTo>
                      <a:pt x="0" y="856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88" name="Forme libre : forme 87">
                <a:extLst>
                  <a:ext uri="{FF2B5EF4-FFF2-40B4-BE49-F238E27FC236}">
                    <a16:creationId xmlns:a16="http://schemas.microsoft.com/office/drawing/2014/main" id="{81768D1A-A6B9-4189-B47A-EAC2505532BC}"/>
                  </a:ext>
                </a:extLst>
              </p:cNvPr>
              <p:cNvSpPr/>
              <p:nvPr/>
            </p:nvSpPr>
            <p:spPr>
              <a:xfrm>
                <a:off x="1939099" y="6262304"/>
                <a:ext cx="25336" cy="87820"/>
              </a:xfrm>
              <a:custGeom>
                <a:avLst/>
                <a:gdLst>
                  <a:gd name="connsiteX0" fmla="*/ 0 w 25336"/>
                  <a:gd name="connsiteY0" fmla="*/ 0 h 87820"/>
                  <a:gd name="connsiteX1" fmla="*/ 25337 w 25336"/>
                  <a:gd name="connsiteY1" fmla="*/ 0 h 87820"/>
                  <a:gd name="connsiteX2" fmla="*/ 25337 w 25336"/>
                  <a:gd name="connsiteY2" fmla="*/ 18097 h 87820"/>
                  <a:gd name="connsiteX3" fmla="*/ 0 w 25336"/>
                  <a:gd name="connsiteY3" fmla="*/ 18097 h 87820"/>
                  <a:gd name="connsiteX4" fmla="*/ 0 w 25336"/>
                  <a:gd name="connsiteY4" fmla="*/ 0 h 87820"/>
                  <a:gd name="connsiteX5" fmla="*/ 0 w 25336"/>
                  <a:gd name="connsiteY5" fmla="*/ 24575 h 87820"/>
                  <a:gd name="connsiteX6" fmla="*/ 25337 w 25336"/>
                  <a:gd name="connsiteY6" fmla="*/ 24575 h 87820"/>
                  <a:gd name="connsiteX7" fmla="*/ 25337 w 25336"/>
                  <a:gd name="connsiteY7" fmla="*/ 87820 h 87820"/>
                  <a:gd name="connsiteX8" fmla="*/ 0 w 25336"/>
                  <a:gd name="connsiteY8" fmla="*/ 87820 h 87820"/>
                  <a:gd name="connsiteX9" fmla="*/ 0 w 25336"/>
                  <a:gd name="connsiteY9" fmla="*/ 24575 h 87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336" h="87820">
                    <a:moveTo>
                      <a:pt x="0" y="0"/>
                    </a:moveTo>
                    <a:lnTo>
                      <a:pt x="25337" y="0"/>
                    </a:lnTo>
                    <a:lnTo>
                      <a:pt x="25337" y="18097"/>
                    </a:lnTo>
                    <a:lnTo>
                      <a:pt x="0" y="18097"/>
                    </a:lnTo>
                    <a:lnTo>
                      <a:pt x="0" y="0"/>
                    </a:lnTo>
                    <a:close/>
                    <a:moveTo>
                      <a:pt x="0" y="24575"/>
                    </a:moveTo>
                    <a:lnTo>
                      <a:pt x="25337" y="24575"/>
                    </a:lnTo>
                    <a:lnTo>
                      <a:pt x="25337" y="87820"/>
                    </a:lnTo>
                    <a:lnTo>
                      <a:pt x="0" y="87820"/>
                    </a:lnTo>
                    <a:lnTo>
                      <a:pt x="0" y="2457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89" name="Forme libre : forme 88">
                <a:extLst>
                  <a:ext uri="{FF2B5EF4-FFF2-40B4-BE49-F238E27FC236}">
                    <a16:creationId xmlns:a16="http://schemas.microsoft.com/office/drawing/2014/main" id="{C78C15DB-F8C0-4E2B-B8EB-574DB4E6333C}"/>
                  </a:ext>
                </a:extLst>
              </p:cNvPr>
              <p:cNvSpPr/>
              <p:nvPr/>
            </p:nvSpPr>
            <p:spPr>
              <a:xfrm>
                <a:off x="1980342" y="6285259"/>
                <a:ext cx="68294" cy="64865"/>
              </a:xfrm>
              <a:custGeom>
                <a:avLst/>
                <a:gdLst>
                  <a:gd name="connsiteX0" fmla="*/ 0 w 68294"/>
                  <a:gd name="connsiteY0" fmla="*/ 1619 h 64865"/>
                  <a:gd name="connsiteX1" fmla="*/ 22860 w 68294"/>
                  <a:gd name="connsiteY1" fmla="*/ 1619 h 64865"/>
                  <a:gd name="connsiteX2" fmla="*/ 22860 w 68294"/>
                  <a:gd name="connsiteY2" fmla="*/ 10954 h 64865"/>
                  <a:gd name="connsiteX3" fmla="*/ 45053 w 68294"/>
                  <a:gd name="connsiteY3" fmla="*/ 0 h 64865"/>
                  <a:gd name="connsiteX4" fmla="*/ 63056 w 68294"/>
                  <a:gd name="connsiteY4" fmla="*/ 7620 h 64865"/>
                  <a:gd name="connsiteX5" fmla="*/ 68294 w 68294"/>
                  <a:gd name="connsiteY5" fmla="*/ 32004 h 64865"/>
                  <a:gd name="connsiteX6" fmla="*/ 68294 w 68294"/>
                  <a:gd name="connsiteY6" fmla="*/ 64865 h 64865"/>
                  <a:gd name="connsiteX7" fmla="*/ 43148 w 68294"/>
                  <a:gd name="connsiteY7" fmla="*/ 64865 h 64865"/>
                  <a:gd name="connsiteX8" fmla="*/ 43148 w 68294"/>
                  <a:gd name="connsiteY8" fmla="*/ 32099 h 64865"/>
                  <a:gd name="connsiteX9" fmla="*/ 34576 w 68294"/>
                  <a:gd name="connsiteY9" fmla="*/ 19431 h 64865"/>
                  <a:gd name="connsiteX10" fmla="*/ 25146 w 68294"/>
                  <a:gd name="connsiteY10" fmla="*/ 32194 h 64865"/>
                  <a:gd name="connsiteX11" fmla="*/ 25146 w 68294"/>
                  <a:gd name="connsiteY11" fmla="*/ 64865 h 64865"/>
                  <a:gd name="connsiteX12" fmla="*/ 0 w 68294"/>
                  <a:gd name="connsiteY12" fmla="*/ 64865 h 64865"/>
                  <a:gd name="connsiteX13" fmla="*/ 0 w 68294"/>
                  <a:gd name="connsiteY13" fmla="*/ 1619 h 64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8294" h="64865">
                    <a:moveTo>
                      <a:pt x="0" y="1619"/>
                    </a:moveTo>
                    <a:lnTo>
                      <a:pt x="22860" y="1619"/>
                    </a:lnTo>
                    <a:lnTo>
                      <a:pt x="22860" y="10954"/>
                    </a:lnTo>
                    <a:cubicBezTo>
                      <a:pt x="28670" y="3619"/>
                      <a:pt x="35814" y="0"/>
                      <a:pt x="45053" y="0"/>
                    </a:cubicBezTo>
                    <a:cubicBezTo>
                      <a:pt x="52769" y="0"/>
                      <a:pt x="58865" y="2572"/>
                      <a:pt x="63056" y="7620"/>
                    </a:cubicBezTo>
                    <a:cubicBezTo>
                      <a:pt x="67913" y="13430"/>
                      <a:pt x="68294" y="21050"/>
                      <a:pt x="68294" y="32004"/>
                    </a:cubicBezTo>
                    <a:lnTo>
                      <a:pt x="68294" y="64865"/>
                    </a:lnTo>
                    <a:lnTo>
                      <a:pt x="43148" y="64865"/>
                    </a:lnTo>
                    <a:lnTo>
                      <a:pt x="43148" y="32099"/>
                    </a:lnTo>
                    <a:cubicBezTo>
                      <a:pt x="43148" y="23432"/>
                      <a:pt x="41529" y="19431"/>
                      <a:pt x="34576" y="19431"/>
                    </a:cubicBezTo>
                    <a:cubicBezTo>
                      <a:pt x="28289" y="19431"/>
                      <a:pt x="25146" y="23622"/>
                      <a:pt x="25146" y="32194"/>
                    </a:cubicBezTo>
                    <a:lnTo>
                      <a:pt x="25146" y="64865"/>
                    </a:lnTo>
                    <a:lnTo>
                      <a:pt x="0" y="64865"/>
                    </a:lnTo>
                    <a:lnTo>
                      <a:pt x="0" y="16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0" name="Forme libre : forme 89">
                <a:extLst>
                  <a:ext uri="{FF2B5EF4-FFF2-40B4-BE49-F238E27FC236}">
                    <a16:creationId xmlns:a16="http://schemas.microsoft.com/office/drawing/2014/main" id="{AE1C3C22-BAA9-4CD1-BBBE-DF5A75D9D540}"/>
                  </a:ext>
                </a:extLst>
              </p:cNvPr>
              <p:cNvSpPr/>
              <p:nvPr/>
            </p:nvSpPr>
            <p:spPr>
              <a:xfrm>
                <a:off x="2059971" y="6284593"/>
                <a:ext cx="72294" cy="67722"/>
              </a:xfrm>
              <a:custGeom>
                <a:avLst/>
                <a:gdLst>
                  <a:gd name="connsiteX0" fmla="*/ 70199 w 72294"/>
                  <a:gd name="connsiteY0" fmla="*/ 46768 h 67722"/>
                  <a:gd name="connsiteX1" fmla="*/ 35338 w 72294"/>
                  <a:gd name="connsiteY1" fmla="*/ 67723 h 67722"/>
                  <a:gd name="connsiteX2" fmla="*/ 0 w 72294"/>
                  <a:gd name="connsiteY2" fmla="*/ 34385 h 67722"/>
                  <a:gd name="connsiteX3" fmla="*/ 36290 w 72294"/>
                  <a:gd name="connsiteY3" fmla="*/ 0 h 67722"/>
                  <a:gd name="connsiteX4" fmla="*/ 72295 w 72294"/>
                  <a:gd name="connsiteY4" fmla="*/ 37909 h 67722"/>
                  <a:gd name="connsiteX5" fmla="*/ 72295 w 72294"/>
                  <a:gd name="connsiteY5" fmla="*/ 39433 h 67722"/>
                  <a:gd name="connsiteX6" fmla="*/ 25146 w 72294"/>
                  <a:gd name="connsiteY6" fmla="*/ 39433 h 67722"/>
                  <a:gd name="connsiteX7" fmla="*/ 36862 w 72294"/>
                  <a:gd name="connsiteY7" fmla="*/ 52102 h 67722"/>
                  <a:gd name="connsiteX8" fmla="*/ 46292 w 72294"/>
                  <a:gd name="connsiteY8" fmla="*/ 46863 h 67722"/>
                  <a:gd name="connsiteX9" fmla="*/ 70390 w 72294"/>
                  <a:gd name="connsiteY9" fmla="*/ 46863 h 67722"/>
                  <a:gd name="connsiteX10" fmla="*/ 47435 w 72294"/>
                  <a:gd name="connsiteY10" fmla="*/ 26765 h 67722"/>
                  <a:gd name="connsiteX11" fmla="*/ 36004 w 72294"/>
                  <a:gd name="connsiteY11" fmla="*/ 14954 h 67722"/>
                  <a:gd name="connsiteX12" fmla="*/ 25051 w 72294"/>
                  <a:gd name="connsiteY12" fmla="*/ 26765 h 67722"/>
                  <a:gd name="connsiteX13" fmla="*/ 47435 w 72294"/>
                  <a:gd name="connsiteY13" fmla="*/ 26765 h 67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2294" h="67722">
                    <a:moveTo>
                      <a:pt x="70199" y="46768"/>
                    </a:moveTo>
                    <a:cubicBezTo>
                      <a:pt x="66770" y="60484"/>
                      <a:pt x="54864" y="67723"/>
                      <a:pt x="35338" y="67723"/>
                    </a:cubicBezTo>
                    <a:cubicBezTo>
                      <a:pt x="13430" y="67723"/>
                      <a:pt x="0" y="54483"/>
                      <a:pt x="0" y="34385"/>
                    </a:cubicBezTo>
                    <a:cubicBezTo>
                      <a:pt x="0" y="13144"/>
                      <a:pt x="13811" y="0"/>
                      <a:pt x="36290" y="0"/>
                    </a:cubicBezTo>
                    <a:cubicBezTo>
                      <a:pt x="58769" y="0"/>
                      <a:pt x="72295" y="14002"/>
                      <a:pt x="72295" y="37909"/>
                    </a:cubicBezTo>
                    <a:lnTo>
                      <a:pt x="72295" y="39433"/>
                    </a:lnTo>
                    <a:lnTo>
                      <a:pt x="25146" y="39433"/>
                    </a:lnTo>
                    <a:cubicBezTo>
                      <a:pt x="25432" y="47530"/>
                      <a:pt x="29527" y="52102"/>
                      <a:pt x="36862" y="52102"/>
                    </a:cubicBezTo>
                    <a:cubicBezTo>
                      <a:pt x="41719" y="52102"/>
                      <a:pt x="45053" y="50197"/>
                      <a:pt x="46292" y="46863"/>
                    </a:cubicBezTo>
                    <a:lnTo>
                      <a:pt x="70390" y="46863"/>
                    </a:lnTo>
                    <a:close/>
                    <a:moveTo>
                      <a:pt x="47435" y="26765"/>
                    </a:moveTo>
                    <a:cubicBezTo>
                      <a:pt x="46958" y="18859"/>
                      <a:pt x="43148" y="14954"/>
                      <a:pt x="36004" y="14954"/>
                    </a:cubicBezTo>
                    <a:cubicBezTo>
                      <a:pt x="29432" y="14954"/>
                      <a:pt x="25432" y="19241"/>
                      <a:pt x="25051" y="26765"/>
                    </a:cubicBezTo>
                    <a:lnTo>
                      <a:pt x="47435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1" name="Forme libre : forme 90">
                <a:extLst>
                  <a:ext uri="{FF2B5EF4-FFF2-40B4-BE49-F238E27FC236}">
                    <a16:creationId xmlns:a16="http://schemas.microsoft.com/office/drawing/2014/main" id="{432BFF99-0764-4075-8E06-B0444C220612}"/>
                  </a:ext>
                </a:extLst>
              </p:cNvPr>
              <p:cNvSpPr/>
              <p:nvPr/>
            </p:nvSpPr>
            <p:spPr>
              <a:xfrm>
                <a:off x="2140934" y="6284593"/>
                <a:ext cx="65722" cy="67722"/>
              </a:xfrm>
              <a:custGeom>
                <a:avLst/>
                <a:gdLst>
                  <a:gd name="connsiteX0" fmla="*/ 24479 w 65722"/>
                  <a:gd name="connsiteY0" fmla="*/ 45625 h 67722"/>
                  <a:gd name="connsiteX1" fmla="*/ 32671 w 65722"/>
                  <a:gd name="connsiteY1" fmla="*/ 53626 h 67722"/>
                  <a:gd name="connsiteX2" fmla="*/ 40862 w 65722"/>
                  <a:gd name="connsiteY2" fmla="*/ 48387 h 67722"/>
                  <a:gd name="connsiteX3" fmla="*/ 30289 w 65722"/>
                  <a:gd name="connsiteY3" fmla="*/ 41815 h 67722"/>
                  <a:gd name="connsiteX4" fmla="*/ 1714 w 65722"/>
                  <a:gd name="connsiteY4" fmla="*/ 20860 h 67722"/>
                  <a:gd name="connsiteX5" fmla="*/ 32766 w 65722"/>
                  <a:gd name="connsiteY5" fmla="*/ 0 h 67722"/>
                  <a:gd name="connsiteX6" fmla="*/ 63627 w 65722"/>
                  <a:gd name="connsiteY6" fmla="*/ 19907 h 67722"/>
                  <a:gd name="connsiteX7" fmla="*/ 40957 w 65722"/>
                  <a:gd name="connsiteY7" fmla="*/ 19907 h 67722"/>
                  <a:gd name="connsiteX8" fmla="*/ 32956 w 65722"/>
                  <a:gd name="connsiteY8" fmla="*/ 13716 h 67722"/>
                  <a:gd name="connsiteX9" fmla="*/ 26194 w 65722"/>
                  <a:gd name="connsiteY9" fmla="*/ 18097 h 67722"/>
                  <a:gd name="connsiteX10" fmla="*/ 38195 w 65722"/>
                  <a:gd name="connsiteY10" fmla="*/ 24384 h 67722"/>
                  <a:gd name="connsiteX11" fmla="*/ 65722 w 65722"/>
                  <a:gd name="connsiteY11" fmla="*/ 45815 h 67722"/>
                  <a:gd name="connsiteX12" fmla="*/ 32290 w 65722"/>
                  <a:gd name="connsiteY12" fmla="*/ 67723 h 67722"/>
                  <a:gd name="connsiteX13" fmla="*/ 0 w 65722"/>
                  <a:gd name="connsiteY13" fmla="*/ 45530 h 67722"/>
                  <a:gd name="connsiteX14" fmla="*/ 24384 w 65722"/>
                  <a:gd name="connsiteY14" fmla="*/ 45530 h 67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5722" h="67722">
                    <a:moveTo>
                      <a:pt x="24479" y="45625"/>
                    </a:moveTo>
                    <a:cubicBezTo>
                      <a:pt x="24479" y="50959"/>
                      <a:pt x="27241" y="53626"/>
                      <a:pt x="32671" y="53626"/>
                    </a:cubicBezTo>
                    <a:cubicBezTo>
                      <a:pt x="38100" y="53626"/>
                      <a:pt x="40862" y="51721"/>
                      <a:pt x="40862" y="48387"/>
                    </a:cubicBezTo>
                    <a:cubicBezTo>
                      <a:pt x="40862" y="43815"/>
                      <a:pt x="37243" y="43339"/>
                      <a:pt x="30289" y="41815"/>
                    </a:cubicBezTo>
                    <a:cubicBezTo>
                      <a:pt x="10763" y="37624"/>
                      <a:pt x="1714" y="34195"/>
                      <a:pt x="1714" y="20860"/>
                    </a:cubicBezTo>
                    <a:cubicBezTo>
                      <a:pt x="1714" y="7525"/>
                      <a:pt x="12287" y="0"/>
                      <a:pt x="32766" y="0"/>
                    </a:cubicBezTo>
                    <a:cubicBezTo>
                      <a:pt x="51721" y="0"/>
                      <a:pt x="62103" y="6763"/>
                      <a:pt x="63627" y="19907"/>
                    </a:cubicBezTo>
                    <a:lnTo>
                      <a:pt x="40957" y="19907"/>
                    </a:lnTo>
                    <a:cubicBezTo>
                      <a:pt x="40576" y="16192"/>
                      <a:pt x="37528" y="13716"/>
                      <a:pt x="32956" y="13716"/>
                    </a:cubicBezTo>
                    <a:cubicBezTo>
                      <a:pt x="28384" y="13716"/>
                      <a:pt x="26194" y="15335"/>
                      <a:pt x="26194" y="18097"/>
                    </a:cubicBezTo>
                    <a:cubicBezTo>
                      <a:pt x="26194" y="22669"/>
                      <a:pt x="30385" y="22669"/>
                      <a:pt x="38195" y="24384"/>
                    </a:cubicBezTo>
                    <a:cubicBezTo>
                      <a:pt x="57055" y="28670"/>
                      <a:pt x="65722" y="32099"/>
                      <a:pt x="65722" y="45815"/>
                    </a:cubicBezTo>
                    <a:cubicBezTo>
                      <a:pt x="65722" y="60198"/>
                      <a:pt x="54388" y="67723"/>
                      <a:pt x="32290" y="67723"/>
                    </a:cubicBezTo>
                    <a:cubicBezTo>
                      <a:pt x="11811" y="67723"/>
                      <a:pt x="1048" y="60293"/>
                      <a:pt x="0" y="45530"/>
                    </a:cubicBezTo>
                    <a:lnTo>
                      <a:pt x="24384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2" name="Forme libre : forme 91">
                <a:extLst>
                  <a:ext uri="{FF2B5EF4-FFF2-40B4-BE49-F238E27FC236}">
                    <a16:creationId xmlns:a16="http://schemas.microsoft.com/office/drawing/2014/main" id="{B49DDA99-68ED-423F-8137-5F42481D39CF}"/>
                  </a:ext>
                </a:extLst>
              </p:cNvPr>
              <p:cNvSpPr/>
              <p:nvPr/>
            </p:nvSpPr>
            <p:spPr>
              <a:xfrm>
                <a:off x="1657350" y="6403369"/>
                <a:ext cx="54387" cy="85629"/>
              </a:xfrm>
              <a:custGeom>
                <a:avLst/>
                <a:gdLst>
                  <a:gd name="connsiteX0" fmla="*/ 0 w 54387"/>
                  <a:gd name="connsiteY0" fmla="*/ 0 h 85629"/>
                  <a:gd name="connsiteX1" fmla="*/ 11811 w 54387"/>
                  <a:gd name="connsiteY1" fmla="*/ 0 h 85629"/>
                  <a:gd name="connsiteX2" fmla="*/ 11811 w 54387"/>
                  <a:gd name="connsiteY2" fmla="*/ 74867 h 85629"/>
                  <a:gd name="connsiteX3" fmla="*/ 54388 w 54387"/>
                  <a:gd name="connsiteY3" fmla="*/ 74867 h 85629"/>
                  <a:gd name="connsiteX4" fmla="*/ 54388 w 54387"/>
                  <a:gd name="connsiteY4" fmla="*/ 85630 h 85629"/>
                  <a:gd name="connsiteX5" fmla="*/ 0 w 54387"/>
                  <a:gd name="connsiteY5" fmla="*/ 85630 h 85629"/>
                  <a:gd name="connsiteX6" fmla="*/ 0 w 54387"/>
                  <a:gd name="connsiteY6" fmla="*/ 0 h 85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387" h="85629">
                    <a:moveTo>
                      <a:pt x="0" y="0"/>
                    </a:moveTo>
                    <a:lnTo>
                      <a:pt x="11811" y="0"/>
                    </a:lnTo>
                    <a:lnTo>
                      <a:pt x="11811" y="74867"/>
                    </a:lnTo>
                    <a:lnTo>
                      <a:pt x="54388" y="74867"/>
                    </a:lnTo>
                    <a:lnTo>
                      <a:pt x="54388" y="85630"/>
                    </a:lnTo>
                    <a:lnTo>
                      <a:pt x="0" y="8563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3" name="Forme libre : forme 92">
                <a:extLst>
                  <a:ext uri="{FF2B5EF4-FFF2-40B4-BE49-F238E27FC236}">
                    <a16:creationId xmlns:a16="http://schemas.microsoft.com/office/drawing/2014/main" id="{21FDF069-58A0-4FA2-9787-996A9B837FCF}"/>
                  </a:ext>
                </a:extLst>
              </p:cNvPr>
              <p:cNvSpPr/>
              <p:nvPr/>
            </p:nvSpPr>
            <p:spPr>
              <a:xfrm>
                <a:off x="1718405" y="6424705"/>
                <a:ext cx="56102" cy="66293"/>
              </a:xfrm>
              <a:custGeom>
                <a:avLst/>
                <a:gdLst>
                  <a:gd name="connsiteX0" fmla="*/ 55245 w 56102"/>
                  <a:gd name="connsiteY0" fmla="*/ 44196 h 66293"/>
                  <a:gd name="connsiteX1" fmla="*/ 28004 w 56102"/>
                  <a:gd name="connsiteY1" fmla="*/ 66294 h 66293"/>
                  <a:gd name="connsiteX2" fmla="*/ 0 w 56102"/>
                  <a:gd name="connsiteY2" fmla="*/ 33814 h 66293"/>
                  <a:gd name="connsiteX3" fmla="*/ 28004 w 56102"/>
                  <a:gd name="connsiteY3" fmla="*/ 0 h 66293"/>
                  <a:gd name="connsiteX4" fmla="*/ 56102 w 56102"/>
                  <a:gd name="connsiteY4" fmla="*/ 31528 h 66293"/>
                  <a:gd name="connsiteX5" fmla="*/ 56007 w 56102"/>
                  <a:gd name="connsiteY5" fmla="*/ 36195 h 66293"/>
                  <a:gd name="connsiteX6" fmla="*/ 10954 w 56102"/>
                  <a:gd name="connsiteY6" fmla="*/ 36195 h 66293"/>
                  <a:gd name="connsiteX7" fmla="*/ 28956 w 56102"/>
                  <a:gd name="connsiteY7" fmla="*/ 56769 h 66293"/>
                  <a:gd name="connsiteX8" fmla="*/ 44863 w 56102"/>
                  <a:gd name="connsiteY8" fmla="*/ 44196 h 66293"/>
                  <a:gd name="connsiteX9" fmla="*/ 55245 w 56102"/>
                  <a:gd name="connsiteY9" fmla="*/ 44196 h 66293"/>
                  <a:gd name="connsiteX10" fmla="*/ 45148 w 56102"/>
                  <a:gd name="connsiteY10" fmla="*/ 27527 h 66293"/>
                  <a:gd name="connsiteX11" fmla="*/ 28385 w 56102"/>
                  <a:gd name="connsiteY11" fmla="*/ 9334 h 66293"/>
                  <a:gd name="connsiteX12" fmla="*/ 10954 w 56102"/>
                  <a:gd name="connsiteY12" fmla="*/ 27527 h 66293"/>
                  <a:gd name="connsiteX13" fmla="*/ 45148 w 56102"/>
                  <a:gd name="connsiteY13" fmla="*/ 27527 h 66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6102" h="66293">
                    <a:moveTo>
                      <a:pt x="55245" y="44196"/>
                    </a:moveTo>
                    <a:cubicBezTo>
                      <a:pt x="52959" y="58007"/>
                      <a:pt x="42577" y="66294"/>
                      <a:pt x="28004" y="66294"/>
                    </a:cubicBezTo>
                    <a:cubicBezTo>
                      <a:pt x="10858" y="66294"/>
                      <a:pt x="0" y="54007"/>
                      <a:pt x="0" y="33814"/>
                    </a:cubicBezTo>
                    <a:cubicBezTo>
                      <a:pt x="0" y="12287"/>
                      <a:pt x="10858" y="0"/>
                      <a:pt x="28004" y="0"/>
                    </a:cubicBezTo>
                    <a:cubicBezTo>
                      <a:pt x="45148" y="0"/>
                      <a:pt x="56102" y="11335"/>
                      <a:pt x="56102" y="31528"/>
                    </a:cubicBezTo>
                    <a:cubicBezTo>
                      <a:pt x="56102" y="33052"/>
                      <a:pt x="56102" y="34671"/>
                      <a:pt x="56007" y="36195"/>
                    </a:cubicBezTo>
                    <a:lnTo>
                      <a:pt x="10954" y="36195"/>
                    </a:lnTo>
                    <a:cubicBezTo>
                      <a:pt x="11240" y="49435"/>
                      <a:pt x="17907" y="56769"/>
                      <a:pt x="28956" y="56769"/>
                    </a:cubicBezTo>
                    <a:cubicBezTo>
                      <a:pt x="37529" y="56769"/>
                      <a:pt x="43244" y="52292"/>
                      <a:pt x="44863" y="44196"/>
                    </a:cubicBezTo>
                    <a:lnTo>
                      <a:pt x="55245" y="44196"/>
                    </a:lnTo>
                    <a:close/>
                    <a:moveTo>
                      <a:pt x="45148" y="27527"/>
                    </a:moveTo>
                    <a:cubicBezTo>
                      <a:pt x="45053" y="15716"/>
                      <a:pt x="38957" y="9334"/>
                      <a:pt x="28385" y="9334"/>
                    </a:cubicBezTo>
                    <a:cubicBezTo>
                      <a:pt x="17812" y="9334"/>
                      <a:pt x="11906" y="15621"/>
                      <a:pt x="10954" y="27527"/>
                    </a:cubicBezTo>
                    <a:lnTo>
                      <a:pt x="45148" y="2752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4" name="Forme libre : forme 93">
                <a:extLst>
                  <a:ext uri="{FF2B5EF4-FFF2-40B4-BE49-F238E27FC236}">
                    <a16:creationId xmlns:a16="http://schemas.microsoft.com/office/drawing/2014/main" id="{4A731884-D8AC-43ED-82F4-FEEED8BEDAC4}"/>
                  </a:ext>
                </a:extLst>
              </p:cNvPr>
              <p:cNvSpPr/>
              <p:nvPr/>
            </p:nvSpPr>
            <p:spPr>
              <a:xfrm>
                <a:off x="1823465" y="6403369"/>
                <a:ext cx="69627" cy="85629"/>
              </a:xfrm>
              <a:custGeom>
                <a:avLst/>
                <a:gdLst>
                  <a:gd name="connsiteX0" fmla="*/ 0 w 69627"/>
                  <a:gd name="connsiteY0" fmla="*/ 0 h 85629"/>
                  <a:gd name="connsiteX1" fmla="*/ 32671 w 69627"/>
                  <a:gd name="connsiteY1" fmla="*/ 0 h 85629"/>
                  <a:gd name="connsiteX2" fmla="*/ 69628 w 69627"/>
                  <a:gd name="connsiteY2" fmla="*/ 41529 h 85629"/>
                  <a:gd name="connsiteX3" fmla="*/ 32195 w 69627"/>
                  <a:gd name="connsiteY3" fmla="*/ 85630 h 85629"/>
                  <a:gd name="connsiteX4" fmla="*/ 0 w 69627"/>
                  <a:gd name="connsiteY4" fmla="*/ 85630 h 85629"/>
                  <a:gd name="connsiteX5" fmla="*/ 0 w 69627"/>
                  <a:gd name="connsiteY5" fmla="*/ 0 h 85629"/>
                  <a:gd name="connsiteX6" fmla="*/ 11716 w 69627"/>
                  <a:gd name="connsiteY6" fmla="*/ 9906 h 85629"/>
                  <a:gd name="connsiteX7" fmla="*/ 11716 w 69627"/>
                  <a:gd name="connsiteY7" fmla="*/ 75152 h 85629"/>
                  <a:gd name="connsiteX8" fmla="*/ 31718 w 69627"/>
                  <a:gd name="connsiteY8" fmla="*/ 75152 h 85629"/>
                  <a:gd name="connsiteX9" fmla="*/ 57722 w 69627"/>
                  <a:gd name="connsiteY9" fmla="*/ 42196 h 85629"/>
                  <a:gd name="connsiteX10" fmla="*/ 31718 w 69627"/>
                  <a:gd name="connsiteY10" fmla="*/ 9906 h 85629"/>
                  <a:gd name="connsiteX11" fmla="*/ 11716 w 69627"/>
                  <a:gd name="connsiteY11" fmla="*/ 9906 h 85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9627" h="85629">
                    <a:moveTo>
                      <a:pt x="0" y="0"/>
                    </a:moveTo>
                    <a:lnTo>
                      <a:pt x="32671" y="0"/>
                    </a:lnTo>
                    <a:cubicBezTo>
                      <a:pt x="56579" y="0"/>
                      <a:pt x="69628" y="14669"/>
                      <a:pt x="69628" y="41529"/>
                    </a:cubicBezTo>
                    <a:cubicBezTo>
                      <a:pt x="69628" y="68390"/>
                      <a:pt x="55531" y="85630"/>
                      <a:pt x="32195" y="85630"/>
                    </a:cubicBezTo>
                    <a:lnTo>
                      <a:pt x="0" y="85630"/>
                    </a:lnTo>
                    <a:lnTo>
                      <a:pt x="0" y="0"/>
                    </a:lnTo>
                    <a:close/>
                    <a:moveTo>
                      <a:pt x="11716" y="9906"/>
                    </a:moveTo>
                    <a:lnTo>
                      <a:pt x="11716" y="75152"/>
                    </a:lnTo>
                    <a:lnTo>
                      <a:pt x="31718" y="75152"/>
                    </a:lnTo>
                    <a:cubicBezTo>
                      <a:pt x="48768" y="75152"/>
                      <a:pt x="57722" y="64008"/>
                      <a:pt x="57722" y="42196"/>
                    </a:cubicBezTo>
                    <a:cubicBezTo>
                      <a:pt x="57722" y="20383"/>
                      <a:pt x="48387" y="9906"/>
                      <a:pt x="31718" y="9906"/>
                    </a:cubicBezTo>
                    <a:lnTo>
                      <a:pt x="11716" y="990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5" name="Forme libre : forme 94">
                <a:extLst>
                  <a:ext uri="{FF2B5EF4-FFF2-40B4-BE49-F238E27FC236}">
                    <a16:creationId xmlns:a16="http://schemas.microsoft.com/office/drawing/2014/main" id="{28DF1F71-9CCE-4782-8A03-6560CD97EF4B}"/>
                  </a:ext>
                </a:extLst>
              </p:cNvPr>
              <p:cNvSpPr/>
              <p:nvPr/>
            </p:nvSpPr>
            <p:spPr>
              <a:xfrm>
                <a:off x="1905095" y="6398035"/>
                <a:ext cx="56102" cy="93059"/>
              </a:xfrm>
              <a:custGeom>
                <a:avLst/>
                <a:gdLst>
                  <a:gd name="connsiteX0" fmla="*/ 55245 w 56102"/>
                  <a:gd name="connsiteY0" fmla="*/ 70866 h 93059"/>
                  <a:gd name="connsiteX1" fmla="*/ 28004 w 56102"/>
                  <a:gd name="connsiteY1" fmla="*/ 93059 h 93059"/>
                  <a:gd name="connsiteX2" fmla="*/ 0 w 56102"/>
                  <a:gd name="connsiteY2" fmla="*/ 60579 h 93059"/>
                  <a:gd name="connsiteX3" fmla="*/ 28004 w 56102"/>
                  <a:gd name="connsiteY3" fmla="*/ 26765 h 93059"/>
                  <a:gd name="connsiteX4" fmla="*/ 56102 w 56102"/>
                  <a:gd name="connsiteY4" fmla="*/ 58293 h 93059"/>
                  <a:gd name="connsiteX5" fmla="*/ 56007 w 56102"/>
                  <a:gd name="connsiteY5" fmla="*/ 62960 h 93059"/>
                  <a:gd name="connsiteX6" fmla="*/ 10954 w 56102"/>
                  <a:gd name="connsiteY6" fmla="*/ 62960 h 93059"/>
                  <a:gd name="connsiteX7" fmla="*/ 28956 w 56102"/>
                  <a:gd name="connsiteY7" fmla="*/ 83534 h 93059"/>
                  <a:gd name="connsiteX8" fmla="*/ 44958 w 56102"/>
                  <a:gd name="connsiteY8" fmla="*/ 70866 h 93059"/>
                  <a:gd name="connsiteX9" fmla="*/ 55340 w 56102"/>
                  <a:gd name="connsiteY9" fmla="*/ 70866 h 93059"/>
                  <a:gd name="connsiteX10" fmla="*/ 45149 w 56102"/>
                  <a:gd name="connsiteY10" fmla="*/ 54197 h 93059"/>
                  <a:gd name="connsiteX11" fmla="*/ 28385 w 56102"/>
                  <a:gd name="connsiteY11" fmla="*/ 36005 h 93059"/>
                  <a:gd name="connsiteX12" fmla="*/ 10954 w 56102"/>
                  <a:gd name="connsiteY12" fmla="*/ 54197 h 93059"/>
                  <a:gd name="connsiteX13" fmla="*/ 45149 w 56102"/>
                  <a:gd name="connsiteY13" fmla="*/ 54197 h 93059"/>
                  <a:gd name="connsiteX14" fmla="*/ 31909 w 56102"/>
                  <a:gd name="connsiteY14" fmla="*/ 0 h 93059"/>
                  <a:gd name="connsiteX15" fmla="*/ 43625 w 56102"/>
                  <a:gd name="connsiteY15" fmla="*/ 0 h 93059"/>
                  <a:gd name="connsiteX16" fmla="*/ 27051 w 56102"/>
                  <a:gd name="connsiteY16" fmla="*/ 20288 h 93059"/>
                  <a:gd name="connsiteX17" fmla="*/ 20003 w 56102"/>
                  <a:gd name="connsiteY17" fmla="*/ 20288 h 93059"/>
                  <a:gd name="connsiteX18" fmla="*/ 31909 w 56102"/>
                  <a:gd name="connsiteY18" fmla="*/ 0 h 93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6102" h="93059">
                    <a:moveTo>
                      <a:pt x="55245" y="70866"/>
                    </a:moveTo>
                    <a:cubicBezTo>
                      <a:pt x="52959" y="84677"/>
                      <a:pt x="42577" y="93059"/>
                      <a:pt x="28004" y="93059"/>
                    </a:cubicBezTo>
                    <a:cubicBezTo>
                      <a:pt x="10858" y="93059"/>
                      <a:pt x="0" y="80772"/>
                      <a:pt x="0" y="60579"/>
                    </a:cubicBezTo>
                    <a:cubicBezTo>
                      <a:pt x="0" y="39053"/>
                      <a:pt x="10858" y="26765"/>
                      <a:pt x="28004" y="26765"/>
                    </a:cubicBezTo>
                    <a:cubicBezTo>
                      <a:pt x="45149" y="26765"/>
                      <a:pt x="56102" y="38100"/>
                      <a:pt x="56102" y="58293"/>
                    </a:cubicBezTo>
                    <a:cubicBezTo>
                      <a:pt x="56102" y="59817"/>
                      <a:pt x="56102" y="61436"/>
                      <a:pt x="56007" y="62960"/>
                    </a:cubicBezTo>
                    <a:lnTo>
                      <a:pt x="10954" y="62960"/>
                    </a:lnTo>
                    <a:cubicBezTo>
                      <a:pt x="11144" y="76200"/>
                      <a:pt x="17812" y="83534"/>
                      <a:pt x="28956" y="83534"/>
                    </a:cubicBezTo>
                    <a:cubicBezTo>
                      <a:pt x="37529" y="83534"/>
                      <a:pt x="43244" y="78962"/>
                      <a:pt x="44958" y="70866"/>
                    </a:cubicBezTo>
                    <a:lnTo>
                      <a:pt x="55340" y="70866"/>
                    </a:lnTo>
                    <a:close/>
                    <a:moveTo>
                      <a:pt x="45149" y="54197"/>
                    </a:moveTo>
                    <a:cubicBezTo>
                      <a:pt x="45053" y="42386"/>
                      <a:pt x="38957" y="36005"/>
                      <a:pt x="28385" y="36005"/>
                    </a:cubicBezTo>
                    <a:cubicBezTo>
                      <a:pt x="17812" y="36005"/>
                      <a:pt x="11906" y="42291"/>
                      <a:pt x="10954" y="54197"/>
                    </a:cubicBezTo>
                    <a:lnTo>
                      <a:pt x="45149" y="54197"/>
                    </a:lnTo>
                    <a:close/>
                    <a:moveTo>
                      <a:pt x="31909" y="0"/>
                    </a:moveTo>
                    <a:lnTo>
                      <a:pt x="43625" y="0"/>
                    </a:lnTo>
                    <a:lnTo>
                      <a:pt x="27051" y="20288"/>
                    </a:lnTo>
                    <a:lnTo>
                      <a:pt x="20003" y="20288"/>
                    </a:lnTo>
                    <a:lnTo>
                      <a:pt x="3190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6" name="Forme libre : forme 95">
                <a:extLst>
                  <a:ext uri="{FF2B5EF4-FFF2-40B4-BE49-F238E27FC236}">
                    <a16:creationId xmlns:a16="http://schemas.microsoft.com/office/drawing/2014/main" id="{05CF2C24-65DA-46D3-A449-B7352785232B}"/>
                  </a:ext>
                </a:extLst>
              </p:cNvPr>
              <p:cNvSpPr/>
              <p:nvPr/>
            </p:nvSpPr>
            <p:spPr>
              <a:xfrm>
                <a:off x="1974913" y="6424705"/>
                <a:ext cx="57816" cy="89154"/>
              </a:xfrm>
              <a:custGeom>
                <a:avLst/>
                <a:gdLst>
                  <a:gd name="connsiteX0" fmla="*/ 0 w 57816"/>
                  <a:gd name="connsiteY0" fmla="*/ 2000 h 89154"/>
                  <a:gd name="connsiteX1" fmla="*/ 10287 w 57816"/>
                  <a:gd name="connsiteY1" fmla="*/ 2000 h 89154"/>
                  <a:gd name="connsiteX2" fmla="*/ 10287 w 57816"/>
                  <a:gd name="connsiteY2" fmla="*/ 10858 h 89154"/>
                  <a:gd name="connsiteX3" fmla="*/ 30575 w 57816"/>
                  <a:gd name="connsiteY3" fmla="*/ 0 h 89154"/>
                  <a:gd name="connsiteX4" fmla="*/ 57817 w 57816"/>
                  <a:gd name="connsiteY4" fmla="*/ 32956 h 89154"/>
                  <a:gd name="connsiteX5" fmla="*/ 30385 w 57816"/>
                  <a:gd name="connsiteY5" fmla="*/ 66199 h 89154"/>
                  <a:gd name="connsiteX6" fmla="*/ 10287 w 57816"/>
                  <a:gd name="connsiteY6" fmla="*/ 56674 h 89154"/>
                  <a:gd name="connsiteX7" fmla="*/ 10287 w 57816"/>
                  <a:gd name="connsiteY7" fmla="*/ 89154 h 89154"/>
                  <a:gd name="connsiteX8" fmla="*/ 0 w 57816"/>
                  <a:gd name="connsiteY8" fmla="*/ 89154 h 89154"/>
                  <a:gd name="connsiteX9" fmla="*/ 0 w 57816"/>
                  <a:gd name="connsiteY9" fmla="*/ 2000 h 89154"/>
                  <a:gd name="connsiteX10" fmla="*/ 28385 w 57816"/>
                  <a:gd name="connsiteY10" fmla="*/ 56959 h 89154"/>
                  <a:gd name="connsiteX11" fmla="*/ 46863 w 57816"/>
                  <a:gd name="connsiteY11" fmla="*/ 32290 h 89154"/>
                  <a:gd name="connsiteX12" fmla="*/ 28289 w 57816"/>
                  <a:gd name="connsiteY12" fmla="*/ 9430 h 89154"/>
                  <a:gd name="connsiteX13" fmla="*/ 9906 w 57816"/>
                  <a:gd name="connsiteY13" fmla="*/ 33623 h 89154"/>
                  <a:gd name="connsiteX14" fmla="*/ 28385 w 57816"/>
                  <a:gd name="connsiteY14" fmla="*/ 56959 h 89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7816" h="89154">
                    <a:moveTo>
                      <a:pt x="0" y="2000"/>
                    </a:moveTo>
                    <a:lnTo>
                      <a:pt x="10287" y="2000"/>
                    </a:lnTo>
                    <a:lnTo>
                      <a:pt x="10287" y="10858"/>
                    </a:lnTo>
                    <a:cubicBezTo>
                      <a:pt x="15431" y="3334"/>
                      <a:pt x="21622" y="0"/>
                      <a:pt x="30575" y="0"/>
                    </a:cubicBezTo>
                    <a:cubicBezTo>
                      <a:pt x="46863" y="0"/>
                      <a:pt x="57817" y="12478"/>
                      <a:pt x="57817" y="32956"/>
                    </a:cubicBezTo>
                    <a:cubicBezTo>
                      <a:pt x="57817" y="53435"/>
                      <a:pt x="46577" y="66199"/>
                      <a:pt x="30385" y="66199"/>
                    </a:cubicBezTo>
                    <a:cubicBezTo>
                      <a:pt x="21717" y="66199"/>
                      <a:pt x="15145" y="63055"/>
                      <a:pt x="10287" y="56674"/>
                    </a:cubicBezTo>
                    <a:lnTo>
                      <a:pt x="10287" y="89154"/>
                    </a:lnTo>
                    <a:lnTo>
                      <a:pt x="0" y="89154"/>
                    </a:lnTo>
                    <a:lnTo>
                      <a:pt x="0" y="2000"/>
                    </a:lnTo>
                    <a:close/>
                    <a:moveTo>
                      <a:pt x="28385" y="56959"/>
                    </a:moveTo>
                    <a:cubicBezTo>
                      <a:pt x="39910" y="56959"/>
                      <a:pt x="46863" y="48387"/>
                      <a:pt x="46863" y="32290"/>
                    </a:cubicBezTo>
                    <a:cubicBezTo>
                      <a:pt x="46863" y="18002"/>
                      <a:pt x="39719" y="9430"/>
                      <a:pt x="28289" y="9430"/>
                    </a:cubicBezTo>
                    <a:cubicBezTo>
                      <a:pt x="16859" y="9430"/>
                      <a:pt x="9906" y="17907"/>
                      <a:pt x="9906" y="33623"/>
                    </a:cubicBezTo>
                    <a:cubicBezTo>
                      <a:pt x="9906" y="49340"/>
                      <a:pt x="16097" y="56959"/>
                      <a:pt x="28385" y="56959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7" name="Forme libre : forme 96">
                <a:extLst>
                  <a:ext uri="{FF2B5EF4-FFF2-40B4-BE49-F238E27FC236}">
                    <a16:creationId xmlns:a16="http://schemas.microsoft.com/office/drawing/2014/main" id="{A0875CCD-9AF4-4BFA-A322-41DAD394FD08}"/>
                  </a:ext>
                </a:extLst>
              </p:cNvPr>
              <p:cNvSpPr/>
              <p:nvPr/>
            </p:nvSpPr>
            <p:spPr>
              <a:xfrm>
                <a:off x="2043207" y="6424705"/>
                <a:ext cx="58769" cy="66198"/>
              </a:xfrm>
              <a:custGeom>
                <a:avLst/>
                <a:gdLst>
                  <a:gd name="connsiteX0" fmla="*/ 20288 w 58769"/>
                  <a:gd name="connsiteY0" fmla="*/ 66199 h 66198"/>
                  <a:gd name="connsiteX1" fmla="*/ 0 w 58769"/>
                  <a:gd name="connsiteY1" fmla="*/ 47530 h 66198"/>
                  <a:gd name="connsiteX2" fmla="*/ 21336 w 58769"/>
                  <a:gd name="connsiteY2" fmla="*/ 28003 h 66198"/>
                  <a:gd name="connsiteX3" fmla="*/ 38481 w 58769"/>
                  <a:gd name="connsiteY3" fmla="*/ 25622 h 66198"/>
                  <a:gd name="connsiteX4" fmla="*/ 41434 w 58769"/>
                  <a:gd name="connsiteY4" fmla="*/ 18859 h 66198"/>
                  <a:gd name="connsiteX5" fmla="*/ 27432 w 58769"/>
                  <a:gd name="connsiteY5" fmla="*/ 9334 h 66198"/>
                  <a:gd name="connsiteX6" fmla="*/ 12764 w 58769"/>
                  <a:gd name="connsiteY6" fmla="*/ 20860 h 66198"/>
                  <a:gd name="connsiteX7" fmla="*/ 2858 w 58769"/>
                  <a:gd name="connsiteY7" fmla="*/ 20860 h 66198"/>
                  <a:gd name="connsiteX8" fmla="*/ 2858 w 58769"/>
                  <a:gd name="connsiteY8" fmla="*/ 20383 h 66198"/>
                  <a:gd name="connsiteX9" fmla="*/ 27718 w 58769"/>
                  <a:gd name="connsiteY9" fmla="*/ 0 h 66198"/>
                  <a:gd name="connsiteX10" fmla="*/ 52006 w 58769"/>
                  <a:gd name="connsiteY10" fmla="*/ 19241 h 66198"/>
                  <a:gd name="connsiteX11" fmla="*/ 52006 w 58769"/>
                  <a:gd name="connsiteY11" fmla="*/ 50482 h 66198"/>
                  <a:gd name="connsiteX12" fmla="*/ 56007 w 58769"/>
                  <a:gd name="connsiteY12" fmla="*/ 56769 h 66198"/>
                  <a:gd name="connsiteX13" fmla="*/ 58769 w 58769"/>
                  <a:gd name="connsiteY13" fmla="*/ 56388 h 66198"/>
                  <a:gd name="connsiteX14" fmla="*/ 58769 w 58769"/>
                  <a:gd name="connsiteY14" fmla="*/ 64484 h 66198"/>
                  <a:gd name="connsiteX15" fmla="*/ 52673 w 58769"/>
                  <a:gd name="connsiteY15" fmla="*/ 65437 h 66198"/>
                  <a:gd name="connsiteX16" fmla="*/ 42196 w 58769"/>
                  <a:gd name="connsiteY16" fmla="*/ 56293 h 66198"/>
                  <a:gd name="connsiteX17" fmla="*/ 42196 w 58769"/>
                  <a:gd name="connsiteY17" fmla="*/ 55912 h 66198"/>
                  <a:gd name="connsiteX18" fmla="*/ 20193 w 58769"/>
                  <a:gd name="connsiteY18" fmla="*/ 66103 h 66198"/>
                  <a:gd name="connsiteX19" fmla="*/ 21527 w 58769"/>
                  <a:gd name="connsiteY19" fmla="*/ 36767 h 66198"/>
                  <a:gd name="connsiteX20" fmla="*/ 10858 w 58769"/>
                  <a:gd name="connsiteY20" fmla="*/ 47244 h 66198"/>
                  <a:gd name="connsiteX21" fmla="*/ 22003 w 58769"/>
                  <a:gd name="connsiteY21" fmla="*/ 56864 h 66198"/>
                  <a:gd name="connsiteX22" fmla="*/ 41339 w 58769"/>
                  <a:gd name="connsiteY22" fmla="*/ 41719 h 66198"/>
                  <a:gd name="connsiteX23" fmla="*/ 41339 w 58769"/>
                  <a:gd name="connsiteY23" fmla="*/ 32385 h 66198"/>
                  <a:gd name="connsiteX24" fmla="*/ 21527 w 58769"/>
                  <a:gd name="connsiteY24" fmla="*/ 36671 h 66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8769" h="66198">
                    <a:moveTo>
                      <a:pt x="20288" y="66199"/>
                    </a:moveTo>
                    <a:cubicBezTo>
                      <a:pt x="7429" y="66199"/>
                      <a:pt x="0" y="59055"/>
                      <a:pt x="0" y="47530"/>
                    </a:cubicBezTo>
                    <a:cubicBezTo>
                      <a:pt x="0" y="36004"/>
                      <a:pt x="7049" y="29813"/>
                      <a:pt x="21336" y="28003"/>
                    </a:cubicBezTo>
                    <a:cubicBezTo>
                      <a:pt x="30004" y="26956"/>
                      <a:pt x="35909" y="26670"/>
                      <a:pt x="38481" y="25622"/>
                    </a:cubicBezTo>
                    <a:cubicBezTo>
                      <a:pt x="41339" y="24479"/>
                      <a:pt x="41434" y="23050"/>
                      <a:pt x="41434" y="18859"/>
                    </a:cubicBezTo>
                    <a:cubicBezTo>
                      <a:pt x="41434" y="12573"/>
                      <a:pt x="36767" y="9334"/>
                      <a:pt x="27432" y="9334"/>
                    </a:cubicBezTo>
                    <a:cubicBezTo>
                      <a:pt x="18098" y="9334"/>
                      <a:pt x="12764" y="13430"/>
                      <a:pt x="12764" y="20860"/>
                    </a:cubicBezTo>
                    <a:lnTo>
                      <a:pt x="2858" y="20860"/>
                    </a:lnTo>
                    <a:lnTo>
                      <a:pt x="2858" y="20383"/>
                    </a:lnTo>
                    <a:cubicBezTo>
                      <a:pt x="2858" y="7906"/>
                      <a:pt x="12097" y="0"/>
                      <a:pt x="27718" y="0"/>
                    </a:cubicBezTo>
                    <a:cubicBezTo>
                      <a:pt x="44387" y="0"/>
                      <a:pt x="52006" y="6096"/>
                      <a:pt x="52006" y="19241"/>
                    </a:cubicBezTo>
                    <a:lnTo>
                      <a:pt x="52006" y="50482"/>
                    </a:lnTo>
                    <a:cubicBezTo>
                      <a:pt x="52006" y="54769"/>
                      <a:pt x="52388" y="56769"/>
                      <a:pt x="56007" y="56769"/>
                    </a:cubicBezTo>
                    <a:cubicBezTo>
                      <a:pt x="56769" y="56769"/>
                      <a:pt x="57531" y="56674"/>
                      <a:pt x="58769" y="56388"/>
                    </a:cubicBezTo>
                    <a:lnTo>
                      <a:pt x="58769" y="64484"/>
                    </a:lnTo>
                    <a:cubicBezTo>
                      <a:pt x="56483" y="65056"/>
                      <a:pt x="54578" y="65437"/>
                      <a:pt x="52673" y="65437"/>
                    </a:cubicBezTo>
                    <a:cubicBezTo>
                      <a:pt x="45625" y="65437"/>
                      <a:pt x="42196" y="62293"/>
                      <a:pt x="42196" y="56293"/>
                    </a:cubicBezTo>
                    <a:lnTo>
                      <a:pt x="42196" y="55912"/>
                    </a:lnTo>
                    <a:cubicBezTo>
                      <a:pt x="35814" y="62674"/>
                      <a:pt x="28480" y="66103"/>
                      <a:pt x="20193" y="66103"/>
                    </a:cubicBezTo>
                    <a:moveTo>
                      <a:pt x="21527" y="36767"/>
                    </a:moveTo>
                    <a:cubicBezTo>
                      <a:pt x="14002" y="37909"/>
                      <a:pt x="10858" y="40957"/>
                      <a:pt x="10858" y="47244"/>
                    </a:cubicBezTo>
                    <a:cubicBezTo>
                      <a:pt x="10858" y="53530"/>
                      <a:pt x="14764" y="56864"/>
                      <a:pt x="22003" y="56864"/>
                    </a:cubicBezTo>
                    <a:cubicBezTo>
                      <a:pt x="33433" y="56864"/>
                      <a:pt x="41339" y="50482"/>
                      <a:pt x="41339" y="41719"/>
                    </a:cubicBezTo>
                    <a:lnTo>
                      <a:pt x="41339" y="32385"/>
                    </a:lnTo>
                    <a:cubicBezTo>
                      <a:pt x="35719" y="35338"/>
                      <a:pt x="28956" y="35528"/>
                      <a:pt x="21527" y="3667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8" name="Forme libre : forme 97">
                <a:extLst>
                  <a:ext uri="{FF2B5EF4-FFF2-40B4-BE49-F238E27FC236}">
                    <a16:creationId xmlns:a16="http://schemas.microsoft.com/office/drawing/2014/main" id="{81A6569E-ABC1-4280-9119-CCD99D7E9400}"/>
                  </a:ext>
                </a:extLst>
              </p:cNvPr>
              <p:cNvSpPr/>
              <p:nvPr/>
            </p:nvSpPr>
            <p:spPr>
              <a:xfrm>
                <a:off x="2113216" y="6425563"/>
                <a:ext cx="30099" cy="63627"/>
              </a:xfrm>
              <a:custGeom>
                <a:avLst/>
                <a:gdLst>
                  <a:gd name="connsiteX0" fmla="*/ 0 w 30099"/>
                  <a:gd name="connsiteY0" fmla="*/ 1238 h 63627"/>
                  <a:gd name="connsiteX1" fmla="*/ 10096 w 30099"/>
                  <a:gd name="connsiteY1" fmla="*/ 1238 h 63627"/>
                  <a:gd name="connsiteX2" fmla="*/ 10096 w 30099"/>
                  <a:gd name="connsiteY2" fmla="*/ 12478 h 63627"/>
                  <a:gd name="connsiteX3" fmla="*/ 27337 w 30099"/>
                  <a:gd name="connsiteY3" fmla="*/ 0 h 63627"/>
                  <a:gd name="connsiteX4" fmla="*/ 30099 w 30099"/>
                  <a:gd name="connsiteY4" fmla="*/ 95 h 63627"/>
                  <a:gd name="connsiteX5" fmla="*/ 30099 w 30099"/>
                  <a:gd name="connsiteY5" fmla="*/ 11144 h 63627"/>
                  <a:gd name="connsiteX6" fmla="*/ 27622 w 30099"/>
                  <a:gd name="connsiteY6" fmla="*/ 11049 h 63627"/>
                  <a:gd name="connsiteX7" fmla="*/ 10477 w 30099"/>
                  <a:gd name="connsiteY7" fmla="*/ 28956 h 63627"/>
                  <a:gd name="connsiteX8" fmla="*/ 10477 w 30099"/>
                  <a:gd name="connsiteY8" fmla="*/ 63627 h 63627"/>
                  <a:gd name="connsiteX9" fmla="*/ 0 w 30099"/>
                  <a:gd name="connsiteY9" fmla="*/ 63627 h 63627"/>
                  <a:gd name="connsiteX10" fmla="*/ 0 w 30099"/>
                  <a:gd name="connsiteY10" fmla="*/ 1333 h 63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099" h="63627">
                    <a:moveTo>
                      <a:pt x="0" y="1238"/>
                    </a:moveTo>
                    <a:lnTo>
                      <a:pt x="10096" y="1238"/>
                    </a:lnTo>
                    <a:lnTo>
                      <a:pt x="10096" y="12478"/>
                    </a:lnTo>
                    <a:cubicBezTo>
                      <a:pt x="13430" y="4000"/>
                      <a:pt x="19145" y="0"/>
                      <a:pt x="27337" y="0"/>
                    </a:cubicBezTo>
                    <a:cubicBezTo>
                      <a:pt x="28289" y="0"/>
                      <a:pt x="29146" y="0"/>
                      <a:pt x="30099" y="95"/>
                    </a:cubicBezTo>
                    <a:lnTo>
                      <a:pt x="30099" y="11144"/>
                    </a:lnTo>
                    <a:cubicBezTo>
                      <a:pt x="29242" y="11049"/>
                      <a:pt x="28384" y="11049"/>
                      <a:pt x="27622" y="11049"/>
                    </a:cubicBezTo>
                    <a:cubicBezTo>
                      <a:pt x="16478" y="11049"/>
                      <a:pt x="10477" y="17240"/>
                      <a:pt x="10477" y="28956"/>
                    </a:cubicBezTo>
                    <a:lnTo>
                      <a:pt x="10477" y="63627"/>
                    </a:lnTo>
                    <a:lnTo>
                      <a:pt x="0" y="63627"/>
                    </a:lnTo>
                    <a:lnTo>
                      <a:pt x="0" y="133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9" name="Forme libre : forme 98">
                <a:extLst>
                  <a:ext uri="{FF2B5EF4-FFF2-40B4-BE49-F238E27FC236}">
                    <a16:creationId xmlns:a16="http://schemas.microsoft.com/office/drawing/2014/main" id="{C5F776D3-0249-4E7E-8337-8513D0BF4C3F}"/>
                  </a:ext>
                </a:extLst>
              </p:cNvPr>
              <p:cNvSpPr/>
              <p:nvPr/>
            </p:nvSpPr>
            <p:spPr>
              <a:xfrm>
                <a:off x="2146934" y="6409370"/>
                <a:ext cx="30956" cy="80486"/>
              </a:xfrm>
              <a:custGeom>
                <a:avLst/>
                <a:gdLst>
                  <a:gd name="connsiteX0" fmla="*/ 25241 w 30956"/>
                  <a:gd name="connsiteY0" fmla="*/ 70961 h 80486"/>
                  <a:gd name="connsiteX1" fmla="*/ 30861 w 30956"/>
                  <a:gd name="connsiteY1" fmla="*/ 70580 h 80486"/>
                  <a:gd name="connsiteX2" fmla="*/ 30861 w 30956"/>
                  <a:gd name="connsiteY2" fmla="*/ 79534 h 80486"/>
                  <a:gd name="connsiteX3" fmla="*/ 22574 w 30956"/>
                  <a:gd name="connsiteY3" fmla="*/ 80486 h 80486"/>
                  <a:gd name="connsiteX4" fmla="*/ 9239 w 30956"/>
                  <a:gd name="connsiteY4" fmla="*/ 67532 h 80486"/>
                  <a:gd name="connsiteX5" fmla="*/ 9239 w 30956"/>
                  <a:gd name="connsiteY5" fmla="*/ 25718 h 80486"/>
                  <a:gd name="connsiteX6" fmla="*/ 0 w 30956"/>
                  <a:gd name="connsiteY6" fmla="*/ 25718 h 80486"/>
                  <a:gd name="connsiteX7" fmla="*/ 0 w 30956"/>
                  <a:gd name="connsiteY7" fmla="*/ 17431 h 80486"/>
                  <a:gd name="connsiteX8" fmla="*/ 9239 w 30956"/>
                  <a:gd name="connsiteY8" fmla="*/ 17431 h 80486"/>
                  <a:gd name="connsiteX9" fmla="*/ 9239 w 30956"/>
                  <a:gd name="connsiteY9" fmla="*/ 0 h 80486"/>
                  <a:gd name="connsiteX10" fmla="*/ 19717 w 30956"/>
                  <a:gd name="connsiteY10" fmla="*/ 0 h 80486"/>
                  <a:gd name="connsiteX11" fmla="*/ 19717 w 30956"/>
                  <a:gd name="connsiteY11" fmla="*/ 17431 h 80486"/>
                  <a:gd name="connsiteX12" fmla="*/ 30956 w 30956"/>
                  <a:gd name="connsiteY12" fmla="*/ 17431 h 80486"/>
                  <a:gd name="connsiteX13" fmla="*/ 30956 w 30956"/>
                  <a:gd name="connsiteY13" fmla="*/ 25718 h 80486"/>
                  <a:gd name="connsiteX14" fmla="*/ 19717 w 30956"/>
                  <a:gd name="connsiteY14" fmla="*/ 25718 h 80486"/>
                  <a:gd name="connsiteX15" fmla="*/ 19717 w 30956"/>
                  <a:gd name="connsiteY15" fmla="*/ 63913 h 80486"/>
                  <a:gd name="connsiteX16" fmla="*/ 25337 w 30956"/>
                  <a:gd name="connsiteY16" fmla="*/ 70961 h 80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956" h="80486">
                    <a:moveTo>
                      <a:pt x="25241" y="70961"/>
                    </a:moveTo>
                    <a:cubicBezTo>
                      <a:pt x="26384" y="70961"/>
                      <a:pt x="28194" y="70866"/>
                      <a:pt x="30861" y="70580"/>
                    </a:cubicBezTo>
                    <a:lnTo>
                      <a:pt x="30861" y="79534"/>
                    </a:lnTo>
                    <a:cubicBezTo>
                      <a:pt x="27623" y="80105"/>
                      <a:pt x="24765" y="80486"/>
                      <a:pt x="22574" y="80486"/>
                    </a:cubicBezTo>
                    <a:cubicBezTo>
                      <a:pt x="12573" y="80486"/>
                      <a:pt x="9239" y="77057"/>
                      <a:pt x="9239" y="67532"/>
                    </a:cubicBezTo>
                    <a:lnTo>
                      <a:pt x="9239" y="25718"/>
                    </a:lnTo>
                    <a:lnTo>
                      <a:pt x="0" y="25718"/>
                    </a:lnTo>
                    <a:lnTo>
                      <a:pt x="0" y="17431"/>
                    </a:lnTo>
                    <a:lnTo>
                      <a:pt x="9239" y="17431"/>
                    </a:lnTo>
                    <a:lnTo>
                      <a:pt x="9239" y="0"/>
                    </a:lnTo>
                    <a:lnTo>
                      <a:pt x="19717" y="0"/>
                    </a:lnTo>
                    <a:lnTo>
                      <a:pt x="19717" y="17431"/>
                    </a:lnTo>
                    <a:lnTo>
                      <a:pt x="30956" y="17431"/>
                    </a:lnTo>
                    <a:lnTo>
                      <a:pt x="30956" y="25718"/>
                    </a:lnTo>
                    <a:lnTo>
                      <a:pt x="19717" y="25718"/>
                    </a:lnTo>
                    <a:lnTo>
                      <a:pt x="19717" y="63913"/>
                    </a:lnTo>
                    <a:cubicBezTo>
                      <a:pt x="19717" y="69056"/>
                      <a:pt x="20669" y="70961"/>
                      <a:pt x="25337" y="7096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0" name="Forme libre : forme 99">
                <a:extLst>
                  <a:ext uri="{FF2B5EF4-FFF2-40B4-BE49-F238E27FC236}">
                    <a16:creationId xmlns:a16="http://schemas.microsoft.com/office/drawing/2014/main" id="{0C5BDB3E-3659-47FD-8463-CB02EDE8D855}"/>
                  </a:ext>
                </a:extLst>
              </p:cNvPr>
              <p:cNvSpPr/>
              <p:nvPr/>
            </p:nvSpPr>
            <p:spPr>
              <a:xfrm>
                <a:off x="2186368" y="6424705"/>
                <a:ext cx="56102" cy="66293"/>
              </a:xfrm>
              <a:custGeom>
                <a:avLst/>
                <a:gdLst>
                  <a:gd name="connsiteX0" fmla="*/ 55245 w 56102"/>
                  <a:gd name="connsiteY0" fmla="*/ 44196 h 66293"/>
                  <a:gd name="connsiteX1" fmla="*/ 28004 w 56102"/>
                  <a:gd name="connsiteY1" fmla="*/ 66294 h 66293"/>
                  <a:gd name="connsiteX2" fmla="*/ 0 w 56102"/>
                  <a:gd name="connsiteY2" fmla="*/ 33814 h 66293"/>
                  <a:gd name="connsiteX3" fmla="*/ 28004 w 56102"/>
                  <a:gd name="connsiteY3" fmla="*/ 0 h 66293"/>
                  <a:gd name="connsiteX4" fmla="*/ 56102 w 56102"/>
                  <a:gd name="connsiteY4" fmla="*/ 31528 h 66293"/>
                  <a:gd name="connsiteX5" fmla="*/ 56007 w 56102"/>
                  <a:gd name="connsiteY5" fmla="*/ 36195 h 66293"/>
                  <a:gd name="connsiteX6" fmla="*/ 10954 w 56102"/>
                  <a:gd name="connsiteY6" fmla="*/ 36195 h 66293"/>
                  <a:gd name="connsiteX7" fmla="*/ 28956 w 56102"/>
                  <a:gd name="connsiteY7" fmla="*/ 56769 h 66293"/>
                  <a:gd name="connsiteX8" fmla="*/ 44863 w 56102"/>
                  <a:gd name="connsiteY8" fmla="*/ 44196 h 66293"/>
                  <a:gd name="connsiteX9" fmla="*/ 55245 w 56102"/>
                  <a:gd name="connsiteY9" fmla="*/ 44196 h 66293"/>
                  <a:gd name="connsiteX10" fmla="*/ 45149 w 56102"/>
                  <a:gd name="connsiteY10" fmla="*/ 27527 h 66293"/>
                  <a:gd name="connsiteX11" fmla="*/ 28385 w 56102"/>
                  <a:gd name="connsiteY11" fmla="*/ 9334 h 66293"/>
                  <a:gd name="connsiteX12" fmla="*/ 10954 w 56102"/>
                  <a:gd name="connsiteY12" fmla="*/ 27527 h 66293"/>
                  <a:gd name="connsiteX13" fmla="*/ 45149 w 56102"/>
                  <a:gd name="connsiteY13" fmla="*/ 27527 h 66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6102" h="66293">
                    <a:moveTo>
                      <a:pt x="55245" y="44196"/>
                    </a:moveTo>
                    <a:cubicBezTo>
                      <a:pt x="52959" y="58007"/>
                      <a:pt x="42577" y="66294"/>
                      <a:pt x="28004" y="66294"/>
                    </a:cubicBezTo>
                    <a:cubicBezTo>
                      <a:pt x="10858" y="66294"/>
                      <a:pt x="0" y="54007"/>
                      <a:pt x="0" y="33814"/>
                    </a:cubicBezTo>
                    <a:cubicBezTo>
                      <a:pt x="0" y="12287"/>
                      <a:pt x="10858" y="0"/>
                      <a:pt x="28004" y="0"/>
                    </a:cubicBezTo>
                    <a:cubicBezTo>
                      <a:pt x="45149" y="0"/>
                      <a:pt x="56102" y="11335"/>
                      <a:pt x="56102" y="31528"/>
                    </a:cubicBezTo>
                    <a:cubicBezTo>
                      <a:pt x="56102" y="33052"/>
                      <a:pt x="56102" y="34671"/>
                      <a:pt x="56007" y="36195"/>
                    </a:cubicBezTo>
                    <a:lnTo>
                      <a:pt x="10954" y="36195"/>
                    </a:lnTo>
                    <a:cubicBezTo>
                      <a:pt x="11144" y="49435"/>
                      <a:pt x="17907" y="56769"/>
                      <a:pt x="28956" y="56769"/>
                    </a:cubicBezTo>
                    <a:cubicBezTo>
                      <a:pt x="37529" y="56769"/>
                      <a:pt x="43244" y="52292"/>
                      <a:pt x="44863" y="44196"/>
                    </a:cubicBezTo>
                    <a:lnTo>
                      <a:pt x="55245" y="44196"/>
                    </a:lnTo>
                    <a:close/>
                    <a:moveTo>
                      <a:pt x="45149" y="27527"/>
                    </a:moveTo>
                    <a:cubicBezTo>
                      <a:pt x="45053" y="15716"/>
                      <a:pt x="38957" y="9334"/>
                      <a:pt x="28385" y="9334"/>
                    </a:cubicBezTo>
                    <a:cubicBezTo>
                      <a:pt x="17812" y="9334"/>
                      <a:pt x="11906" y="15621"/>
                      <a:pt x="10954" y="27527"/>
                    </a:cubicBezTo>
                    <a:lnTo>
                      <a:pt x="45149" y="2752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1" name="Forme libre : forme 100">
                <a:extLst>
                  <a:ext uri="{FF2B5EF4-FFF2-40B4-BE49-F238E27FC236}">
                    <a16:creationId xmlns:a16="http://schemas.microsoft.com/office/drawing/2014/main" id="{3B8A653C-82F3-4539-923A-814BBDA65B38}"/>
                  </a:ext>
                </a:extLst>
              </p:cNvPr>
              <p:cNvSpPr/>
              <p:nvPr/>
            </p:nvSpPr>
            <p:spPr>
              <a:xfrm>
                <a:off x="2255996" y="6425182"/>
                <a:ext cx="86391" cy="63912"/>
              </a:xfrm>
              <a:custGeom>
                <a:avLst/>
                <a:gdLst>
                  <a:gd name="connsiteX0" fmla="*/ 75914 w 86391"/>
                  <a:gd name="connsiteY0" fmla="*/ 25527 h 63912"/>
                  <a:gd name="connsiteX1" fmla="*/ 64484 w 86391"/>
                  <a:gd name="connsiteY1" fmla="*/ 9239 h 63912"/>
                  <a:gd name="connsiteX2" fmla="*/ 48482 w 86391"/>
                  <a:gd name="connsiteY2" fmla="*/ 27146 h 63912"/>
                  <a:gd name="connsiteX3" fmla="*/ 48482 w 86391"/>
                  <a:gd name="connsiteY3" fmla="*/ 63913 h 63912"/>
                  <a:gd name="connsiteX4" fmla="*/ 37910 w 86391"/>
                  <a:gd name="connsiteY4" fmla="*/ 63913 h 63912"/>
                  <a:gd name="connsiteX5" fmla="*/ 37910 w 86391"/>
                  <a:gd name="connsiteY5" fmla="*/ 25527 h 63912"/>
                  <a:gd name="connsiteX6" fmla="*/ 26479 w 86391"/>
                  <a:gd name="connsiteY6" fmla="*/ 9239 h 63912"/>
                  <a:gd name="connsiteX7" fmla="*/ 10478 w 86391"/>
                  <a:gd name="connsiteY7" fmla="*/ 27146 h 63912"/>
                  <a:gd name="connsiteX8" fmla="*/ 10478 w 86391"/>
                  <a:gd name="connsiteY8" fmla="*/ 63913 h 63912"/>
                  <a:gd name="connsiteX9" fmla="*/ 0 w 86391"/>
                  <a:gd name="connsiteY9" fmla="*/ 63913 h 63912"/>
                  <a:gd name="connsiteX10" fmla="*/ 0 w 86391"/>
                  <a:gd name="connsiteY10" fmla="*/ 1619 h 63912"/>
                  <a:gd name="connsiteX11" fmla="*/ 10001 w 86391"/>
                  <a:gd name="connsiteY11" fmla="*/ 1619 h 63912"/>
                  <a:gd name="connsiteX12" fmla="*/ 10001 w 86391"/>
                  <a:gd name="connsiteY12" fmla="*/ 10382 h 63912"/>
                  <a:gd name="connsiteX13" fmla="*/ 29432 w 86391"/>
                  <a:gd name="connsiteY13" fmla="*/ 0 h 63912"/>
                  <a:gd name="connsiteX14" fmla="*/ 46482 w 86391"/>
                  <a:gd name="connsiteY14" fmla="*/ 9811 h 63912"/>
                  <a:gd name="connsiteX15" fmla="*/ 66485 w 86391"/>
                  <a:gd name="connsiteY15" fmla="*/ 0 h 63912"/>
                  <a:gd name="connsiteX16" fmla="*/ 83915 w 86391"/>
                  <a:gd name="connsiteY16" fmla="*/ 8477 h 63912"/>
                  <a:gd name="connsiteX17" fmla="*/ 86392 w 86391"/>
                  <a:gd name="connsiteY17" fmla="*/ 24670 h 63912"/>
                  <a:gd name="connsiteX18" fmla="*/ 86392 w 86391"/>
                  <a:gd name="connsiteY18" fmla="*/ 63818 h 63912"/>
                  <a:gd name="connsiteX19" fmla="*/ 75914 w 86391"/>
                  <a:gd name="connsiteY19" fmla="*/ 63818 h 63912"/>
                  <a:gd name="connsiteX20" fmla="*/ 75914 w 86391"/>
                  <a:gd name="connsiteY20" fmla="*/ 25432 h 63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6391" h="63912">
                    <a:moveTo>
                      <a:pt x="75914" y="25527"/>
                    </a:moveTo>
                    <a:cubicBezTo>
                      <a:pt x="75914" y="14478"/>
                      <a:pt x="73914" y="9239"/>
                      <a:pt x="64484" y="9239"/>
                    </a:cubicBezTo>
                    <a:cubicBezTo>
                      <a:pt x="54483" y="9239"/>
                      <a:pt x="48482" y="15716"/>
                      <a:pt x="48482" y="27146"/>
                    </a:cubicBezTo>
                    <a:lnTo>
                      <a:pt x="48482" y="63913"/>
                    </a:lnTo>
                    <a:lnTo>
                      <a:pt x="37910" y="63913"/>
                    </a:lnTo>
                    <a:lnTo>
                      <a:pt x="37910" y="25527"/>
                    </a:lnTo>
                    <a:cubicBezTo>
                      <a:pt x="37910" y="14478"/>
                      <a:pt x="35909" y="9239"/>
                      <a:pt x="26479" y="9239"/>
                    </a:cubicBezTo>
                    <a:cubicBezTo>
                      <a:pt x="16574" y="9239"/>
                      <a:pt x="10478" y="15811"/>
                      <a:pt x="10478" y="27146"/>
                    </a:cubicBezTo>
                    <a:lnTo>
                      <a:pt x="10478" y="63913"/>
                    </a:lnTo>
                    <a:lnTo>
                      <a:pt x="0" y="63913"/>
                    </a:lnTo>
                    <a:lnTo>
                      <a:pt x="0" y="1619"/>
                    </a:lnTo>
                    <a:lnTo>
                      <a:pt x="10001" y="1619"/>
                    </a:lnTo>
                    <a:lnTo>
                      <a:pt x="10001" y="10382"/>
                    </a:lnTo>
                    <a:cubicBezTo>
                      <a:pt x="14669" y="3334"/>
                      <a:pt x="20860" y="0"/>
                      <a:pt x="29432" y="0"/>
                    </a:cubicBezTo>
                    <a:cubicBezTo>
                      <a:pt x="37338" y="0"/>
                      <a:pt x="42577" y="3143"/>
                      <a:pt x="46482" y="9811"/>
                    </a:cubicBezTo>
                    <a:cubicBezTo>
                      <a:pt x="51816" y="3143"/>
                      <a:pt x="58007" y="0"/>
                      <a:pt x="66485" y="0"/>
                    </a:cubicBezTo>
                    <a:cubicBezTo>
                      <a:pt x="74962" y="0"/>
                      <a:pt x="80772" y="3143"/>
                      <a:pt x="83915" y="8477"/>
                    </a:cubicBezTo>
                    <a:cubicBezTo>
                      <a:pt x="86297" y="12764"/>
                      <a:pt x="86392" y="18002"/>
                      <a:pt x="86392" y="24670"/>
                    </a:cubicBezTo>
                    <a:lnTo>
                      <a:pt x="86392" y="63818"/>
                    </a:lnTo>
                    <a:lnTo>
                      <a:pt x="75914" y="63818"/>
                    </a:lnTo>
                    <a:lnTo>
                      <a:pt x="75914" y="254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2" name="Forme libre : forme 101">
                <a:extLst>
                  <a:ext uri="{FF2B5EF4-FFF2-40B4-BE49-F238E27FC236}">
                    <a16:creationId xmlns:a16="http://schemas.microsoft.com/office/drawing/2014/main" id="{3BAC8459-4EB4-4AED-8BCC-D5CE9476F91E}"/>
                  </a:ext>
                </a:extLst>
              </p:cNvPr>
              <p:cNvSpPr/>
              <p:nvPr/>
            </p:nvSpPr>
            <p:spPr>
              <a:xfrm>
                <a:off x="2356770" y="6424705"/>
                <a:ext cx="56102" cy="66293"/>
              </a:xfrm>
              <a:custGeom>
                <a:avLst/>
                <a:gdLst>
                  <a:gd name="connsiteX0" fmla="*/ 55245 w 56102"/>
                  <a:gd name="connsiteY0" fmla="*/ 44196 h 66293"/>
                  <a:gd name="connsiteX1" fmla="*/ 28004 w 56102"/>
                  <a:gd name="connsiteY1" fmla="*/ 66294 h 66293"/>
                  <a:gd name="connsiteX2" fmla="*/ 0 w 56102"/>
                  <a:gd name="connsiteY2" fmla="*/ 33814 h 66293"/>
                  <a:gd name="connsiteX3" fmla="*/ 28004 w 56102"/>
                  <a:gd name="connsiteY3" fmla="*/ 0 h 66293"/>
                  <a:gd name="connsiteX4" fmla="*/ 56102 w 56102"/>
                  <a:gd name="connsiteY4" fmla="*/ 31528 h 66293"/>
                  <a:gd name="connsiteX5" fmla="*/ 56007 w 56102"/>
                  <a:gd name="connsiteY5" fmla="*/ 36195 h 66293"/>
                  <a:gd name="connsiteX6" fmla="*/ 10954 w 56102"/>
                  <a:gd name="connsiteY6" fmla="*/ 36195 h 66293"/>
                  <a:gd name="connsiteX7" fmla="*/ 28956 w 56102"/>
                  <a:gd name="connsiteY7" fmla="*/ 56769 h 66293"/>
                  <a:gd name="connsiteX8" fmla="*/ 44863 w 56102"/>
                  <a:gd name="connsiteY8" fmla="*/ 44196 h 66293"/>
                  <a:gd name="connsiteX9" fmla="*/ 55245 w 56102"/>
                  <a:gd name="connsiteY9" fmla="*/ 44196 h 66293"/>
                  <a:gd name="connsiteX10" fmla="*/ 45149 w 56102"/>
                  <a:gd name="connsiteY10" fmla="*/ 27527 h 66293"/>
                  <a:gd name="connsiteX11" fmla="*/ 28385 w 56102"/>
                  <a:gd name="connsiteY11" fmla="*/ 9334 h 66293"/>
                  <a:gd name="connsiteX12" fmla="*/ 10954 w 56102"/>
                  <a:gd name="connsiteY12" fmla="*/ 27527 h 66293"/>
                  <a:gd name="connsiteX13" fmla="*/ 45149 w 56102"/>
                  <a:gd name="connsiteY13" fmla="*/ 27527 h 66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6102" h="66293">
                    <a:moveTo>
                      <a:pt x="55245" y="44196"/>
                    </a:moveTo>
                    <a:cubicBezTo>
                      <a:pt x="52959" y="58007"/>
                      <a:pt x="42577" y="66294"/>
                      <a:pt x="28004" y="66294"/>
                    </a:cubicBezTo>
                    <a:cubicBezTo>
                      <a:pt x="10858" y="66294"/>
                      <a:pt x="0" y="54007"/>
                      <a:pt x="0" y="33814"/>
                    </a:cubicBezTo>
                    <a:cubicBezTo>
                      <a:pt x="0" y="12287"/>
                      <a:pt x="10858" y="0"/>
                      <a:pt x="28004" y="0"/>
                    </a:cubicBezTo>
                    <a:cubicBezTo>
                      <a:pt x="45149" y="0"/>
                      <a:pt x="56102" y="11335"/>
                      <a:pt x="56102" y="31528"/>
                    </a:cubicBezTo>
                    <a:cubicBezTo>
                      <a:pt x="56102" y="33052"/>
                      <a:pt x="56102" y="34671"/>
                      <a:pt x="56007" y="36195"/>
                    </a:cubicBezTo>
                    <a:lnTo>
                      <a:pt x="10954" y="36195"/>
                    </a:lnTo>
                    <a:cubicBezTo>
                      <a:pt x="11240" y="49435"/>
                      <a:pt x="17907" y="56769"/>
                      <a:pt x="28956" y="56769"/>
                    </a:cubicBezTo>
                    <a:cubicBezTo>
                      <a:pt x="37529" y="56769"/>
                      <a:pt x="43244" y="52292"/>
                      <a:pt x="44863" y="44196"/>
                    </a:cubicBezTo>
                    <a:lnTo>
                      <a:pt x="55245" y="44196"/>
                    </a:lnTo>
                    <a:close/>
                    <a:moveTo>
                      <a:pt x="45149" y="27527"/>
                    </a:moveTo>
                    <a:cubicBezTo>
                      <a:pt x="45053" y="15716"/>
                      <a:pt x="38957" y="9334"/>
                      <a:pt x="28385" y="9334"/>
                    </a:cubicBezTo>
                    <a:cubicBezTo>
                      <a:pt x="17812" y="9334"/>
                      <a:pt x="11906" y="15621"/>
                      <a:pt x="10954" y="27527"/>
                    </a:cubicBezTo>
                    <a:lnTo>
                      <a:pt x="45149" y="2752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3" name="Forme libre : forme 102">
                <a:extLst>
                  <a:ext uri="{FF2B5EF4-FFF2-40B4-BE49-F238E27FC236}">
                    <a16:creationId xmlns:a16="http://schemas.microsoft.com/office/drawing/2014/main" id="{12FDC20D-A379-4412-A727-580ADB179F3C}"/>
                  </a:ext>
                </a:extLst>
              </p:cNvPr>
              <p:cNvSpPr/>
              <p:nvPr/>
            </p:nvSpPr>
            <p:spPr>
              <a:xfrm>
                <a:off x="2426493" y="6425277"/>
                <a:ext cx="52006" cy="63912"/>
              </a:xfrm>
              <a:custGeom>
                <a:avLst/>
                <a:gdLst>
                  <a:gd name="connsiteX0" fmla="*/ 41434 w 52006"/>
                  <a:gd name="connsiteY0" fmla="*/ 25432 h 63912"/>
                  <a:gd name="connsiteX1" fmla="*/ 28956 w 52006"/>
                  <a:gd name="connsiteY1" fmla="*/ 9239 h 63912"/>
                  <a:gd name="connsiteX2" fmla="*/ 10477 w 52006"/>
                  <a:gd name="connsiteY2" fmla="*/ 28289 h 63912"/>
                  <a:gd name="connsiteX3" fmla="*/ 10477 w 52006"/>
                  <a:gd name="connsiteY3" fmla="*/ 63818 h 63912"/>
                  <a:gd name="connsiteX4" fmla="*/ 0 w 52006"/>
                  <a:gd name="connsiteY4" fmla="*/ 63818 h 63912"/>
                  <a:gd name="connsiteX5" fmla="*/ 0 w 52006"/>
                  <a:gd name="connsiteY5" fmla="*/ 1524 h 63912"/>
                  <a:gd name="connsiteX6" fmla="*/ 10001 w 52006"/>
                  <a:gd name="connsiteY6" fmla="*/ 1524 h 63912"/>
                  <a:gd name="connsiteX7" fmla="*/ 10001 w 52006"/>
                  <a:gd name="connsiteY7" fmla="*/ 10573 h 63912"/>
                  <a:gd name="connsiteX8" fmla="*/ 30004 w 52006"/>
                  <a:gd name="connsiteY8" fmla="*/ 0 h 63912"/>
                  <a:gd name="connsiteX9" fmla="*/ 49244 w 52006"/>
                  <a:gd name="connsiteY9" fmla="*/ 8477 h 63912"/>
                  <a:gd name="connsiteX10" fmla="*/ 52006 w 52006"/>
                  <a:gd name="connsiteY10" fmla="*/ 23527 h 63912"/>
                  <a:gd name="connsiteX11" fmla="*/ 52006 w 52006"/>
                  <a:gd name="connsiteY11" fmla="*/ 63913 h 63912"/>
                  <a:gd name="connsiteX12" fmla="*/ 41434 w 52006"/>
                  <a:gd name="connsiteY12" fmla="*/ 63913 h 63912"/>
                  <a:gd name="connsiteX13" fmla="*/ 41434 w 52006"/>
                  <a:gd name="connsiteY13" fmla="*/ 25527 h 63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2006" h="63912">
                    <a:moveTo>
                      <a:pt x="41434" y="25432"/>
                    </a:moveTo>
                    <a:cubicBezTo>
                      <a:pt x="41434" y="14383"/>
                      <a:pt x="38957" y="9239"/>
                      <a:pt x="28956" y="9239"/>
                    </a:cubicBezTo>
                    <a:cubicBezTo>
                      <a:pt x="17431" y="9239"/>
                      <a:pt x="10477" y="16002"/>
                      <a:pt x="10477" y="28289"/>
                    </a:cubicBezTo>
                    <a:lnTo>
                      <a:pt x="10477" y="63818"/>
                    </a:lnTo>
                    <a:lnTo>
                      <a:pt x="0" y="63818"/>
                    </a:lnTo>
                    <a:lnTo>
                      <a:pt x="0" y="1524"/>
                    </a:lnTo>
                    <a:lnTo>
                      <a:pt x="10001" y="1524"/>
                    </a:lnTo>
                    <a:lnTo>
                      <a:pt x="10001" y="10573"/>
                    </a:lnTo>
                    <a:cubicBezTo>
                      <a:pt x="14764" y="3429"/>
                      <a:pt x="21336" y="0"/>
                      <a:pt x="30004" y="0"/>
                    </a:cubicBezTo>
                    <a:cubicBezTo>
                      <a:pt x="39433" y="0"/>
                      <a:pt x="45815" y="2858"/>
                      <a:pt x="49244" y="8477"/>
                    </a:cubicBezTo>
                    <a:cubicBezTo>
                      <a:pt x="51911" y="12478"/>
                      <a:pt x="52006" y="17431"/>
                      <a:pt x="52006" y="23527"/>
                    </a:cubicBezTo>
                    <a:lnTo>
                      <a:pt x="52006" y="63913"/>
                    </a:lnTo>
                    <a:lnTo>
                      <a:pt x="41434" y="63913"/>
                    </a:lnTo>
                    <a:lnTo>
                      <a:pt x="41434" y="2552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4" name="Forme libre : forme 103">
                <a:extLst>
                  <a:ext uri="{FF2B5EF4-FFF2-40B4-BE49-F238E27FC236}">
                    <a16:creationId xmlns:a16="http://schemas.microsoft.com/office/drawing/2014/main" id="{89493ACA-F229-4B15-8FC9-B7572F4F6778}"/>
                  </a:ext>
                </a:extLst>
              </p:cNvPr>
              <p:cNvSpPr/>
              <p:nvPr/>
            </p:nvSpPr>
            <p:spPr>
              <a:xfrm>
                <a:off x="2488310" y="6409370"/>
                <a:ext cx="30956" cy="80486"/>
              </a:xfrm>
              <a:custGeom>
                <a:avLst/>
                <a:gdLst>
                  <a:gd name="connsiteX0" fmla="*/ 25337 w 30956"/>
                  <a:gd name="connsiteY0" fmla="*/ 70961 h 80486"/>
                  <a:gd name="connsiteX1" fmla="*/ 30956 w 30956"/>
                  <a:gd name="connsiteY1" fmla="*/ 70580 h 80486"/>
                  <a:gd name="connsiteX2" fmla="*/ 30956 w 30956"/>
                  <a:gd name="connsiteY2" fmla="*/ 79534 h 80486"/>
                  <a:gd name="connsiteX3" fmla="*/ 22574 w 30956"/>
                  <a:gd name="connsiteY3" fmla="*/ 80486 h 80486"/>
                  <a:gd name="connsiteX4" fmla="*/ 9239 w 30956"/>
                  <a:gd name="connsiteY4" fmla="*/ 67532 h 80486"/>
                  <a:gd name="connsiteX5" fmla="*/ 9239 w 30956"/>
                  <a:gd name="connsiteY5" fmla="*/ 25718 h 80486"/>
                  <a:gd name="connsiteX6" fmla="*/ 0 w 30956"/>
                  <a:gd name="connsiteY6" fmla="*/ 25718 h 80486"/>
                  <a:gd name="connsiteX7" fmla="*/ 0 w 30956"/>
                  <a:gd name="connsiteY7" fmla="*/ 17431 h 80486"/>
                  <a:gd name="connsiteX8" fmla="*/ 9239 w 30956"/>
                  <a:gd name="connsiteY8" fmla="*/ 17431 h 80486"/>
                  <a:gd name="connsiteX9" fmla="*/ 9239 w 30956"/>
                  <a:gd name="connsiteY9" fmla="*/ 0 h 80486"/>
                  <a:gd name="connsiteX10" fmla="*/ 19717 w 30956"/>
                  <a:gd name="connsiteY10" fmla="*/ 0 h 80486"/>
                  <a:gd name="connsiteX11" fmla="*/ 19717 w 30956"/>
                  <a:gd name="connsiteY11" fmla="*/ 17431 h 80486"/>
                  <a:gd name="connsiteX12" fmla="*/ 30956 w 30956"/>
                  <a:gd name="connsiteY12" fmla="*/ 17431 h 80486"/>
                  <a:gd name="connsiteX13" fmla="*/ 30956 w 30956"/>
                  <a:gd name="connsiteY13" fmla="*/ 25718 h 80486"/>
                  <a:gd name="connsiteX14" fmla="*/ 19717 w 30956"/>
                  <a:gd name="connsiteY14" fmla="*/ 25718 h 80486"/>
                  <a:gd name="connsiteX15" fmla="*/ 19717 w 30956"/>
                  <a:gd name="connsiteY15" fmla="*/ 63913 h 80486"/>
                  <a:gd name="connsiteX16" fmla="*/ 25337 w 30956"/>
                  <a:gd name="connsiteY16" fmla="*/ 70961 h 80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956" h="80486">
                    <a:moveTo>
                      <a:pt x="25337" y="70961"/>
                    </a:moveTo>
                    <a:cubicBezTo>
                      <a:pt x="26480" y="70961"/>
                      <a:pt x="28289" y="70866"/>
                      <a:pt x="30956" y="70580"/>
                    </a:cubicBezTo>
                    <a:lnTo>
                      <a:pt x="30956" y="79534"/>
                    </a:lnTo>
                    <a:cubicBezTo>
                      <a:pt x="27718" y="80105"/>
                      <a:pt x="24860" y="80486"/>
                      <a:pt x="22574" y="80486"/>
                    </a:cubicBezTo>
                    <a:cubicBezTo>
                      <a:pt x="12573" y="80486"/>
                      <a:pt x="9239" y="77057"/>
                      <a:pt x="9239" y="67532"/>
                    </a:cubicBezTo>
                    <a:lnTo>
                      <a:pt x="9239" y="25718"/>
                    </a:lnTo>
                    <a:lnTo>
                      <a:pt x="0" y="25718"/>
                    </a:lnTo>
                    <a:lnTo>
                      <a:pt x="0" y="17431"/>
                    </a:lnTo>
                    <a:lnTo>
                      <a:pt x="9239" y="17431"/>
                    </a:lnTo>
                    <a:lnTo>
                      <a:pt x="9239" y="0"/>
                    </a:lnTo>
                    <a:lnTo>
                      <a:pt x="19717" y="0"/>
                    </a:lnTo>
                    <a:lnTo>
                      <a:pt x="19717" y="17431"/>
                    </a:lnTo>
                    <a:lnTo>
                      <a:pt x="30956" y="17431"/>
                    </a:lnTo>
                    <a:lnTo>
                      <a:pt x="30956" y="25718"/>
                    </a:lnTo>
                    <a:lnTo>
                      <a:pt x="19717" y="25718"/>
                    </a:lnTo>
                    <a:lnTo>
                      <a:pt x="19717" y="63913"/>
                    </a:lnTo>
                    <a:cubicBezTo>
                      <a:pt x="19717" y="69056"/>
                      <a:pt x="20669" y="70961"/>
                      <a:pt x="25337" y="7096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5" name="Forme libre : forme 104">
                <a:extLst>
                  <a:ext uri="{FF2B5EF4-FFF2-40B4-BE49-F238E27FC236}">
                    <a16:creationId xmlns:a16="http://schemas.microsoft.com/office/drawing/2014/main" id="{8A671E1B-D5CF-4FE6-8452-E316838F84E4}"/>
                  </a:ext>
                </a:extLst>
              </p:cNvPr>
              <p:cNvSpPr/>
              <p:nvPr/>
            </p:nvSpPr>
            <p:spPr>
              <a:xfrm>
                <a:off x="1523809" y="6061041"/>
                <a:ext cx="4476" cy="497967"/>
              </a:xfrm>
              <a:custGeom>
                <a:avLst/>
                <a:gdLst>
                  <a:gd name="connsiteX0" fmla="*/ 0 w 4476"/>
                  <a:gd name="connsiteY0" fmla="*/ 0 h 497967"/>
                  <a:gd name="connsiteX1" fmla="*/ 4477 w 4476"/>
                  <a:gd name="connsiteY1" fmla="*/ 0 h 497967"/>
                  <a:gd name="connsiteX2" fmla="*/ 4477 w 4476"/>
                  <a:gd name="connsiteY2" fmla="*/ 497967 h 497967"/>
                  <a:gd name="connsiteX3" fmla="*/ 0 w 4476"/>
                  <a:gd name="connsiteY3" fmla="*/ 497967 h 497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76" h="497967">
                    <a:moveTo>
                      <a:pt x="0" y="0"/>
                    </a:moveTo>
                    <a:lnTo>
                      <a:pt x="4477" y="0"/>
                    </a:lnTo>
                    <a:lnTo>
                      <a:pt x="4477" y="497967"/>
                    </a:lnTo>
                    <a:lnTo>
                      <a:pt x="0" y="4979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  <p:sp>
          <p:nvSpPr>
            <p:cNvPr id="81" name="Forme libre : forme 80">
              <a:extLst>
                <a:ext uri="{FF2B5EF4-FFF2-40B4-BE49-F238E27FC236}">
                  <a16:creationId xmlns:a16="http://schemas.microsoft.com/office/drawing/2014/main" id="{3BCA7979-519E-4193-8CD4-407061720C92}"/>
                </a:ext>
              </a:extLst>
            </p:cNvPr>
            <p:cNvSpPr/>
            <p:nvPr/>
          </p:nvSpPr>
          <p:spPr>
            <a:xfrm>
              <a:off x="1003649" y="6090092"/>
              <a:ext cx="404526" cy="469772"/>
            </a:xfrm>
            <a:custGeom>
              <a:avLst/>
              <a:gdLst>
                <a:gd name="connsiteX0" fmla="*/ 288227 w 404526"/>
                <a:gd name="connsiteY0" fmla="*/ 0 h 469772"/>
                <a:gd name="connsiteX1" fmla="*/ 250698 w 404526"/>
                <a:gd name="connsiteY1" fmla="*/ 0 h 469772"/>
                <a:gd name="connsiteX2" fmla="*/ 226981 w 404526"/>
                <a:gd name="connsiteY2" fmla="*/ 22860 h 469772"/>
                <a:gd name="connsiteX3" fmla="*/ 122015 w 404526"/>
                <a:gd name="connsiteY3" fmla="*/ 290417 h 469772"/>
                <a:gd name="connsiteX4" fmla="*/ 1905 w 404526"/>
                <a:gd name="connsiteY4" fmla="*/ 421767 h 469772"/>
                <a:gd name="connsiteX5" fmla="*/ 0 w 404526"/>
                <a:gd name="connsiteY5" fmla="*/ 421672 h 469772"/>
                <a:gd name="connsiteX6" fmla="*/ 149066 w 404526"/>
                <a:gd name="connsiteY6" fmla="*/ 469773 h 469772"/>
                <a:gd name="connsiteX7" fmla="*/ 404527 w 404526"/>
                <a:gd name="connsiteY7" fmla="*/ 214217 h 469772"/>
                <a:gd name="connsiteX8" fmla="*/ 288227 w 404526"/>
                <a:gd name="connsiteY8" fmla="*/ 0 h 469772"/>
                <a:gd name="connsiteX9" fmla="*/ 332327 w 404526"/>
                <a:gd name="connsiteY9" fmla="*/ 141542 h 469772"/>
                <a:gd name="connsiteX10" fmla="*/ 315468 w 404526"/>
                <a:gd name="connsiteY10" fmla="*/ 162306 h 469772"/>
                <a:gd name="connsiteX11" fmla="*/ 297180 w 404526"/>
                <a:gd name="connsiteY11" fmla="*/ 178689 h 469772"/>
                <a:gd name="connsiteX12" fmla="*/ 282607 w 404526"/>
                <a:gd name="connsiteY12" fmla="*/ 188119 h 469772"/>
                <a:gd name="connsiteX13" fmla="*/ 266891 w 404526"/>
                <a:gd name="connsiteY13" fmla="*/ 184880 h 469772"/>
                <a:gd name="connsiteX14" fmla="*/ 277273 w 404526"/>
                <a:gd name="connsiteY14" fmla="*/ 177451 h 469772"/>
                <a:gd name="connsiteX15" fmla="*/ 289751 w 404526"/>
                <a:gd name="connsiteY15" fmla="*/ 165735 h 469772"/>
                <a:gd name="connsiteX16" fmla="*/ 300895 w 404526"/>
                <a:gd name="connsiteY16" fmla="*/ 151257 h 469772"/>
                <a:gd name="connsiteX17" fmla="*/ 307467 w 404526"/>
                <a:gd name="connsiteY17" fmla="*/ 135350 h 469772"/>
                <a:gd name="connsiteX18" fmla="*/ 302133 w 404526"/>
                <a:gd name="connsiteY18" fmla="*/ 124873 h 469772"/>
                <a:gd name="connsiteX19" fmla="*/ 294989 w 404526"/>
                <a:gd name="connsiteY19" fmla="*/ 122015 h 469772"/>
                <a:gd name="connsiteX20" fmla="*/ 287941 w 404526"/>
                <a:gd name="connsiteY20" fmla="*/ 116872 h 469772"/>
                <a:gd name="connsiteX21" fmla="*/ 283083 w 404526"/>
                <a:gd name="connsiteY21" fmla="*/ 108680 h 469772"/>
                <a:gd name="connsiteX22" fmla="*/ 282797 w 404526"/>
                <a:gd name="connsiteY22" fmla="*/ 96679 h 469772"/>
                <a:gd name="connsiteX23" fmla="*/ 296037 w 404526"/>
                <a:gd name="connsiteY23" fmla="*/ 78581 h 469772"/>
                <a:gd name="connsiteX24" fmla="*/ 317278 w 404526"/>
                <a:gd name="connsiteY24" fmla="*/ 76200 h 469772"/>
                <a:gd name="connsiteX25" fmla="*/ 331565 w 404526"/>
                <a:gd name="connsiteY25" fmla="*/ 82582 h 469772"/>
                <a:gd name="connsiteX26" fmla="*/ 339662 w 404526"/>
                <a:gd name="connsiteY26" fmla="*/ 93155 h 469772"/>
                <a:gd name="connsiteX27" fmla="*/ 342995 w 404526"/>
                <a:gd name="connsiteY27" fmla="*/ 105727 h 469772"/>
                <a:gd name="connsiteX28" fmla="*/ 342233 w 404526"/>
                <a:gd name="connsiteY28" fmla="*/ 118681 h 469772"/>
                <a:gd name="connsiteX29" fmla="*/ 332327 w 404526"/>
                <a:gd name="connsiteY29" fmla="*/ 141637 h 469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04526" h="469772">
                  <a:moveTo>
                    <a:pt x="288227" y="0"/>
                  </a:moveTo>
                  <a:cubicBezTo>
                    <a:pt x="277654" y="0"/>
                    <a:pt x="258794" y="0"/>
                    <a:pt x="250698" y="0"/>
                  </a:cubicBezTo>
                  <a:cubicBezTo>
                    <a:pt x="234506" y="0"/>
                    <a:pt x="226981" y="22860"/>
                    <a:pt x="226981" y="22860"/>
                  </a:cubicBezTo>
                  <a:lnTo>
                    <a:pt x="122015" y="290417"/>
                  </a:lnTo>
                  <a:cubicBezTo>
                    <a:pt x="97155" y="358712"/>
                    <a:pt x="47434" y="421767"/>
                    <a:pt x="1905" y="421767"/>
                  </a:cubicBezTo>
                  <a:cubicBezTo>
                    <a:pt x="1334" y="421767"/>
                    <a:pt x="667" y="421767"/>
                    <a:pt x="0" y="421672"/>
                  </a:cubicBezTo>
                  <a:cubicBezTo>
                    <a:pt x="42005" y="451961"/>
                    <a:pt x="93440" y="469773"/>
                    <a:pt x="149066" y="469773"/>
                  </a:cubicBezTo>
                  <a:cubicBezTo>
                    <a:pt x="290132" y="469773"/>
                    <a:pt x="404527" y="355378"/>
                    <a:pt x="404527" y="214217"/>
                  </a:cubicBezTo>
                  <a:cubicBezTo>
                    <a:pt x="404527" y="124492"/>
                    <a:pt x="358235" y="45625"/>
                    <a:pt x="288227" y="0"/>
                  </a:cubicBezTo>
                  <a:moveTo>
                    <a:pt x="332327" y="141542"/>
                  </a:moveTo>
                  <a:cubicBezTo>
                    <a:pt x="327374" y="149066"/>
                    <a:pt x="321755" y="156019"/>
                    <a:pt x="315468" y="162306"/>
                  </a:cubicBezTo>
                  <a:cubicBezTo>
                    <a:pt x="309182" y="168593"/>
                    <a:pt x="303086" y="174117"/>
                    <a:pt x="297180" y="178689"/>
                  </a:cubicBezTo>
                  <a:cubicBezTo>
                    <a:pt x="291275" y="183261"/>
                    <a:pt x="286417" y="186404"/>
                    <a:pt x="282607" y="188119"/>
                  </a:cubicBezTo>
                  <a:lnTo>
                    <a:pt x="266891" y="184880"/>
                  </a:lnTo>
                  <a:cubicBezTo>
                    <a:pt x="269653" y="183261"/>
                    <a:pt x="273177" y="180785"/>
                    <a:pt x="277273" y="177451"/>
                  </a:cubicBezTo>
                  <a:cubicBezTo>
                    <a:pt x="281369" y="174117"/>
                    <a:pt x="285560" y="170212"/>
                    <a:pt x="289751" y="165735"/>
                  </a:cubicBezTo>
                  <a:cubicBezTo>
                    <a:pt x="293942" y="161354"/>
                    <a:pt x="297656" y="156496"/>
                    <a:pt x="300895" y="151257"/>
                  </a:cubicBezTo>
                  <a:cubicBezTo>
                    <a:pt x="304133" y="146018"/>
                    <a:pt x="306324" y="140684"/>
                    <a:pt x="307467" y="135350"/>
                  </a:cubicBezTo>
                  <a:cubicBezTo>
                    <a:pt x="308515" y="130302"/>
                    <a:pt x="306705" y="126778"/>
                    <a:pt x="302133" y="124873"/>
                  </a:cubicBezTo>
                  <a:cubicBezTo>
                    <a:pt x="300133" y="124206"/>
                    <a:pt x="297752" y="123254"/>
                    <a:pt x="294989" y="122015"/>
                  </a:cubicBezTo>
                  <a:cubicBezTo>
                    <a:pt x="292322" y="120777"/>
                    <a:pt x="289941" y="119063"/>
                    <a:pt x="287941" y="116872"/>
                  </a:cubicBezTo>
                  <a:cubicBezTo>
                    <a:pt x="285941" y="114586"/>
                    <a:pt x="284321" y="111824"/>
                    <a:pt x="283083" y="108680"/>
                  </a:cubicBezTo>
                  <a:cubicBezTo>
                    <a:pt x="281845" y="105442"/>
                    <a:pt x="281750" y="101441"/>
                    <a:pt x="282797" y="96679"/>
                  </a:cubicBezTo>
                  <a:cubicBezTo>
                    <a:pt x="284607" y="87725"/>
                    <a:pt x="289084" y="81725"/>
                    <a:pt x="296037" y="78581"/>
                  </a:cubicBezTo>
                  <a:cubicBezTo>
                    <a:pt x="302990" y="75533"/>
                    <a:pt x="310134" y="74676"/>
                    <a:pt x="317278" y="76200"/>
                  </a:cubicBezTo>
                  <a:cubicBezTo>
                    <a:pt x="323183" y="77438"/>
                    <a:pt x="328041" y="79534"/>
                    <a:pt x="331565" y="82582"/>
                  </a:cubicBezTo>
                  <a:cubicBezTo>
                    <a:pt x="335185" y="85630"/>
                    <a:pt x="337852" y="89154"/>
                    <a:pt x="339662" y="93155"/>
                  </a:cubicBezTo>
                  <a:cubicBezTo>
                    <a:pt x="341567" y="97060"/>
                    <a:pt x="342614" y="101251"/>
                    <a:pt x="342995" y="105727"/>
                  </a:cubicBezTo>
                  <a:cubicBezTo>
                    <a:pt x="343281" y="110204"/>
                    <a:pt x="342995" y="114491"/>
                    <a:pt x="342233" y="118681"/>
                  </a:cubicBezTo>
                  <a:cubicBezTo>
                    <a:pt x="340614" y="126397"/>
                    <a:pt x="337376" y="134112"/>
                    <a:pt x="332327" y="141637"/>
                  </a:cubicBezTo>
                </a:path>
              </a:pathLst>
            </a:custGeom>
            <a:solidFill>
              <a:srgbClr val="D8037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2" name="Forme libre : forme 81">
              <a:extLst>
                <a:ext uri="{FF2B5EF4-FFF2-40B4-BE49-F238E27FC236}">
                  <a16:creationId xmlns:a16="http://schemas.microsoft.com/office/drawing/2014/main" id="{21D62780-C6CE-47E6-BD54-B2DBCF01DAC3}"/>
                </a:ext>
              </a:extLst>
            </p:cNvPr>
            <p:cNvSpPr/>
            <p:nvPr/>
          </p:nvSpPr>
          <p:spPr>
            <a:xfrm>
              <a:off x="967549" y="6048754"/>
              <a:ext cx="290226" cy="235077"/>
            </a:xfrm>
            <a:custGeom>
              <a:avLst/>
              <a:gdLst>
                <a:gd name="connsiteX0" fmla="*/ 95250 w 290226"/>
                <a:gd name="connsiteY0" fmla="*/ 95917 h 235077"/>
                <a:gd name="connsiteX1" fmla="*/ 95250 w 290226"/>
                <a:gd name="connsiteY1" fmla="*/ 95917 h 235077"/>
                <a:gd name="connsiteX2" fmla="*/ 160211 w 290226"/>
                <a:gd name="connsiteY2" fmla="*/ 235077 h 235077"/>
                <a:gd name="connsiteX3" fmla="*/ 237458 w 290226"/>
                <a:gd name="connsiteY3" fmla="*/ 38957 h 235077"/>
                <a:gd name="connsiteX4" fmla="*/ 243173 w 290226"/>
                <a:gd name="connsiteY4" fmla="*/ 22670 h 235077"/>
                <a:gd name="connsiteX5" fmla="*/ 290227 w 290226"/>
                <a:gd name="connsiteY5" fmla="*/ 22670 h 235077"/>
                <a:gd name="connsiteX6" fmla="*/ 185166 w 290226"/>
                <a:gd name="connsiteY6" fmla="*/ 0 h 235077"/>
                <a:gd name="connsiteX7" fmla="*/ 0 w 290226"/>
                <a:gd name="connsiteY7" fmla="*/ 79534 h 235077"/>
                <a:gd name="connsiteX8" fmla="*/ 88583 w 290226"/>
                <a:gd name="connsiteY8" fmla="*/ 79534 h 235077"/>
                <a:gd name="connsiteX9" fmla="*/ 95250 w 290226"/>
                <a:gd name="connsiteY9" fmla="*/ 95822 h 235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0226" h="235077">
                  <a:moveTo>
                    <a:pt x="95250" y="95917"/>
                  </a:moveTo>
                  <a:lnTo>
                    <a:pt x="95250" y="95917"/>
                  </a:lnTo>
                  <a:lnTo>
                    <a:pt x="160211" y="235077"/>
                  </a:lnTo>
                  <a:lnTo>
                    <a:pt x="237458" y="38957"/>
                  </a:lnTo>
                  <a:lnTo>
                    <a:pt x="243173" y="22670"/>
                  </a:lnTo>
                  <a:lnTo>
                    <a:pt x="290227" y="22670"/>
                  </a:lnTo>
                  <a:cubicBezTo>
                    <a:pt x="258128" y="8192"/>
                    <a:pt x="222599" y="0"/>
                    <a:pt x="185166" y="0"/>
                  </a:cubicBezTo>
                  <a:cubicBezTo>
                    <a:pt x="112300" y="0"/>
                    <a:pt x="46577" y="30575"/>
                    <a:pt x="0" y="79534"/>
                  </a:cubicBezTo>
                  <a:lnTo>
                    <a:pt x="88583" y="79534"/>
                  </a:lnTo>
                  <a:lnTo>
                    <a:pt x="95250" y="95822"/>
                  </a:lnTo>
                  <a:close/>
                </a:path>
              </a:pathLst>
            </a:custGeom>
            <a:solidFill>
              <a:srgbClr val="D8037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3" name="Forme libre : forme 82">
              <a:extLst>
                <a:ext uri="{FF2B5EF4-FFF2-40B4-BE49-F238E27FC236}">
                  <a16:creationId xmlns:a16="http://schemas.microsoft.com/office/drawing/2014/main" id="{197527C2-C2CD-4943-B224-17FB4721F181}"/>
                </a:ext>
              </a:extLst>
            </p:cNvPr>
            <p:cNvSpPr/>
            <p:nvPr/>
          </p:nvSpPr>
          <p:spPr>
            <a:xfrm>
              <a:off x="897255" y="6144670"/>
              <a:ext cx="204692" cy="340042"/>
            </a:xfrm>
            <a:custGeom>
              <a:avLst/>
              <a:gdLst>
                <a:gd name="connsiteX0" fmla="*/ 103251 w 204692"/>
                <a:gd name="connsiteY0" fmla="*/ 305276 h 340042"/>
                <a:gd name="connsiteX1" fmla="*/ 140208 w 204692"/>
                <a:gd name="connsiteY1" fmla="*/ 331565 h 340042"/>
                <a:gd name="connsiteX2" fmla="*/ 204692 w 204692"/>
                <a:gd name="connsiteY2" fmla="*/ 206312 h 340042"/>
                <a:gd name="connsiteX3" fmla="*/ 116110 w 204692"/>
                <a:gd name="connsiteY3" fmla="*/ 17240 h 340042"/>
                <a:gd name="connsiteX4" fmla="*/ 92583 w 204692"/>
                <a:gd name="connsiteY4" fmla="*/ 0 h 340042"/>
                <a:gd name="connsiteX5" fmla="*/ 56007 w 204692"/>
                <a:gd name="connsiteY5" fmla="*/ 0 h 340042"/>
                <a:gd name="connsiteX6" fmla="*/ 0 w 204692"/>
                <a:gd name="connsiteY6" fmla="*/ 159544 h 340042"/>
                <a:gd name="connsiteX7" fmla="*/ 74581 w 204692"/>
                <a:gd name="connsiteY7" fmla="*/ 340043 h 340042"/>
                <a:gd name="connsiteX8" fmla="*/ 74105 w 204692"/>
                <a:gd name="connsiteY8" fmla="*/ 335852 h 340042"/>
                <a:gd name="connsiteX9" fmla="*/ 103251 w 204692"/>
                <a:gd name="connsiteY9" fmla="*/ 305276 h 340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4692" h="340042">
                  <a:moveTo>
                    <a:pt x="103251" y="305276"/>
                  </a:moveTo>
                  <a:cubicBezTo>
                    <a:pt x="131731" y="305276"/>
                    <a:pt x="132398" y="331565"/>
                    <a:pt x="140208" y="331565"/>
                  </a:cubicBezTo>
                  <a:cubicBezTo>
                    <a:pt x="150876" y="331565"/>
                    <a:pt x="188309" y="256032"/>
                    <a:pt x="204692" y="206312"/>
                  </a:cubicBezTo>
                  <a:lnTo>
                    <a:pt x="116110" y="17240"/>
                  </a:lnTo>
                  <a:cubicBezTo>
                    <a:pt x="116110" y="17240"/>
                    <a:pt x="109633" y="0"/>
                    <a:pt x="92583" y="0"/>
                  </a:cubicBezTo>
                  <a:lnTo>
                    <a:pt x="56007" y="0"/>
                  </a:lnTo>
                  <a:cubicBezTo>
                    <a:pt x="21050" y="43720"/>
                    <a:pt x="0" y="99155"/>
                    <a:pt x="0" y="159544"/>
                  </a:cubicBezTo>
                  <a:cubicBezTo>
                    <a:pt x="0" y="230029"/>
                    <a:pt x="28480" y="293751"/>
                    <a:pt x="74581" y="340043"/>
                  </a:cubicBezTo>
                  <a:cubicBezTo>
                    <a:pt x="74390" y="338709"/>
                    <a:pt x="74105" y="337280"/>
                    <a:pt x="74105" y="335852"/>
                  </a:cubicBezTo>
                  <a:cubicBezTo>
                    <a:pt x="74105" y="316611"/>
                    <a:pt x="87630" y="305276"/>
                    <a:pt x="103251" y="305276"/>
                  </a:cubicBezTo>
                </a:path>
              </a:pathLst>
            </a:custGeom>
            <a:solidFill>
              <a:srgbClr val="D8037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grpSp>
        <p:nvGrpSpPr>
          <p:cNvPr id="106" name="Groupe 105">
            <a:extLst>
              <a:ext uri="{FF2B5EF4-FFF2-40B4-BE49-F238E27FC236}">
                <a16:creationId xmlns:a16="http://schemas.microsoft.com/office/drawing/2014/main" id="{75FCC1B1-5171-49CC-ADAD-6B4EB56B7912}"/>
              </a:ext>
            </a:extLst>
          </p:cNvPr>
          <p:cNvGrpSpPr/>
          <p:nvPr userDrawn="1"/>
        </p:nvGrpSpPr>
        <p:grpSpPr>
          <a:xfrm>
            <a:off x="714661" y="6145403"/>
            <a:ext cx="1275547" cy="490964"/>
            <a:chOff x="10447020" y="6138912"/>
            <a:chExt cx="1275547" cy="490964"/>
          </a:xfrm>
        </p:grpSpPr>
        <p:pic>
          <p:nvPicPr>
            <p:cNvPr id="107" name="Image 106" descr="Une image contenant jeu, basket-ball&#10;&#10;Description générée automatiquement">
              <a:extLst>
                <a:ext uri="{FF2B5EF4-FFF2-40B4-BE49-F238E27FC236}">
                  <a16:creationId xmlns:a16="http://schemas.microsoft.com/office/drawing/2014/main" id="{92BCF6F4-57DF-4C16-A370-4A5B1EB9143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76390" y="6138912"/>
              <a:ext cx="846177" cy="434724"/>
            </a:xfrm>
            <a:prstGeom prst="rect">
              <a:avLst/>
            </a:prstGeom>
          </p:spPr>
        </p:pic>
        <p:sp>
          <p:nvSpPr>
            <p:cNvPr id="108" name="ZoneTexte 107">
              <a:extLst>
                <a:ext uri="{FF2B5EF4-FFF2-40B4-BE49-F238E27FC236}">
                  <a16:creationId xmlns:a16="http://schemas.microsoft.com/office/drawing/2014/main" id="{68B95B10-DFDD-4407-809E-44972520599B}"/>
                </a:ext>
              </a:extLst>
            </p:cNvPr>
            <p:cNvSpPr txBox="1"/>
            <p:nvPr userDrawn="1"/>
          </p:nvSpPr>
          <p:spPr>
            <a:xfrm>
              <a:off x="10447020" y="6383655"/>
              <a:ext cx="64472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500" b="0">
                  <a:solidFill>
                    <a:schemeClr val="bg1"/>
                  </a:solidFill>
                </a:rPr>
                <a:t>PROJET</a:t>
              </a:r>
              <a:br>
                <a:rPr lang="en-GB" sz="500" b="0">
                  <a:solidFill>
                    <a:schemeClr val="bg1"/>
                  </a:solidFill>
                </a:rPr>
              </a:br>
              <a:r>
                <a:rPr lang="en-GB" sz="500" b="0">
                  <a:solidFill>
                    <a:schemeClr val="bg1"/>
                  </a:solidFill>
                </a:rPr>
                <a:t>CONDUIT PAR </a:t>
              </a:r>
            </a:p>
          </p:txBody>
        </p:sp>
      </p:grpSp>
      <p:grpSp>
        <p:nvGrpSpPr>
          <p:cNvPr id="109" name="Groupe 108">
            <a:extLst>
              <a:ext uri="{FF2B5EF4-FFF2-40B4-BE49-F238E27FC236}">
                <a16:creationId xmlns:a16="http://schemas.microsoft.com/office/drawing/2014/main" id="{C4E4EABF-4FB5-4B38-AEC3-91A8E87620DB}"/>
              </a:ext>
            </a:extLst>
          </p:cNvPr>
          <p:cNvGrpSpPr/>
          <p:nvPr userDrawn="1"/>
        </p:nvGrpSpPr>
        <p:grpSpPr>
          <a:xfrm>
            <a:off x="4661322" y="858842"/>
            <a:ext cx="2869356" cy="1491854"/>
            <a:chOff x="4404755" y="1645920"/>
            <a:chExt cx="2869356" cy="1491854"/>
          </a:xfrm>
        </p:grpSpPr>
        <p:grpSp>
          <p:nvGrpSpPr>
            <p:cNvPr id="110" name="Graphic 9">
              <a:extLst>
                <a:ext uri="{FF2B5EF4-FFF2-40B4-BE49-F238E27FC236}">
                  <a16:creationId xmlns:a16="http://schemas.microsoft.com/office/drawing/2014/main" id="{6749F9AF-F538-4BE2-8E31-412A1B9DD57E}"/>
                </a:ext>
              </a:extLst>
            </p:cNvPr>
            <p:cNvGrpSpPr/>
            <p:nvPr userDrawn="1"/>
          </p:nvGrpSpPr>
          <p:grpSpPr>
            <a:xfrm>
              <a:off x="4449720" y="1645920"/>
              <a:ext cx="2310679" cy="1491854"/>
              <a:chOff x="4449720" y="1645920"/>
              <a:chExt cx="2310679" cy="1491854"/>
            </a:xfrm>
            <a:solidFill>
              <a:srgbClr val="FFFFFF"/>
            </a:solidFill>
          </p:grpSpPr>
          <p:sp>
            <p:nvSpPr>
              <p:cNvPr id="118" name="Forme libre : forme 117">
                <a:extLst>
                  <a:ext uri="{FF2B5EF4-FFF2-40B4-BE49-F238E27FC236}">
                    <a16:creationId xmlns:a16="http://schemas.microsoft.com/office/drawing/2014/main" id="{8247CBF3-6351-4602-B643-B65F63FF5B40}"/>
                  </a:ext>
                </a:extLst>
              </p:cNvPr>
              <p:cNvSpPr/>
              <p:nvPr/>
            </p:nvSpPr>
            <p:spPr>
              <a:xfrm>
                <a:off x="5520159" y="1645920"/>
                <a:ext cx="712873" cy="989026"/>
              </a:xfrm>
              <a:custGeom>
                <a:avLst/>
                <a:gdLst>
                  <a:gd name="connsiteX0" fmla="*/ 0 w 712873"/>
                  <a:gd name="connsiteY0" fmla="*/ 736175 h 989026"/>
                  <a:gd name="connsiteX1" fmla="*/ 108512 w 712873"/>
                  <a:gd name="connsiteY1" fmla="*/ 604359 h 989026"/>
                  <a:gd name="connsiteX2" fmla="*/ 212918 w 712873"/>
                  <a:gd name="connsiteY2" fmla="*/ 722521 h 989026"/>
                  <a:gd name="connsiteX3" fmla="*/ 153888 w 712873"/>
                  <a:gd name="connsiteY3" fmla="*/ 766460 h 989026"/>
                  <a:gd name="connsiteX4" fmla="*/ 357155 w 712873"/>
                  <a:gd name="connsiteY4" fmla="*/ 861215 h 989026"/>
                  <a:gd name="connsiteX5" fmla="*/ 557651 w 712873"/>
                  <a:gd name="connsiteY5" fmla="*/ 716977 h 989026"/>
                  <a:gd name="connsiteX6" fmla="*/ 398322 w 712873"/>
                  <a:gd name="connsiteY6" fmla="*/ 561756 h 989026"/>
                  <a:gd name="connsiteX7" fmla="*/ 282932 w 712873"/>
                  <a:gd name="connsiteY7" fmla="*/ 531573 h 989026"/>
                  <a:gd name="connsiteX8" fmla="*/ 54923 w 712873"/>
                  <a:gd name="connsiteY8" fmla="*/ 267840 h 989026"/>
                  <a:gd name="connsiteX9" fmla="*/ 374916 w 712873"/>
                  <a:gd name="connsiteY9" fmla="*/ 0 h 989026"/>
                  <a:gd name="connsiteX10" fmla="*/ 672939 w 712873"/>
                  <a:gd name="connsiteY10" fmla="*/ 221130 h 989026"/>
                  <a:gd name="connsiteX11" fmla="*/ 567198 w 712873"/>
                  <a:gd name="connsiteY11" fmla="*/ 348839 h 989026"/>
                  <a:gd name="connsiteX12" fmla="*/ 461458 w 712873"/>
                  <a:gd name="connsiteY12" fmla="*/ 230677 h 989026"/>
                  <a:gd name="connsiteX13" fmla="*/ 519153 w 712873"/>
                  <a:gd name="connsiteY13" fmla="*/ 189510 h 989026"/>
                  <a:gd name="connsiteX14" fmla="*/ 374916 w 712873"/>
                  <a:gd name="connsiteY14" fmla="*/ 127709 h 989026"/>
                  <a:gd name="connsiteX15" fmla="*/ 211480 w 712873"/>
                  <a:gd name="connsiteY15" fmla="*/ 260962 h 989026"/>
                  <a:gd name="connsiteX16" fmla="*/ 352946 w 712873"/>
                  <a:gd name="connsiteY16" fmla="*/ 401093 h 989026"/>
                  <a:gd name="connsiteX17" fmla="*/ 453246 w 712873"/>
                  <a:gd name="connsiteY17" fmla="*/ 425834 h 989026"/>
                  <a:gd name="connsiteX18" fmla="*/ 712873 w 712873"/>
                  <a:gd name="connsiteY18" fmla="*/ 707430 h 989026"/>
                  <a:gd name="connsiteX19" fmla="*/ 357155 w 712873"/>
                  <a:gd name="connsiteY19" fmla="*/ 989026 h 989026"/>
                  <a:gd name="connsiteX20" fmla="*/ 0 w 712873"/>
                  <a:gd name="connsiteY20" fmla="*/ 736278 h 989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712873" h="989026">
                    <a:moveTo>
                      <a:pt x="0" y="736175"/>
                    </a:moveTo>
                    <a:cubicBezTo>
                      <a:pt x="0" y="655176"/>
                      <a:pt x="46710" y="604359"/>
                      <a:pt x="108512" y="604359"/>
                    </a:cubicBezTo>
                    <a:cubicBezTo>
                      <a:pt x="170314" y="604359"/>
                      <a:pt x="212918" y="655176"/>
                      <a:pt x="212918" y="722521"/>
                    </a:cubicBezTo>
                    <a:lnTo>
                      <a:pt x="153888" y="766460"/>
                    </a:lnTo>
                    <a:cubicBezTo>
                      <a:pt x="177192" y="818611"/>
                      <a:pt x="254187" y="861215"/>
                      <a:pt x="357155" y="861215"/>
                    </a:cubicBezTo>
                    <a:cubicBezTo>
                      <a:pt x="460124" y="861215"/>
                      <a:pt x="557651" y="818611"/>
                      <a:pt x="557651" y="716977"/>
                    </a:cubicBezTo>
                    <a:cubicBezTo>
                      <a:pt x="557651" y="634542"/>
                      <a:pt x="499956" y="587831"/>
                      <a:pt x="398322" y="561756"/>
                    </a:cubicBezTo>
                    <a:lnTo>
                      <a:pt x="282932" y="531573"/>
                    </a:lnTo>
                    <a:cubicBezTo>
                      <a:pt x="130481" y="493076"/>
                      <a:pt x="54923" y="392880"/>
                      <a:pt x="54923" y="267840"/>
                    </a:cubicBezTo>
                    <a:cubicBezTo>
                      <a:pt x="54923" y="94755"/>
                      <a:pt x="195055" y="0"/>
                      <a:pt x="374916" y="0"/>
                    </a:cubicBezTo>
                    <a:cubicBezTo>
                      <a:pt x="541123" y="0"/>
                      <a:pt x="672939" y="82436"/>
                      <a:pt x="672939" y="221130"/>
                    </a:cubicBezTo>
                    <a:cubicBezTo>
                      <a:pt x="672939" y="299459"/>
                      <a:pt x="630335" y="348839"/>
                      <a:pt x="567198" y="348839"/>
                    </a:cubicBezTo>
                    <a:cubicBezTo>
                      <a:pt x="504062" y="348839"/>
                      <a:pt x="461458" y="299357"/>
                      <a:pt x="461458" y="230677"/>
                    </a:cubicBezTo>
                    <a:lnTo>
                      <a:pt x="519153" y="189510"/>
                    </a:lnTo>
                    <a:cubicBezTo>
                      <a:pt x="491640" y="149678"/>
                      <a:pt x="436717" y="127709"/>
                      <a:pt x="374916" y="127709"/>
                    </a:cubicBezTo>
                    <a:cubicBezTo>
                      <a:pt x="289707" y="127709"/>
                      <a:pt x="211480" y="167541"/>
                      <a:pt x="211480" y="260962"/>
                    </a:cubicBezTo>
                    <a:cubicBezTo>
                      <a:pt x="211480" y="324098"/>
                      <a:pt x="249978" y="374914"/>
                      <a:pt x="352946" y="401093"/>
                    </a:cubicBezTo>
                    <a:lnTo>
                      <a:pt x="453246" y="425834"/>
                    </a:lnTo>
                    <a:cubicBezTo>
                      <a:pt x="623559" y="467000"/>
                      <a:pt x="712873" y="561756"/>
                      <a:pt x="712873" y="707430"/>
                    </a:cubicBezTo>
                    <a:cubicBezTo>
                      <a:pt x="712873" y="898378"/>
                      <a:pt x="550773" y="989026"/>
                      <a:pt x="357155" y="989026"/>
                    </a:cubicBezTo>
                    <a:cubicBezTo>
                      <a:pt x="142903" y="989026"/>
                      <a:pt x="0" y="879180"/>
                      <a:pt x="0" y="7362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2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grpSp>
            <p:nvGrpSpPr>
              <p:cNvPr id="119" name="Graphic 9">
                <a:extLst>
                  <a:ext uri="{FF2B5EF4-FFF2-40B4-BE49-F238E27FC236}">
                    <a16:creationId xmlns:a16="http://schemas.microsoft.com/office/drawing/2014/main" id="{2711041D-B7EF-4CCE-BFF6-394176B08505}"/>
                  </a:ext>
                </a:extLst>
              </p:cNvPr>
              <p:cNvGrpSpPr/>
              <p:nvPr/>
            </p:nvGrpSpPr>
            <p:grpSpPr>
              <a:xfrm>
                <a:off x="4449720" y="2712249"/>
                <a:ext cx="2310679" cy="425525"/>
                <a:chOff x="4449720" y="2712249"/>
                <a:chExt cx="2310679" cy="425525"/>
              </a:xfrm>
              <a:solidFill>
                <a:srgbClr val="FFFFFF"/>
              </a:solidFill>
            </p:grpSpPr>
            <p:sp>
              <p:nvSpPr>
                <p:cNvPr id="120" name="Forme libre : forme 119">
                  <a:extLst>
                    <a:ext uri="{FF2B5EF4-FFF2-40B4-BE49-F238E27FC236}">
                      <a16:creationId xmlns:a16="http://schemas.microsoft.com/office/drawing/2014/main" id="{B6B5FB89-1D88-4A64-AD92-67D3FA003817}"/>
                    </a:ext>
                  </a:extLst>
                </p:cNvPr>
                <p:cNvSpPr/>
                <p:nvPr/>
              </p:nvSpPr>
              <p:spPr>
                <a:xfrm>
                  <a:off x="4453416" y="2718922"/>
                  <a:ext cx="102660" cy="164050"/>
                </a:xfrm>
                <a:custGeom>
                  <a:avLst/>
                  <a:gdLst>
                    <a:gd name="connsiteX0" fmla="*/ 102660 w 102660"/>
                    <a:gd name="connsiteY0" fmla="*/ 139412 h 164050"/>
                    <a:gd name="connsiteX1" fmla="*/ 102660 w 102660"/>
                    <a:gd name="connsiteY1" fmla="*/ 164051 h 164050"/>
                    <a:gd name="connsiteX2" fmla="*/ 0 w 102660"/>
                    <a:gd name="connsiteY2" fmla="*/ 164051 h 164050"/>
                    <a:gd name="connsiteX3" fmla="*/ 0 w 102660"/>
                    <a:gd name="connsiteY3" fmla="*/ 0 h 164050"/>
                    <a:gd name="connsiteX4" fmla="*/ 30593 w 102660"/>
                    <a:gd name="connsiteY4" fmla="*/ 0 h 164050"/>
                    <a:gd name="connsiteX5" fmla="*/ 30593 w 102660"/>
                    <a:gd name="connsiteY5" fmla="*/ 139412 h 164050"/>
                    <a:gd name="connsiteX6" fmla="*/ 102660 w 102660"/>
                    <a:gd name="connsiteY6" fmla="*/ 139412 h 164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2660" h="164050">
                      <a:moveTo>
                        <a:pt x="102660" y="139412"/>
                      </a:moveTo>
                      <a:lnTo>
                        <a:pt x="102660" y="164051"/>
                      </a:lnTo>
                      <a:lnTo>
                        <a:pt x="0" y="164051"/>
                      </a:lnTo>
                      <a:lnTo>
                        <a:pt x="0" y="0"/>
                      </a:lnTo>
                      <a:lnTo>
                        <a:pt x="30593" y="0"/>
                      </a:lnTo>
                      <a:lnTo>
                        <a:pt x="30593" y="139412"/>
                      </a:lnTo>
                      <a:lnTo>
                        <a:pt x="102660" y="13941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1" name="Forme libre : forme 120">
                  <a:extLst>
                    <a:ext uri="{FF2B5EF4-FFF2-40B4-BE49-F238E27FC236}">
                      <a16:creationId xmlns:a16="http://schemas.microsoft.com/office/drawing/2014/main" id="{23CA2CB2-BF6C-4CFF-AF5B-E77C3FFFC733}"/>
                    </a:ext>
                  </a:extLst>
                </p:cNvPr>
                <p:cNvSpPr/>
                <p:nvPr/>
              </p:nvSpPr>
              <p:spPr>
                <a:xfrm>
                  <a:off x="4567163" y="2769431"/>
                  <a:ext cx="109435" cy="115697"/>
                </a:xfrm>
                <a:custGeom>
                  <a:avLst/>
                  <a:gdLst>
                    <a:gd name="connsiteX0" fmla="*/ 109436 w 109435"/>
                    <a:gd name="connsiteY0" fmla="*/ 61185 h 115697"/>
                    <a:gd name="connsiteX1" fmla="*/ 28334 w 109435"/>
                    <a:gd name="connsiteY1" fmla="*/ 61185 h 115697"/>
                    <a:gd name="connsiteX2" fmla="*/ 54923 w 109435"/>
                    <a:gd name="connsiteY2" fmla="*/ 93523 h 115697"/>
                    <a:gd name="connsiteX3" fmla="*/ 81102 w 109435"/>
                    <a:gd name="connsiteY3" fmla="*/ 73812 h 115697"/>
                    <a:gd name="connsiteX4" fmla="*/ 109436 w 109435"/>
                    <a:gd name="connsiteY4" fmla="*/ 73812 h 115697"/>
                    <a:gd name="connsiteX5" fmla="*/ 54923 w 109435"/>
                    <a:gd name="connsiteY5" fmla="*/ 115698 h 115697"/>
                    <a:gd name="connsiteX6" fmla="*/ 0 w 109435"/>
                    <a:gd name="connsiteY6" fmla="*/ 57900 h 115697"/>
                    <a:gd name="connsiteX7" fmla="*/ 54923 w 109435"/>
                    <a:gd name="connsiteY7" fmla="*/ 0 h 115697"/>
                    <a:gd name="connsiteX8" fmla="*/ 109436 w 109435"/>
                    <a:gd name="connsiteY8" fmla="*/ 57900 h 115697"/>
                    <a:gd name="connsiteX9" fmla="*/ 109436 w 109435"/>
                    <a:gd name="connsiteY9" fmla="*/ 61185 h 115697"/>
                    <a:gd name="connsiteX10" fmla="*/ 28540 w 109435"/>
                    <a:gd name="connsiteY10" fmla="*/ 51227 h 115697"/>
                    <a:gd name="connsiteX11" fmla="*/ 80896 w 109435"/>
                    <a:gd name="connsiteY11" fmla="*/ 51227 h 115697"/>
                    <a:gd name="connsiteX12" fmla="*/ 54923 w 109435"/>
                    <a:gd name="connsiteY12" fmla="*/ 21969 h 115697"/>
                    <a:gd name="connsiteX13" fmla="*/ 28540 w 109435"/>
                    <a:gd name="connsiteY13" fmla="*/ 51227 h 115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9435" h="115697">
                      <a:moveTo>
                        <a:pt x="109436" y="61185"/>
                      </a:moveTo>
                      <a:lnTo>
                        <a:pt x="28334" y="61185"/>
                      </a:lnTo>
                      <a:cubicBezTo>
                        <a:pt x="29464" y="81615"/>
                        <a:pt x="39216" y="93523"/>
                        <a:pt x="54923" y="93523"/>
                      </a:cubicBezTo>
                      <a:cubicBezTo>
                        <a:pt x="68680" y="93523"/>
                        <a:pt x="78227" y="86029"/>
                        <a:pt x="81102" y="73812"/>
                      </a:cubicBezTo>
                      <a:lnTo>
                        <a:pt x="109436" y="73812"/>
                      </a:lnTo>
                      <a:cubicBezTo>
                        <a:pt x="105432" y="100196"/>
                        <a:pt x="85003" y="115698"/>
                        <a:pt x="54923" y="115698"/>
                      </a:cubicBezTo>
                      <a:cubicBezTo>
                        <a:pt x="20327" y="115698"/>
                        <a:pt x="0" y="94139"/>
                        <a:pt x="0" y="57900"/>
                      </a:cubicBezTo>
                      <a:cubicBezTo>
                        <a:pt x="0" y="21661"/>
                        <a:pt x="20429" y="0"/>
                        <a:pt x="54923" y="0"/>
                      </a:cubicBezTo>
                      <a:cubicBezTo>
                        <a:pt x="89417" y="0"/>
                        <a:pt x="109436" y="21251"/>
                        <a:pt x="109436" y="57900"/>
                      </a:cubicBezTo>
                      <a:lnTo>
                        <a:pt x="109436" y="61185"/>
                      </a:lnTo>
                      <a:close/>
                      <a:moveTo>
                        <a:pt x="28540" y="51227"/>
                      </a:moveTo>
                      <a:lnTo>
                        <a:pt x="80896" y="51227"/>
                      </a:lnTo>
                      <a:cubicBezTo>
                        <a:pt x="79151" y="32646"/>
                        <a:pt x="69604" y="21969"/>
                        <a:pt x="54923" y="21969"/>
                      </a:cubicBezTo>
                      <a:cubicBezTo>
                        <a:pt x="40243" y="21969"/>
                        <a:pt x="30490" y="32646"/>
                        <a:pt x="28540" y="5122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2" name="Forme libre : forme 121">
                  <a:extLst>
                    <a:ext uri="{FF2B5EF4-FFF2-40B4-BE49-F238E27FC236}">
                      <a16:creationId xmlns:a16="http://schemas.microsoft.com/office/drawing/2014/main" id="{DA9451E9-E280-4798-A432-2C1FE7CA94FE}"/>
                    </a:ext>
                  </a:extLst>
                </p:cNvPr>
                <p:cNvSpPr/>
                <p:nvPr/>
              </p:nvSpPr>
              <p:spPr>
                <a:xfrm>
                  <a:off x="4747229" y="2769431"/>
                  <a:ext cx="104918" cy="113541"/>
                </a:xfrm>
                <a:custGeom>
                  <a:avLst/>
                  <a:gdLst>
                    <a:gd name="connsiteX0" fmla="*/ 104919 w 104918"/>
                    <a:gd name="connsiteY0" fmla="*/ 45684 h 113541"/>
                    <a:gd name="connsiteX1" fmla="*/ 104919 w 104918"/>
                    <a:gd name="connsiteY1" fmla="*/ 113542 h 113541"/>
                    <a:gd name="connsiteX2" fmla="*/ 75661 w 104918"/>
                    <a:gd name="connsiteY2" fmla="*/ 113542 h 113541"/>
                    <a:gd name="connsiteX3" fmla="*/ 75661 w 104918"/>
                    <a:gd name="connsiteY3" fmla="*/ 47018 h 113541"/>
                    <a:gd name="connsiteX4" fmla="*/ 53897 w 104918"/>
                    <a:gd name="connsiteY4" fmla="*/ 23099 h 113541"/>
                    <a:gd name="connsiteX5" fmla="*/ 29258 w 104918"/>
                    <a:gd name="connsiteY5" fmla="*/ 53280 h 113541"/>
                    <a:gd name="connsiteX6" fmla="*/ 29258 w 104918"/>
                    <a:gd name="connsiteY6" fmla="*/ 113542 h 113541"/>
                    <a:gd name="connsiteX7" fmla="*/ 0 w 104918"/>
                    <a:gd name="connsiteY7" fmla="*/ 113542 h 113541"/>
                    <a:gd name="connsiteX8" fmla="*/ 0 w 104918"/>
                    <a:gd name="connsiteY8" fmla="*/ 2259 h 113541"/>
                    <a:gd name="connsiteX9" fmla="*/ 29258 w 104918"/>
                    <a:gd name="connsiteY9" fmla="*/ 2259 h 113541"/>
                    <a:gd name="connsiteX10" fmla="*/ 29258 w 104918"/>
                    <a:gd name="connsiteY10" fmla="*/ 41269 h 113541"/>
                    <a:gd name="connsiteX11" fmla="*/ 29669 w 104918"/>
                    <a:gd name="connsiteY11" fmla="*/ 41269 h 113541"/>
                    <a:gd name="connsiteX12" fmla="*/ 65805 w 104918"/>
                    <a:gd name="connsiteY12" fmla="*/ 0 h 113541"/>
                    <a:gd name="connsiteX13" fmla="*/ 104816 w 104918"/>
                    <a:gd name="connsiteY13" fmla="*/ 45684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4918" h="113541">
                      <a:moveTo>
                        <a:pt x="104919" y="45684"/>
                      </a:moveTo>
                      <a:lnTo>
                        <a:pt x="104919" y="113542"/>
                      </a:lnTo>
                      <a:lnTo>
                        <a:pt x="75661" y="113542"/>
                      </a:lnTo>
                      <a:lnTo>
                        <a:pt x="75661" y="47018"/>
                      </a:lnTo>
                      <a:cubicBezTo>
                        <a:pt x="75661" y="31927"/>
                        <a:pt x="67653" y="23099"/>
                        <a:pt x="53897" y="23099"/>
                      </a:cubicBezTo>
                      <a:cubicBezTo>
                        <a:pt x="38395" y="23099"/>
                        <a:pt x="29258" y="34391"/>
                        <a:pt x="29258" y="53280"/>
                      </a:cubicBezTo>
                      <a:lnTo>
                        <a:pt x="29258" y="113542"/>
                      </a:lnTo>
                      <a:lnTo>
                        <a:pt x="0" y="113542"/>
                      </a:lnTo>
                      <a:lnTo>
                        <a:pt x="0" y="2259"/>
                      </a:lnTo>
                      <a:lnTo>
                        <a:pt x="29258" y="2259"/>
                      </a:lnTo>
                      <a:lnTo>
                        <a:pt x="29258" y="41269"/>
                      </a:lnTo>
                      <a:lnTo>
                        <a:pt x="29669" y="41269"/>
                      </a:lnTo>
                      <a:cubicBezTo>
                        <a:pt x="29669" y="15296"/>
                        <a:pt x="43220" y="0"/>
                        <a:pt x="65805" y="0"/>
                      </a:cubicBezTo>
                      <a:cubicBezTo>
                        <a:pt x="90444" y="0"/>
                        <a:pt x="104816" y="16836"/>
                        <a:pt x="104816" y="4568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3" name="Forme libre : forme 122">
                  <a:extLst>
                    <a:ext uri="{FF2B5EF4-FFF2-40B4-BE49-F238E27FC236}">
                      <a16:creationId xmlns:a16="http://schemas.microsoft.com/office/drawing/2014/main" id="{814150CF-1A63-4F96-AB91-88BF9BBBEE28}"/>
                    </a:ext>
                  </a:extLst>
                </p:cNvPr>
                <p:cNvSpPr/>
                <p:nvPr/>
              </p:nvSpPr>
              <p:spPr>
                <a:xfrm>
                  <a:off x="4878840" y="2771689"/>
                  <a:ext cx="102660" cy="113541"/>
                </a:xfrm>
                <a:custGeom>
                  <a:avLst/>
                  <a:gdLst>
                    <a:gd name="connsiteX0" fmla="*/ 102558 w 102660"/>
                    <a:gd name="connsiteY0" fmla="*/ 0 h 113541"/>
                    <a:gd name="connsiteX1" fmla="*/ 102558 w 102660"/>
                    <a:gd name="connsiteY1" fmla="*/ 111283 h 113541"/>
                    <a:gd name="connsiteX2" fmla="*/ 73299 w 102660"/>
                    <a:gd name="connsiteY2" fmla="*/ 111283 h 113541"/>
                    <a:gd name="connsiteX3" fmla="*/ 73299 w 102660"/>
                    <a:gd name="connsiteY3" fmla="*/ 72067 h 113541"/>
                    <a:gd name="connsiteX4" fmla="*/ 72889 w 102660"/>
                    <a:gd name="connsiteY4" fmla="*/ 72067 h 113541"/>
                    <a:gd name="connsiteX5" fmla="*/ 38087 w 102660"/>
                    <a:gd name="connsiteY5" fmla="*/ 113542 h 113541"/>
                    <a:gd name="connsiteX6" fmla="*/ 0 w 102660"/>
                    <a:gd name="connsiteY6" fmla="*/ 67858 h 113541"/>
                    <a:gd name="connsiteX7" fmla="*/ 0 w 102660"/>
                    <a:gd name="connsiteY7" fmla="*/ 0 h 113541"/>
                    <a:gd name="connsiteX8" fmla="*/ 29258 w 102660"/>
                    <a:gd name="connsiteY8" fmla="*/ 0 h 113541"/>
                    <a:gd name="connsiteX9" fmla="*/ 29258 w 102660"/>
                    <a:gd name="connsiteY9" fmla="*/ 66524 h 113541"/>
                    <a:gd name="connsiteX10" fmla="*/ 50098 w 102660"/>
                    <a:gd name="connsiteY10" fmla="*/ 90238 h 113541"/>
                    <a:gd name="connsiteX11" fmla="*/ 73402 w 102660"/>
                    <a:gd name="connsiteY11" fmla="*/ 60056 h 113541"/>
                    <a:gd name="connsiteX12" fmla="*/ 73402 w 102660"/>
                    <a:gd name="connsiteY12" fmla="*/ 0 h 113541"/>
                    <a:gd name="connsiteX13" fmla="*/ 102660 w 102660"/>
                    <a:gd name="connsiteY13" fmla="*/ 0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2660" h="113541">
                      <a:moveTo>
                        <a:pt x="102558" y="0"/>
                      </a:moveTo>
                      <a:lnTo>
                        <a:pt x="102558" y="111283"/>
                      </a:lnTo>
                      <a:lnTo>
                        <a:pt x="73299" y="111283"/>
                      </a:lnTo>
                      <a:lnTo>
                        <a:pt x="73299" y="72067"/>
                      </a:lnTo>
                      <a:lnTo>
                        <a:pt x="72889" y="72067"/>
                      </a:lnTo>
                      <a:cubicBezTo>
                        <a:pt x="72889" y="98040"/>
                        <a:pt x="60056" y="113542"/>
                        <a:pt x="38087" y="113542"/>
                      </a:cubicBezTo>
                      <a:cubicBezTo>
                        <a:pt x="14167" y="113542"/>
                        <a:pt x="0" y="96500"/>
                        <a:pt x="0" y="67858"/>
                      </a:cubicBezTo>
                      <a:lnTo>
                        <a:pt x="0" y="0"/>
                      </a:lnTo>
                      <a:lnTo>
                        <a:pt x="29258" y="0"/>
                      </a:lnTo>
                      <a:lnTo>
                        <a:pt x="29258" y="66524"/>
                      </a:lnTo>
                      <a:cubicBezTo>
                        <a:pt x="29258" y="81615"/>
                        <a:pt x="37060" y="90238"/>
                        <a:pt x="50098" y="90238"/>
                      </a:cubicBezTo>
                      <a:cubicBezTo>
                        <a:pt x="64676" y="90238"/>
                        <a:pt x="73402" y="79151"/>
                        <a:pt x="73402" y="60056"/>
                      </a:cubicBezTo>
                      <a:lnTo>
                        <a:pt x="73402" y="0"/>
                      </a:lnTo>
                      <a:lnTo>
                        <a:pt x="10266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4" name="Forme libre : forme 123">
                  <a:extLst>
                    <a:ext uri="{FF2B5EF4-FFF2-40B4-BE49-F238E27FC236}">
                      <a16:creationId xmlns:a16="http://schemas.microsoft.com/office/drawing/2014/main" id="{EC3EDCC4-C998-4904-9E7F-671110A58CA6}"/>
                    </a:ext>
                  </a:extLst>
                </p:cNvPr>
                <p:cNvSpPr/>
                <p:nvPr/>
              </p:nvSpPr>
              <p:spPr>
                <a:xfrm>
                  <a:off x="5010245" y="2769636"/>
                  <a:ext cx="176062" cy="113439"/>
                </a:xfrm>
                <a:custGeom>
                  <a:avLst/>
                  <a:gdLst>
                    <a:gd name="connsiteX0" fmla="*/ 176062 w 176062"/>
                    <a:gd name="connsiteY0" fmla="*/ 44349 h 113439"/>
                    <a:gd name="connsiteX1" fmla="*/ 176062 w 176062"/>
                    <a:gd name="connsiteY1" fmla="*/ 113234 h 113439"/>
                    <a:gd name="connsiteX2" fmla="*/ 146804 w 176062"/>
                    <a:gd name="connsiteY2" fmla="*/ 113234 h 113439"/>
                    <a:gd name="connsiteX3" fmla="*/ 146804 w 176062"/>
                    <a:gd name="connsiteY3" fmla="*/ 45684 h 113439"/>
                    <a:gd name="connsiteX4" fmla="*/ 125964 w 176062"/>
                    <a:gd name="connsiteY4" fmla="*/ 22893 h 113439"/>
                    <a:gd name="connsiteX5" fmla="*/ 102660 w 176062"/>
                    <a:gd name="connsiteY5" fmla="*/ 51946 h 113439"/>
                    <a:gd name="connsiteX6" fmla="*/ 102660 w 176062"/>
                    <a:gd name="connsiteY6" fmla="*/ 113337 h 113439"/>
                    <a:gd name="connsiteX7" fmla="*/ 73402 w 176062"/>
                    <a:gd name="connsiteY7" fmla="*/ 113337 h 113439"/>
                    <a:gd name="connsiteX8" fmla="*/ 73402 w 176062"/>
                    <a:gd name="connsiteY8" fmla="*/ 45786 h 113439"/>
                    <a:gd name="connsiteX9" fmla="*/ 52767 w 176062"/>
                    <a:gd name="connsiteY9" fmla="*/ 22996 h 113439"/>
                    <a:gd name="connsiteX10" fmla="*/ 29258 w 176062"/>
                    <a:gd name="connsiteY10" fmla="*/ 52049 h 113439"/>
                    <a:gd name="connsiteX11" fmla="*/ 29258 w 176062"/>
                    <a:gd name="connsiteY11" fmla="*/ 113439 h 113439"/>
                    <a:gd name="connsiteX12" fmla="*/ 0 w 176062"/>
                    <a:gd name="connsiteY12" fmla="*/ 113439 h 113439"/>
                    <a:gd name="connsiteX13" fmla="*/ 0 w 176062"/>
                    <a:gd name="connsiteY13" fmla="*/ 2156 h 113439"/>
                    <a:gd name="connsiteX14" fmla="*/ 29258 w 176062"/>
                    <a:gd name="connsiteY14" fmla="*/ 2156 h 113439"/>
                    <a:gd name="connsiteX15" fmla="*/ 29258 w 176062"/>
                    <a:gd name="connsiteY15" fmla="*/ 40756 h 113439"/>
                    <a:gd name="connsiteX16" fmla="*/ 29669 w 176062"/>
                    <a:gd name="connsiteY16" fmla="*/ 40756 h 113439"/>
                    <a:gd name="connsiteX17" fmla="*/ 65600 w 176062"/>
                    <a:gd name="connsiteY17" fmla="*/ 0 h 113439"/>
                    <a:gd name="connsiteX18" fmla="*/ 102660 w 176062"/>
                    <a:gd name="connsiteY18" fmla="*/ 40756 h 113439"/>
                    <a:gd name="connsiteX19" fmla="*/ 103071 w 176062"/>
                    <a:gd name="connsiteY19" fmla="*/ 40756 h 113439"/>
                    <a:gd name="connsiteX20" fmla="*/ 137873 w 176062"/>
                    <a:gd name="connsiteY20" fmla="*/ 0 h 113439"/>
                    <a:gd name="connsiteX21" fmla="*/ 175960 w 176062"/>
                    <a:gd name="connsiteY21" fmla="*/ 44554 h 1134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76062" h="113439">
                      <a:moveTo>
                        <a:pt x="176062" y="44349"/>
                      </a:moveTo>
                      <a:lnTo>
                        <a:pt x="176062" y="113234"/>
                      </a:lnTo>
                      <a:lnTo>
                        <a:pt x="146804" y="113234"/>
                      </a:lnTo>
                      <a:lnTo>
                        <a:pt x="146804" y="45684"/>
                      </a:lnTo>
                      <a:cubicBezTo>
                        <a:pt x="146804" y="31311"/>
                        <a:pt x="139002" y="22893"/>
                        <a:pt x="125964" y="22893"/>
                      </a:cubicBezTo>
                      <a:cubicBezTo>
                        <a:pt x="111387" y="22893"/>
                        <a:pt x="102660" y="33775"/>
                        <a:pt x="102660" y="51946"/>
                      </a:cubicBezTo>
                      <a:lnTo>
                        <a:pt x="102660" y="113337"/>
                      </a:lnTo>
                      <a:lnTo>
                        <a:pt x="73402" y="113337"/>
                      </a:lnTo>
                      <a:lnTo>
                        <a:pt x="73402" y="45786"/>
                      </a:lnTo>
                      <a:cubicBezTo>
                        <a:pt x="73402" y="31414"/>
                        <a:pt x="65908" y="22996"/>
                        <a:pt x="52767" y="22996"/>
                      </a:cubicBezTo>
                      <a:cubicBezTo>
                        <a:pt x="37882" y="22996"/>
                        <a:pt x="29258" y="33878"/>
                        <a:pt x="29258" y="52049"/>
                      </a:cubicBezTo>
                      <a:lnTo>
                        <a:pt x="29258" y="113439"/>
                      </a:lnTo>
                      <a:lnTo>
                        <a:pt x="0" y="113439"/>
                      </a:lnTo>
                      <a:lnTo>
                        <a:pt x="0" y="2156"/>
                      </a:lnTo>
                      <a:lnTo>
                        <a:pt x="29258" y="2156"/>
                      </a:lnTo>
                      <a:lnTo>
                        <a:pt x="29258" y="40756"/>
                      </a:lnTo>
                      <a:lnTo>
                        <a:pt x="29669" y="40756"/>
                      </a:lnTo>
                      <a:cubicBezTo>
                        <a:pt x="29669" y="15091"/>
                        <a:pt x="43220" y="0"/>
                        <a:pt x="65600" y="0"/>
                      </a:cubicBezTo>
                      <a:cubicBezTo>
                        <a:pt x="87980" y="0"/>
                        <a:pt x="102660" y="15707"/>
                        <a:pt x="102660" y="40756"/>
                      </a:cubicBezTo>
                      <a:lnTo>
                        <a:pt x="103071" y="40756"/>
                      </a:lnTo>
                      <a:cubicBezTo>
                        <a:pt x="103071" y="15091"/>
                        <a:pt x="115904" y="0"/>
                        <a:pt x="137873" y="0"/>
                      </a:cubicBezTo>
                      <a:cubicBezTo>
                        <a:pt x="161793" y="0"/>
                        <a:pt x="175960" y="16426"/>
                        <a:pt x="175960" y="4455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5" name="Forme libre : forme 124">
                  <a:extLst>
                    <a:ext uri="{FF2B5EF4-FFF2-40B4-BE49-F238E27FC236}">
                      <a16:creationId xmlns:a16="http://schemas.microsoft.com/office/drawing/2014/main" id="{4B12FFFD-A162-4096-BFDB-8EA598D4AC25}"/>
                    </a:ext>
                  </a:extLst>
                </p:cNvPr>
                <p:cNvSpPr/>
                <p:nvPr/>
              </p:nvSpPr>
              <p:spPr>
                <a:xfrm>
                  <a:off x="5208072" y="2715637"/>
                  <a:ext cx="109435" cy="169491"/>
                </a:xfrm>
                <a:custGeom>
                  <a:avLst/>
                  <a:gdLst>
                    <a:gd name="connsiteX0" fmla="*/ 109436 w 109435"/>
                    <a:gd name="connsiteY0" fmla="*/ 114979 h 169491"/>
                    <a:gd name="connsiteX1" fmla="*/ 28334 w 109435"/>
                    <a:gd name="connsiteY1" fmla="*/ 114979 h 169491"/>
                    <a:gd name="connsiteX2" fmla="*/ 54923 w 109435"/>
                    <a:gd name="connsiteY2" fmla="*/ 147317 h 169491"/>
                    <a:gd name="connsiteX3" fmla="*/ 81102 w 109435"/>
                    <a:gd name="connsiteY3" fmla="*/ 127606 h 169491"/>
                    <a:gd name="connsiteX4" fmla="*/ 109436 w 109435"/>
                    <a:gd name="connsiteY4" fmla="*/ 127606 h 169491"/>
                    <a:gd name="connsiteX5" fmla="*/ 54923 w 109435"/>
                    <a:gd name="connsiteY5" fmla="*/ 169492 h 169491"/>
                    <a:gd name="connsiteX6" fmla="*/ 0 w 109435"/>
                    <a:gd name="connsiteY6" fmla="*/ 111694 h 169491"/>
                    <a:gd name="connsiteX7" fmla="*/ 54923 w 109435"/>
                    <a:gd name="connsiteY7" fmla="*/ 53794 h 169491"/>
                    <a:gd name="connsiteX8" fmla="*/ 109436 w 109435"/>
                    <a:gd name="connsiteY8" fmla="*/ 111694 h 169491"/>
                    <a:gd name="connsiteX9" fmla="*/ 109436 w 109435"/>
                    <a:gd name="connsiteY9" fmla="*/ 114979 h 169491"/>
                    <a:gd name="connsiteX10" fmla="*/ 28540 w 109435"/>
                    <a:gd name="connsiteY10" fmla="*/ 105021 h 169491"/>
                    <a:gd name="connsiteX11" fmla="*/ 80896 w 109435"/>
                    <a:gd name="connsiteY11" fmla="*/ 105021 h 169491"/>
                    <a:gd name="connsiteX12" fmla="*/ 54923 w 109435"/>
                    <a:gd name="connsiteY12" fmla="*/ 75763 h 169491"/>
                    <a:gd name="connsiteX13" fmla="*/ 28540 w 109435"/>
                    <a:gd name="connsiteY13" fmla="*/ 105021 h 169491"/>
                    <a:gd name="connsiteX14" fmla="*/ 43117 w 109435"/>
                    <a:gd name="connsiteY14" fmla="*/ 39216 h 169491"/>
                    <a:gd name="connsiteX15" fmla="*/ 34905 w 109435"/>
                    <a:gd name="connsiteY15" fmla="*/ 23920 h 169491"/>
                    <a:gd name="connsiteX16" fmla="*/ 78535 w 109435"/>
                    <a:gd name="connsiteY16" fmla="*/ 0 h 169491"/>
                    <a:gd name="connsiteX17" fmla="*/ 87877 w 109435"/>
                    <a:gd name="connsiteY17" fmla="*/ 17042 h 169491"/>
                    <a:gd name="connsiteX18" fmla="*/ 43117 w 109435"/>
                    <a:gd name="connsiteY18" fmla="*/ 39216 h 169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09435" h="169491">
                      <a:moveTo>
                        <a:pt x="109436" y="114979"/>
                      </a:moveTo>
                      <a:lnTo>
                        <a:pt x="28334" y="114979"/>
                      </a:lnTo>
                      <a:cubicBezTo>
                        <a:pt x="29464" y="135409"/>
                        <a:pt x="39216" y="147317"/>
                        <a:pt x="54923" y="147317"/>
                      </a:cubicBezTo>
                      <a:cubicBezTo>
                        <a:pt x="68680" y="147317"/>
                        <a:pt x="78227" y="139823"/>
                        <a:pt x="81102" y="127606"/>
                      </a:cubicBezTo>
                      <a:lnTo>
                        <a:pt x="109436" y="127606"/>
                      </a:lnTo>
                      <a:cubicBezTo>
                        <a:pt x="105432" y="153990"/>
                        <a:pt x="85003" y="169492"/>
                        <a:pt x="54923" y="169492"/>
                      </a:cubicBezTo>
                      <a:cubicBezTo>
                        <a:pt x="20327" y="169492"/>
                        <a:pt x="0" y="147933"/>
                        <a:pt x="0" y="111694"/>
                      </a:cubicBezTo>
                      <a:cubicBezTo>
                        <a:pt x="0" y="75455"/>
                        <a:pt x="20429" y="53794"/>
                        <a:pt x="54923" y="53794"/>
                      </a:cubicBezTo>
                      <a:cubicBezTo>
                        <a:pt x="89417" y="53794"/>
                        <a:pt x="109436" y="75045"/>
                        <a:pt x="109436" y="111694"/>
                      </a:cubicBezTo>
                      <a:lnTo>
                        <a:pt x="109436" y="114979"/>
                      </a:lnTo>
                      <a:close/>
                      <a:moveTo>
                        <a:pt x="28540" y="105021"/>
                      </a:moveTo>
                      <a:lnTo>
                        <a:pt x="80896" y="105021"/>
                      </a:lnTo>
                      <a:cubicBezTo>
                        <a:pt x="79151" y="86440"/>
                        <a:pt x="69604" y="75763"/>
                        <a:pt x="54923" y="75763"/>
                      </a:cubicBezTo>
                      <a:cubicBezTo>
                        <a:pt x="40243" y="75763"/>
                        <a:pt x="30490" y="86440"/>
                        <a:pt x="28540" y="105021"/>
                      </a:cubicBezTo>
                      <a:close/>
                      <a:moveTo>
                        <a:pt x="43117" y="39216"/>
                      </a:moveTo>
                      <a:lnTo>
                        <a:pt x="34905" y="23920"/>
                      </a:lnTo>
                      <a:lnTo>
                        <a:pt x="78535" y="0"/>
                      </a:lnTo>
                      <a:lnTo>
                        <a:pt x="87877" y="17042"/>
                      </a:lnTo>
                      <a:lnTo>
                        <a:pt x="43117" y="3921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6" name="Forme libre : forme 125">
                  <a:extLst>
                    <a:ext uri="{FF2B5EF4-FFF2-40B4-BE49-F238E27FC236}">
                      <a16:creationId xmlns:a16="http://schemas.microsoft.com/office/drawing/2014/main" id="{908AF3D1-A1AA-46E5-A21E-8927A09A871B}"/>
                    </a:ext>
                  </a:extLst>
                </p:cNvPr>
                <p:cNvSpPr/>
                <p:nvPr/>
              </p:nvSpPr>
              <p:spPr>
                <a:xfrm>
                  <a:off x="5340093" y="2769431"/>
                  <a:ext cx="80485" cy="113541"/>
                </a:xfrm>
                <a:custGeom>
                  <a:avLst/>
                  <a:gdLst>
                    <a:gd name="connsiteX0" fmla="*/ 80486 w 80485"/>
                    <a:gd name="connsiteY0" fmla="*/ 3593 h 113541"/>
                    <a:gd name="connsiteX1" fmla="*/ 72068 w 80485"/>
                    <a:gd name="connsiteY1" fmla="*/ 29771 h 113541"/>
                    <a:gd name="connsiteX2" fmla="*/ 56566 w 80485"/>
                    <a:gd name="connsiteY2" fmla="*/ 25768 h 113541"/>
                    <a:gd name="connsiteX3" fmla="*/ 29258 w 80485"/>
                    <a:gd name="connsiteY3" fmla="*/ 63239 h 113541"/>
                    <a:gd name="connsiteX4" fmla="*/ 29258 w 80485"/>
                    <a:gd name="connsiteY4" fmla="*/ 113542 h 113541"/>
                    <a:gd name="connsiteX5" fmla="*/ 0 w 80485"/>
                    <a:gd name="connsiteY5" fmla="*/ 113542 h 113541"/>
                    <a:gd name="connsiteX6" fmla="*/ 0 w 80485"/>
                    <a:gd name="connsiteY6" fmla="*/ 2259 h 113541"/>
                    <a:gd name="connsiteX7" fmla="*/ 29258 w 80485"/>
                    <a:gd name="connsiteY7" fmla="*/ 2259 h 113541"/>
                    <a:gd name="connsiteX8" fmla="*/ 29258 w 80485"/>
                    <a:gd name="connsiteY8" fmla="*/ 48147 h 113541"/>
                    <a:gd name="connsiteX9" fmla="*/ 29669 w 80485"/>
                    <a:gd name="connsiteY9" fmla="*/ 48147 h 113541"/>
                    <a:gd name="connsiteX10" fmla="*/ 63341 w 80485"/>
                    <a:gd name="connsiteY10" fmla="*/ 0 h 113541"/>
                    <a:gd name="connsiteX11" fmla="*/ 80383 w 80485"/>
                    <a:gd name="connsiteY11" fmla="*/ 3593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0485" h="113541">
                      <a:moveTo>
                        <a:pt x="80486" y="3593"/>
                      </a:moveTo>
                      <a:lnTo>
                        <a:pt x="72068" y="29771"/>
                      </a:lnTo>
                      <a:cubicBezTo>
                        <a:pt x="67653" y="27308"/>
                        <a:pt x="62110" y="25768"/>
                        <a:pt x="56566" y="25768"/>
                      </a:cubicBezTo>
                      <a:cubicBezTo>
                        <a:pt x="39524" y="25768"/>
                        <a:pt x="29258" y="39729"/>
                        <a:pt x="29258" y="63239"/>
                      </a:cubicBezTo>
                      <a:lnTo>
                        <a:pt x="29258" y="113542"/>
                      </a:lnTo>
                      <a:lnTo>
                        <a:pt x="0" y="113542"/>
                      </a:lnTo>
                      <a:lnTo>
                        <a:pt x="0" y="2259"/>
                      </a:lnTo>
                      <a:lnTo>
                        <a:pt x="29258" y="2259"/>
                      </a:lnTo>
                      <a:lnTo>
                        <a:pt x="29258" y="48147"/>
                      </a:lnTo>
                      <a:lnTo>
                        <a:pt x="29669" y="48147"/>
                      </a:lnTo>
                      <a:cubicBezTo>
                        <a:pt x="29669" y="17760"/>
                        <a:pt x="42296" y="0"/>
                        <a:pt x="63341" y="0"/>
                      </a:cubicBezTo>
                      <a:cubicBezTo>
                        <a:pt x="69809" y="0"/>
                        <a:pt x="75969" y="1335"/>
                        <a:pt x="80383" y="359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7" name="Forme libre : forme 126">
                  <a:extLst>
                    <a:ext uri="{FF2B5EF4-FFF2-40B4-BE49-F238E27FC236}">
                      <a16:creationId xmlns:a16="http://schemas.microsoft.com/office/drawing/2014/main" id="{2D0379F5-DAAC-487C-AEC4-A89BB83BB667}"/>
                    </a:ext>
                  </a:extLst>
                </p:cNvPr>
                <p:cNvSpPr/>
                <p:nvPr/>
              </p:nvSpPr>
              <p:spPr>
                <a:xfrm>
                  <a:off x="5435465" y="2722720"/>
                  <a:ext cx="29258" cy="160252"/>
                </a:xfrm>
                <a:custGeom>
                  <a:avLst/>
                  <a:gdLst>
                    <a:gd name="connsiteX0" fmla="*/ 0 w 29258"/>
                    <a:gd name="connsiteY0" fmla="*/ 0 h 160252"/>
                    <a:gd name="connsiteX1" fmla="*/ 29258 w 29258"/>
                    <a:gd name="connsiteY1" fmla="*/ 0 h 160252"/>
                    <a:gd name="connsiteX2" fmla="*/ 29258 w 29258"/>
                    <a:gd name="connsiteY2" fmla="*/ 27718 h 160252"/>
                    <a:gd name="connsiteX3" fmla="*/ 0 w 29258"/>
                    <a:gd name="connsiteY3" fmla="*/ 27718 h 160252"/>
                    <a:gd name="connsiteX4" fmla="*/ 0 w 29258"/>
                    <a:gd name="connsiteY4" fmla="*/ 0 h 160252"/>
                    <a:gd name="connsiteX5" fmla="*/ 0 w 29258"/>
                    <a:gd name="connsiteY5" fmla="*/ 48969 h 160252"/>
                    <a:gd name="connsiteX6" fmla="*/ 29258 w 29258"/>
                    <a:gd name="connsiteY6" fmla="*/ 48969 h 160252"/>
                    <a:gd name="connsiteX7" fmla="*/ 29258 w 29258"/>
                    <a:gd name="connsiteY7" fmla="*/ 160252 h 160252"/>
                    <a:gd name="connsiteX8" fmla="*/ 0 w 29258"/>
                    <a:gd name="connsiteY8" fmla="*/ 160252 h 160252"/>
                    <a:gd name="connsiteX9" fmla="*/ 0 w 29258"/>
                    <a:gd name="connsiteY9" fmla="*/ 48969 h 160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9258" h="160252">
                      <a:moveTo>
                        <a:pt x="0" y="0"/>
                      </a:moveTo>
                      <a:lnTo>
                        <a:pt x="29258" y="0"/>
                      </a:lnTo>
                      <a:lnTo>
                        <a:pt x="29258" y="27718"/>
                      </a:lnTo>
                      <a:lnTo>
                        <a:pt x="0" y="27718"/>
                      </a:lnTo>
                      <a:lnTo>
                        <a:pt x="0" y="0"/>
                      </a:lnTo>
                      <a:close/>
                      <a:moveTo>
                        <a:pt x="0" y="48969"/>
                      </a:moveTo>
                      <a:lnTo>
                        <a:pt x="29258" y="48969"/>
                      </a:lnTo>
                      <a:lnTo>
                        <a:pt x="29258" y="160252"/>
                      </a:lnTo>
                      <a:lnTo>
                        <a:pt x="0" y="160252"/>
                      </a:lnTo>
                      <a:lnTo>
                        <a:pt x="0" y="4896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8" name="Forme libre : forme 127">
                  <a:extLst>
                    <a:ext uri="{FF2B5EF4-FFF2-40B4-BE49-F238E27FC236}">
                      <a16:creationId xmlns:a16="http://schemas.microsoft.com/office/drawing/2014/main" id="{743B3FF5-0901-499D-BAC6-936A3E4B5158}"/>
                    </a:ext>
                  </a:extLst>
                </p:cNvPr>
                <p:cNvSpPr/>
                <p:nvPr/>
              </p:nvSpPr>
              <p:spPr>
                <a:xfrm>
                  <a:off x="5488232" y="2769431"/>
                  <a:ext cx="113645" cy="164461"/>
                </a:xfrm>
                <a:custGeom>
                  <a:avLst/>
                  <a:gdLst>
                    <a:gd name="connsiteX0" fmla="*/ 113645 w 113645"/>
                    <a:gd name="connsiteY0" fmla="*/ 2259 h 164461"/>
                    <a:gd name="connsiteX1" fmla="*/ 113645 w 113645"/>
                    <a:gd name="connsiteY1" fmla="*/ 164461 h 164461"/>
                    <a:gd name="connsiteX2" fmla="*/ 84387 w 113645"/>
                    <a:gd name="connsiteY2" fmla="*/ 164461 h 164461"/>
                    <a:gd name="connsiteX3" fmla="*/ 84387 w 113645"/>
                    <a:gd name="connsiteY3" fmla="*/ 75147 h 164461"/>
                    <a:gd name="connsiteX4" fmla="*/ 83976 w 113645"/>
                    <a:gd name="connsiteY4" fmla="*/ 75147 h 164461"/>
                    <a:gd name="connsiteX5" fmla="*/ 44349 w 113645"/>
                    <a:gd name="connsiteY5" fmla="*/ 115698 h 164461"/>
                    <a:gd name="connsiteX6" fmla="*/ 0 w 113645"/>
                    <a:gd name="connsiteY6" fmla="*/ 57900 h 164461"/>
                    <a:gd name="connsiteX7" fmla="*/ 44349 w 113645"/>
                    <a:gd name="connsiteY7" fmla="*/ 0 h 164461"/>
                    <a:gd name="connsiteX8" fmla="*/ 83976 w 113645"/>
                    <a:gd name="connsiteY8" fmla="*/ 40345 h 164461"/>
                    <a:gd name="connsiteX9" fmla="*/ 84387 w 113645"/>
                    <a:gd name="connsiteY9" fmla="*/ 40345 h 164461"/>
                    <a:gd name="connsiteX10" fmla="*/ 84387 w 113645"/>
                    <a:gd name="connsiteY10" fmla="*/ 2259 h 164461"/>
                    <a:gd name="connsiteX11" fmla="*/ 113645 w 113645"/>
                    <a:gd name="connsiteY11" fmla="*/ 2259 h 164461"/>
                    <a:gd name="connsiteX12" fmla="*/ 85927 w 113645"/>
                    <a:gd name="connsiteY12" fmla="*/ 57900 h 164461"/>
                    <a:gd name="connsiteX13" fmla="*/ 57798 w 113645"/>
                    <a:gd name="connsiteY13" fmla="*/ 23304 h 164461"/>
                    <a:gd name="connsiteX14" fmla="*/ 29669 w 113645"/>
                    <a:gd name="connsiteY14" fmla="*/ 57900 h 164461"/>
                    <a:gd name="connsiteX15" fmla="*/ 57798 w 113645"/>
                    <a:gd name="connsiteY15" fmla="*/ 92497 h 164461"/>
                    <a:gd name="connsiteX16" fmla="*/ 85927 w 113645"/>
                    <a:gd name="connsiteY16" fmla="*/ 57900 h 1644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13645" h="164461">
                      <a:moveTo>
                        <a:pt x="113645" y="2259"/>
                      </a:moveTo>
                      <a:lnTo>
                        <a:pt x="113645" y="164461"/>
                      </a:lnTo>
                      <a:lnTo>
                        <a:pt x="84387" y="164461"/>
                      </a:lnTo>
                      <a:lnTo>
                        <a:pt x="84387" y="75147"/>
                      </a:lnTo>
                      <a:lnTo>
                        <a:pt x="83976" y="75147"/>
                      </a:lnTo>
                      <a:cubicBezTo>
                        <a:pt x="83976" y="100607"/>
                        <a:pt x="69090" y="115698"/>
                        <a:pt x="44349" y="115698"/>
                      </a:cubicBezTo>
                      <a:cubicBezTo>
                        <a:pt x="16426" y="115698"/>
                        <a:pt x="0" y="94139"/>
                        <a:pt x="0" y="57900"/>
                      </a:cubicBezTo>
                      <a:cubicBezTo>
                        <a:pt x="0" y="21661"/>
                        <a:pt x="16426" y="0"/>
                        <a:pt x="44349" y="0"/>
                      </a:cubicBezTo>
                      <a:cubicBezTo>
                        <a:pt x="69193" y="0"/>
                        <a:pt x="83976" y="15091"/>
                        <a:pt x="83976" y="40345"/>
                      </a:cubicBezTo>
                      <a:lnTo>
                        <a:pt x="84387" y="40345"/>
                      </a:lnTo>
                      <a:lnTo>
                        <a:pt x="84387" y="2259"/>
                      </a:lnTo>
                      <a:lnTo>
                        <a:pt x="113645" y="2259"/>
                      </a:lnTo>
                      <a:close/>
                      <a:moveTo>
                        <a:pt x="85927" y="57900"/>
                      </a:moveTo>
                      <a:cubicBezTo>
                        <a:pt x="85927" y="36136"/>
                        <a:pt x="75455" y="23304"/>
                        <a:pt x="57798" y="23304"/>
                      </a:cubicBezTo>
                      <a:cubicBezTo>
                        <a:pt x="40140" y="23304"/>
                        <a:pt x="29669" y="36136"/>
                        <a:pt x="29669" y="57900"/>
                      </a:cubicBezTo>
                      <a:cubicBezTo>
                        <a:pt x="29669" y="79664"/>
                        <a:pt x="40038" y="92497"/>
                        <a:pt x="57798" y="92497"/>
                      </a:cubicBezTo>
                      <a:cubicBezTo>
                        <a:pt x="75558" y="92497"/>
                        <a:pt x="85927" y="79664"/>
                        <a:pt x="85927" y="579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9" name="Forme libre : forme 128">
                  <a:extLst>
                    <a:ext uri="{FF2B5EF4-FFF2-40B4-BE49-F238E27FC236}">
                      <a16:creationId xmlns:a16="http://schemas.microsoft.com/office/drawing/2014/main" id="{2226C7E9-A75C-417F-99E9-CD7FBBE75F23}"/>
                    </a:ext>
                  </a:extLst>
                </p:cNvPr>
                <p:cNvSpPr/>
                <p:nvPr/>
              </p:nvSpPr>
              <p:spPr>
                <a:xfrm>
                  <a:off x="5629698" y="2771689"/>
                  <a:ext cx="102660" cy="113541"/>
                </a:xfrm>
                <a:custGeom>
                  <a:avLst/>
                  <a:gdLst>
                    <a:gd name="connsiteX0" fmla="*/ 102558 w 102660"/>
                    <a:gd name="connsiteY0" fmla="*/ 0 h 113541"/>
                    <a:gd name="connsiteX1" fmla="*/ 102558 w 102660"/>
                    <a:gd name="connsiteY1" fmla="*/ 111283 h 113541"/>
                    <a:gd name="connsiteX2" fmla="*/ 73299 w 102660"/>
                    <a:gd name="connsiteY2" fmla="*/ 111283 h 113541"/>
                    <a:gd name="connsiteX3" fmla="*/ 73299 w 102660"/>
                    <a:gd name="connsiteY3" fmla="*/ 72067 h 113541"/>
                    <a:gd name="connsiteX4" fmla="*/ 72889 w 102660"/>
                    <a:gd name="connsiteY4" fmla="*/ 72067 h 113541"/>
                    <a:gd name="connsiteX5" fmla="*/ 38087 w 102660"/>
                    <a:gd name="connsiteY5" fmla="*/ 113542 h 113541"/>
                    <a:gd name="connsiteX6" fmla="*/ 0 w 102660"/>
                    <a:gd name="connsiteY6" fmla="*/ 67858 h 113541"/>
                    <a:gd name="connsiteX7" fmla="*/ 0 w 102660"/>
                    <a:gd name="connsiteY7" fmla="*/ 0 h 113541"/>
                    <a:gd name="connsiteX8" fmla="*/ 29258 w 102660"/>
                    <a:gd name="connsiteY8" fmla="*/ 0 h 113541"/>
                    <a:gd name="connsiteX9" fmla="*/ 29258 w 102660"/>
                    <a:gd name="connsiteY9" fmla="*/ 66524 h 113541"/>
                    <a:gd name="connsiteX10" fmla="*/ 50098 w 102660"/>
                    <a:gd name="connsiteY10" fmla="*/ 90238 h 113541"/>
                    <a:gd name="connsiteX11" fmla="*/ 73402 w 102660"/>
                    <a:gd name="connsiteY11" fmla="*/ 60056 h 113541"/>
                    <a:gd name="connsiteX12" fmla="*/ 73402 w 102660"/>
                    <a:gd name="connsiteY12" fmla="*/ 0 h 113541"/>
                    <a:gd name="connsiteX13" fmla="*/ 102660 w 102660"/>
                    <a:gd name="connsiteY13" fmla="*/ 0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2660" h="113541">
                      <a:moveTo>
                        <a:pt x="102558" y="0"/>
                      </a:moveTo>
                      <a:lnTo>
                        <a:pt x="102558" y="111283"/>
                      </a:lnTo>
                      <a:lnTo>
                        <a:pt x="73299" y="111283"/>
                      </a:lnTo>
                      <a:lnTo>
                        <a:pt x="73299" y="72067"/>
                      </a:lnTo>
                      <a:lnTo>
                        <a:pt x="72889" y="72067"/>
                      </a:lnTo>
                      <a:cubicBezTo>
                        <a:pt x="72889" y="98040"/>
                        <a:pt x="60056" y="113542"/>
                        <a:pt x="38087" y="113542"/>
                      </a:cubicBezTo>
                      <a:cubicBezTo>
                        <a:pt x="14167" y="113542"/>
                        <a:pt x="0" y="96500"/>
                        <a:pt x="0" y="67858"/>
                      </a:cubicBezTo>
                      <a:lnTo>
                        <a:pt x="0" y="0"/>
                      </a:lnTo>
                      <a:lnTo>
                        <a:pt x="29258" y="0"/>
                      </a:lnTo>
                      <a:lnTo>
                        <a:pt x="29258" y="66524"/>
                      </a:lnTo>
                      <a:cubicBezTo>
                        <a:pt x="29258" y="81615"/>
                        <a:pt x="37060" y="90238"/>
                        <a:pt x="50098" y="90238"/>
                      </a:cubicBezTo>
                      <a:cubicBezTo>
                        <a:pt x="64676" y="90238"/>
                        <a:pt x="73402" y="79151"/>
                        <a:pt x="73402" y="60056"/>
                      </a:cubicBezTo>
                      <a:lnTo>
                        <a:pt x="73402" y="0"/>
                      </a:lnTo>
                      <a:lnTo>
                        <a:pt x="10266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0" name="Forme libre : forme 129">
                  <a:extLst>
                    <a:ext uri="{FF2B5EF4-FFF2-40B4-BE49-F238E27FC236}">
                      <a16:creationId xmlns:a16="http://schemas.microsoft.com/office/drawing/2014/main" id="{16FB631A-8DFE-4977-8D4E-FFE0FAE3552E}"/>
                    </a:ext>
                  </a:extLst>
                </p:cNvPr>
                <p:cNvSpPr/>
                <p:nvPr/>
              </p:nvSpPr>
              <p:spPr>
                <a:xfrm>
                  <a:off x="5755149" y="2769431"/>
                  <a:ext cx="109435" cy="115697"/>
                </a:xfrm>
                <a:custGeom>
                  <a:avLst/>
                  <a:gdLst>
                    <a:gd name="connsiteX0" fmla="*/ 109436 w 109435"/>
                    <a:gd name="connsiteY0" fmla="*/ 61185 h 115697"/>
                    <a:gd name="connsiteX1" fmla="*/ 28334 w 109435"/>
                    <a:gd name="connsiteY1" fmla="*/ 61185 h 115697"/>
                    <a:gd name="connsiteX2" fmla="*/ 54923 w 109435"/>
                    <a:gd name="connsiteY2" fmla="*/ 93523 h 115697"/>
                    <a:gd name="connsiteX3" fmla="*/ 81102 w 109435"/>
                    <a:gd name="connsiteY3" fmla="*/ 73812 h 115697"/>
                    <a:gd name="connsiteX4" fmla="*/ 109436 w 109435"/>
                    <a:gd name="connsiteY4" fmla="*/ 73812 h 115697"/>
                    <a:gd name="connsiteX5" fmla="*/ 54923 w 109435"/>
                    <a:gd name="connsiteY5" fmla="*/ 115698 h 115697"/>
                    <a:gd name="connsiteX6" fmla="*/ 0 w 109435"/>
                    <a:gd name="connsiteY6" fmla="*/ 57900 h 115697"/>
                    <a:gd name="connsiteX7" fmla="*/ 54923 w 109435"/>
                    <a:gd name="connsiteY7" fmla="*/ 0 h 115697"/>
                    <a:gd name="connsiteX8" fmla="*/ 109436 w 109435"/>
                    <a:gd name="connsiteY8" fmla="*/ 57900 h 115697"/>
                    <a:gd name="connsiteX9" fmla="*/ 109436 w 109435"/>
                    <a:gd name="connsiteY9" fmla="*/ 61185 h 115697"/>
                    <a:gd name="connsiteX10" fmla="*/ 28540 w 109435"/>
                    <a:gd name="connsiteY10" fmla="*/ 51227 h 115697"/>
                    <a:gd name="connsiteX11" fmla="*/ 80896 w 109435"/>
                    <a:gd name="connsiteY11" fmla="*/ 51227 h 115697"/>
                    <a:gd name="connsiteX12" fmla="*/ 54923 w 109435"/>
                    <a:gd name="connsiteY12" fmla="*/ 21969 h 115697"/>
                    <a:gd name="connsiteX13" fmla="*/ 28540 w 109435"/>
                    <a:gd name="connsiteY13" fmla="*/ 51227 h 115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9435" h="115697">
                      <a:moveTo>
                        <a:pt x="109436" y="61185"/>
                      </a:moveTo>
                      <a:lnTo>
                        <a:pt x="28334" y="61185"/>
                      </a:lnTo>
                      <a:cubicBezTo>
                        <a:pt x="29464" y="81615"/>
                        <a:pt x="39216" y="93523"/>
                        <a:pt x="54923" y="93523"/>
                      </a:cubicBezTo>
                      <a:cubicBezTo>
                        <a:pt x="68680" y="93523"/>
                        <a:pt x="78227" y="86029"/>
                        <a:pt x="81102" y="73812"/>
                      </a:cubicBezTo>
                      <a:lnTo>
                        <a:pt x="109436" y="73812"/>
                      </a:lnTo>
                      <a:cubicBezTo>
                        <a:pt x="105432" y="100196"/>
                        <a:pt x="85003" y="115698"/>
                        <a:pt x="54923" y="115698"/>
                      </a:cubicBezTo>
                      <a:cubicBezTo>
                        <a:pt x="20327" y="115698"/>
                        <a:pt x="0" y="94139"/>
                        <a:pt x="0" y="57900"/>
                      </a:cubicBezTo>
                      <a:cubicBezTo>
                        <a:pt x="0" y="21661"/>
                        <a:pt x="20429" y="0"/>
                        <a:pt x="54923" y="0"/>
                      </a:cubicBezTo>
                      <a:cubicBezTo>
                        <a:pt x="89417" y="0"/>
                        <a:pt x="109436" y="21251"/>
                        <a:pt x="109436" y="57900"/>
                      </a:cubicBezTo>
                      <a:lnTo>
                        <a:pt x="109436" y="61185"/>
                      </a:lnTo>
                      <a:close/>
                      <a:moveTo>
                        <a:pt x="28540" y="51227"/>
                      </a:moveTo>
                      <a:lnTo>
                        <a:pt x="80896" y="51227"/>
                      </a:lnTo>
                      <a:cubicBezTo>
                        <a:pt x="79151" y="32646"/>
                        <a:pt x="69604" y="21969"/>
                        <a:pt x="54923" y="21969"/>
                      </a:cubicBezTo>
                      <a:cubicBezTo>
                        <a:pt x="40243" y="21969"/>
                        <a:pt x="30490" y="32646"/>
                        <a:pt x="28540" y="5122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1" name="Forme libre : forme 130">
                  <a:extLst>
                    <a:ext uri="{FF2B5EF4-FFF2-40B4-BE49-F238E27FC236}">
                      <a16:creationId xmlns:a16="http://schemas.microsoft.com/office/drawing/2014/main" id="{8638E497-CAC0-4BFF-A4E4-750769030AB3}"/>
                    </a:ext>
                  </a:extLst>
                </p:cNvPr>
                <p:cNvSpPr/>
                <p:nvPr/>
              </p:nvSpPr>
              <p:spPr>
                <a:xfrm>
                  <a:off x="5928234" y="2769533"/>
                  <a:ext cx="101120" cy="115595"/>
                </a:xfrm>
                <a:custGeom>
                  <a:avLst/>
                  <a:gdLst>
                    <a:gd name="connsiteX0" fmla="*/ 0 w 101120"/>
                    <a:gd name="connsiteY0" fmla="*/ 77303 h 115595"/>
                    <a:gd name="connsiteX1" fmla="*/ 27308 w 101120"/>
                    <a:gd name="connsiteY1" fmla="*/ 77303 h 115595"/>
                    <a:gd name="connsiteX2" fmla="*/ 50612 w 101120"/>
                    <a:gd name="connsiteY2" fmla="*/ 97014 h 115595"/>
                    <a:gd name="connsiteX3" fmla="*/ 72992 w 101120"/>
                    <a:gd name="connsiteY3" fmla="*/ 82436 h 115595"/>
                    <a:gd name="connsiteX4" fmla="*/ 45273 w 101120"/>
                    <a:gd name="connsiteY4" fmla="*/ 66010 h 115595"/>
                    <a:gd name="connsiteX5" fmla="*/ 2977 w 101120"/>
                    <a:gd name="connsiteY5" fmla="*/ 33673 h 115595"/>
                    <a:gd name="connsiteX6" fmla="*/ 50612 w 101120"/>
                    <a:gd name="connsiteY6" fmla="*/ 0 h 115595"/>
                    <a:gd name="connsiteX7" fmla="*/ 98041 w 101120"/>
                    <a:gd name="connsiteY7" fmla="*/ 36547 h 115595"/>
                    <a:gd name="connsiteX8" fmla="*/ 70733 w 101120"/>
                    <a:gd name="connsiteY8" fmla="*/ 36547 h 115595"/>
                    <a:gd name="connsiteX9" fmla="*/ 50612 w 101120"/>
                    <a:gd name="connsiteY9" fmla="*/ 18171 h 115595"/>
                    <a:gd name="connsiteX10" fmla="*/ 31106 w 101120"/>
                    <a:gd name="connsiteY10" fmla="*/ 31209 h 115595"/>
                    <a:gd name="connsiteX11" fmla="*/ 57490 w 101120"/>
                    <a:gd name="connsiteY11" fmla="*/ 45581 h 115595"/>
                    <a:gd name="connsiteX12" fmla="*/ 101121 w 101120"/>
                    <a:gd name="connsiteY12" fmla="*/ 79048 h 115595"/>
                    <a:gd name="connsiteX13" fmla="*/ 50612 w 101120"/>
                    <a:gd name="connsiteY13" fmla="*/ 115595 h 115595"/>
                    <a:gd name="connsiteX14" fmla="*/ 103 w 101120"/>
                    <a:gd name="connsiteY14" fmla="*/ 77200 h 115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1120" h="115595">
                      <a:moveTo>
                        <a:pt x="0" y="77303"/>
                      </a:moveTo>
                      <a:lnTo>
                        <a:pt x="27308" y="77303"/>
                      </a:lnTo>
                      <a:cubicBezTo>
                        <a:pt x="27308" y="89725"/>
                        <a:pt x="35931" y="97014"/>
                        <a:pt x="50612" y="97014"/>
                      </a:cubicBezTo>
                      <a:cubicBezTo>
                        <a:pt x="65292" y="97014"/>
                        <a:pt x="72992" y="91675"/>
                        <a:pt x="72992" y="82436"/>
                      </a:cubicBezTo>
                      <a:cubicBezTo>
                        <a:pt x="72992" y="70733"/>
                        <a:pt x="59954" y="68474"/>
                        <a:pt x="45273" y="66010"/>
                      </a:cubicBezTo>
                      <a:cubicBezTo>
                        <a:pt x="25973" y="62931"/>
                        <a:pt x="2977" y="59132"/>
                        <a:pt x="2977" y="33673"/>
                      </a:cubicBezTo>
                      <a:cubicBezTo>
                        <a:pt x="2977" y="12627"/>
                        <a:pt x="20737" y="0"/>
                        <a:pt x="50612" y="0"/>
                      </a:cubicBezTo>
                      <a:cubicBezTo>
                        <a:pt x="80486" y="0"/>
                        <a:pt x="98041" y="13551"/>
                        <a:pt x="98041" y="36547"/>
                      </a:cubicBezTo>
                      <a:lnTo>
                        <a:pt x="70733" y="36547"/>
                      </a:lnTo>
                      <a:cubicBezTo>
                        <a:pt x="70733" y="24844"/>
                        <a:pt x="63444" y="18171"/>
                        <a:pt x="50612" y="18171"/>
                      </a:cubicBezTo>
                      <a:cubicBezTo>
                        <a:pt x="38395" y="18171"/>
                        <a:pt x="31106" y="22996"/>
                        <a:pt x="31106" y="31209"/>
                      </a:cubicBezTo>
                      <a:cubicBezTo>
                        <a:pt x="31106" y="41167"/>
                        <a:pt x="43323" y="43220"/>
                        <a:pt x="57490" y="45581"/>
                      </a:cubicBezTo>
                      <a:cubicBezTo>
                        <a:pt x="77201" y="48866"/>
                        <a:pt x="101121" y="52870"/>
                        <a:pt x="101121" y="79048"/>
                      </a:cubicBezTo>
                      <a:cubicBezTo>
                        <a:pt x="101121" y="101839"/>
                        <a:pt x="82334" y="115595"/>
                        <a:pt x="50612" y="115595"/>
                      </a:cubicBezTo>
                      <a:cubicBezTo>
                        <a:pt x="18890" y="115595"/>
                        <a:pt x="103" y="101428"/>
                        <a:pt x="103" y="772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2" name="Forme libre : forme 131">
                  <a:extLst>
                    <a:ext uri="{FF2B5EF4-FFF2-40B4-BE49-F238E27FC236}">
                      <a16:creationId xmlns:a16="http://schemas.microsoft.com/office/drawing/2014/main" id="{DC75F33A-50A9-46E1-A14C-536BC932B2B6}"/>
                    </a:ext>
                  </a:extLst>
                </p:cNvPr>
                <p:cNvSpPr/>
                <p:nvPr/>
              </p:nvSpPr>
              <p:spPr>
                <a:xfrm>
                  <a:off x="6045472" y="2769431"/>
                  <a:ext cx="112413" cy="115595"/>
                </a:xfrm>
                <a:custGeom>
                  <a:avLst/>
                  <a:gdLst>
                    <a:gd name="connsiteX0" fmla="*/ 0 w 112413"/>
                    <a:gd name="connsiteY0" fmla="*/ 57900 h 115595"/>
                    <a:gd name="connsiteX1" fmla="*/ 57387 w 112413"/>
                    <a:gd name="connsiteY1" fmla="*/ 0 h 115595"/>
                    <a:gd name="connsiteX2" fmla="*/ 111900 w 112413"/>
                    <a:gd name="connsiteY2" fmla="*/ 43425 h 115595"/>
                    <a:gd name="connsiteX3" fmla="*/ 83052 w 112413"/>
                    <a:gd name="connsiteY3" fmla="*/ 43425 h 115595"/>
                    <a:gd name="connsiteX4" fmla="*/ 57387 w 112413"/>
                    <a:gd name="connsiteY4" fmla="*/ 22996 h 115595"/>
                    <a:gd name="connsiteX5" fmla="*/ 29874 w 112413"/>
                    <a:gd name="connsiteY5" fmla="*/ 57798 h 115595"/>
                    <a:gd name="connsiteX6" fmla="*/ 57387 w 112413"/>
                    <a:gd name="connsiteY6" fmla="*/ 92394 h 115595"/>
                    <a:gd name="connsiteX7" fmla="*/ 83566 w 112413"/>
                    <a:gd name="connsiteY7" fmla="*/ 70630 h 115595"/>
                    <a:gd name="connsiteX8" fmla="*/ 112413 w 112413"/>
                    <a:gd name="connsiteY8" fmla="*/ 70630 h 115595"/>
                    <a:gd name="connsiteX9" fmla="*/ 57387 w 112413"/>
                    <a:gd name="connsiteY9" fmla="*/ 115595 h 115595"/>
                    <a:gd name="connsiteX10" fmla="*/ 0 w 112413"/>
                    <a:gd name="connsiteY10" fmla="*/ 57798 h 115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2413" h="115595">
                      <a:moveTo>
                        <a:pt x="0" y="57900"/>
                      </a:moveTo>
                      <a:cubicBezTo>
                        <a:pt x="0" y="21559"/>
                        <a:pt x="21456" y="0"/>
                        <a:pt x="57387" y="0"/>
                      </a:cubicBezTo>
                      <a:cubicBezTo>
                        <a:pt x="87774" y="0"/>
                        <a:pt x="107485" y="15912"/>
                        <a:pt x="111900" y="43425"/>
                      </a:cubicBezTo>
                      <a:lnTo>
                        <a:pt x="83052" y="43425"/>
                      </a:lnTo>
                      <a:cubicBezTo>
                        <a:pt x="79254" y="30593"/>
                        <a:pt x="70425" y="22996"/>
                        <a:pt x="57387" y="22996"/>
                      </a:cubicBezTo>
                      <a:cubicBezTo>
                        <a:pt x="40140" y="22996"/>
                        <a:pt x="29874" y="36034"/>
                        <a:pt x="29874" y="57798"/>
                      </a:cubicBezTo>
                      <a:cubicBezTo>
                        <a:pt x="29874" y="79562"/>
                        <a:pt x="40037" y="92394"/>
                        <a:pt x="57387" y="92394"/>
                      </a:cubicBezTo>
                      <a:cubicBezTo>
                        <a:pt x="71144" y="92394"/>
                        <a:pt x="80178" y="84387"/>
                        <a:pt x="83566" y="70630"/>
                      </a:cubicBezTo>
                      <a:lnTo>
                        <a:pt x="112413" y="70630"/>
                      </a:lnTo>
                      <a:cubicBezTo>
                        <a:pt x="108204" y="99272"/>
                        <a:pt x="88493" y="115595"/>
                        <a:pt x="57387" y="115595"/>
                      </a:cubicBezTo>
                      <a:cubicBezTo>
                        <a:pt x="21456" y="115595"/>
                        <a:pt x="0" y="94037"/>
                        <a:pt x="0" y="5779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3" name="Forme libre : forme 132">
                  <a:extLst>
                    <a:ext uri="{FF2B5EF4-FFF2-40B4-BE49-F238E27FC236}">
                      <a16:creationId xmlns:a16="http://schemas.microsoft.com/office/drawing/2014/main" id="{6AC338F4-4071-44BF-A8DD-97BC580BE2DF}"/>
                    </a:ext>
                  </a:extLst>
                </p:cNvPr>
                <p:cNvSpPr/>
                <p:nvPr/>
              </p:nvSpPr>
              <p:spPr>
                <a:xfrm>
                  <a:off x="6172977" y="2769431"/>
                  <a:ext cx="115903" cy="115697"/>
                </a:xfrm>
                <a:custGeom>
                  <a:avLst/>
                  <a:gdLst>
                    <a:gd name="connsiteX0" fmla="*/ 0 w 115903"/>
                    <a:gd name="connsiteY0" fmla="*/ 57900 h 115697"/>
                    <a:gd name="connsiteX1" fmla="*/ 58106 w 115903"/>
                    <a:gd name="connsiteY1" fmla="*/ 0 h 115697"/>
                    <a:gd name="connsiteX2" fmla="*/ 115903 w 115903"/>
                    <a:gd name="connsiteY2" fmla="*/ 57900 h 115697"/>
                    <a:gd name="connsiteX3" fmla="*/ 58106 w 115903"/>
                    <a:gd name="connsiteY3" fmla="*/ 115698 h 115697"/>
                    <a:gd name="connsiteX4" fmla="*/ 0 w 115903"/>
                    <a:gd name="connsiteY4" fmla="*/ 57900 h 115697"/>
                    <a:gd name="connsiteX5" fmla="*/ 86235 w 115903"/>
                    <a:gd name="connsiteY5" fmla="*/ 57900 h 115697"/>
                    <a:gd name="connsiteX6" fmla="*/ 58106 w 115903"/>
                    <a:gd name="connsiteY6" fmla="*/ 23099 h 115697"/>
                    <a:gd name="connsiteX7" fmla="*/ 29977 w 115903"/>
                    <a:gd name="connsiteY7" fmla="*/ 57900 h 115697"/>
                    <a:gd name="connsiteX8" fmla="*/ 58106 w 115903"/>
                    <a:gd name="connsiteY8" fmla="*/ 92497 h 115697"/>
                    <a:gd name="connsiteX9" fmla="*/ 86235 w 115903"/>
                    <a:gd name="connsiteY9" fmla="*/ 57900 h 115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5903" h="115697">
                      <a:moveTo>
                        <a:pt x="0" y="57900"/>
                      </a:moveTo>
                      <a:cubicBezTo>
                        <a:pt x="0" y="21559"/>
                        <a:pt x="21764" y="0"/>
                        <a:pt x="58106" y="0"/>
                      </a:cubicBezTo>
                      <a:cubicBezTo>
                        <a:pt x="94448" y="0"/>
                        <a:pt x="115903" y="21559"/>
                        <a:pt x="115903" y="57900"/>
                      </a:cubicBezTo>
                      <a:cubicBezTo>
                        <a:pt x="115903" y="94242"/>
                        <a:pt x="94448" y="115698"/>
                        <a:pt x="58106" y="115698"/>
                      </a:cubicBezTo>
                      <a:cubicBezTo>
                        <a:pt x="21764" y="115698"/>
                        <a:pt x="0" y="94139"/>
                        <a:pt x="0" y="57900"/>
                      </a:cubicBezTo>
                      <a:close/>
                      <a:moveTo>
                        <a:pt x="86235" y="57900"/>
                      </a:moveTo>
                      <a:cubicBezTo>
                        <a:pt x="86235" y="36136"/>
                        <a:pt x="75866" y="23099"/>
                        <a:pt x="58106" y="23099"/>
                      </a:cubicBezTo>
                      <a:cubicBezTo>
                        <a:pt x="40345" y="23099"/>
                        <a:pt x="29977" y="36136"/>
                        <a:pt x="29977" y="57900"/>
                      </a:cubicBezTo>
                      <a:cubicBezTo>
                        <a:pt x="29977" y="79664"/>
                        <a:pt x="40345" y="92497"/>
                        <a:pt x="58106" y="92497"/>
                      </a:cubicBezTo>
                      <a:cubicBezTo>
                        <a:pt x="75866" y="92497"/>
                        <a:pt x="86235" y="79664"/>
                        <a:pt x="86235" y="579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4" name="Forme libre : forme 133">
                  <a:extLst>
                    <a:ext uri="{FF2B5EF4-FFF2-40B4-BE49-F238E27FC236}">
                      <a16:creationId xmlns:a16="http://schemas.microsoft.com/office/drawing/2014/main" id="{FC949067-1BAC-44D1-A12A-AA05CE98EC53}"/>
                    </a:ext>
                  </a:extLst>
                </p:cNvPr>
                <p:cNvSpPr/>
                <p:nvPr/>
              </p:nvSpPr>
              <p:spPr>
                <a:xfrm>
                  <a:off x="6311773" y="2712249"/>
                  <a:ext cx="29258" cy="170620"/>
                </a:xfrm>
                <a:custGeom>
                  <a:avLst/>
                  <a:gdLst>
                    <a:gd name="connsiteX0" fmla="*/ 0 w 29258"/>
                    <a:gd name="connsiteY0" fmla="*/ 0 h 170620"/>
                    <a:gd name="connsiteX1" fmla="*/ 29258 w 29258"/>
                    <a:gd name="connsiteY1" fmla="*/ 0 h 170620"/>
                    <a:gd name="connsiteX2" fmla="*/ 29258 w 29258"/>
                    <a:gd name="connsiteY2" fmla="*/ 170621 h 170620"/>
                    <a:gd name="connsiteX3" fmla="*/ 0 w 29258"/>
                    <a:gd name="connsiteY3" fmla="*/ 170621 h 170620"/>
                    <a:gd name="connsiteX4" fmla="*/ 0 w 29258"/>
                    <a:gd name="connsiteY4" fmla="*/ 0 h 1706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258" h="170620">
                      <a:moveTo>
                        <a:pt x="0" y="0"/>
                      </a:moveTo>
                      <a:lnTo>
                        <a:pt x="29258" y="0"/>
                      </a:lnTo>
                      <a:lnTo>
                        <a:pt x="29258" y="170621"/>
                      </a:lnTo>
                      <a:lnTo>
                        <a:pt x="0" y="17062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5" name="Forme libre : forme 134">
                  <a:extLst>
                    <a:ext uri="{FF2B5EF4-FFF2-40B4-BE49-F238E27FC236}">
                      <a16:creationId xmlns:a16="http://schemas.microsoft.com/office/drawing/2014/main" id="{D23183EE-4B73-4D8E-A4CA-2643B2327071}"/>
                    </a:ext>
                  </a:extLst>
                </p:cNvPr>
                <p:cNvSpPr/>
                <p:nvPr/>
              </p:nvSpPr>
              <p:spPr>
                <a:xfrm>
                  <a:off x="6364438" y="2769533"/>
                  <a:ext cx="113747" cy="115697"/>
                </a:xfrm>
                <a:custGeom>
                  <a:avLst/>
                  <a:gdLst>
                    <a:gd name="connsiteX0" fmla="*/ 113748 w 113747"/>
                    <a:gd name="connsiteY0" fmla="*/ 2156 h 115697"/>
                    <a:gd name="connsiteX1" fmla="*/ 113748 w 113747"/>
                    <a:gd name="connsiteY1" fmla="*/ 113439 h 115697"/>
                    <a:gd name="connsiteX2" fmla="*/ 84489 w 113747"/>
                    <a:gd name="connsiteY2" fmla="*/ 113439 h 115697"/>
                    <a:gd name="connsiteX3" fmla="*/ 84489 w 113747"/>
                    <a:gd name="connsiteY3" fmla="*/ 75147 h 115697"/>
                    <a:gd name="connsiteX4" fmla="*/ 84079 w 113747"/>
                    <a:gd name="connsiteY4" fmla="*/ 75147 h 115697"/>
                    <a:gd name="connsiteX5" fmla="*/ 44349 w 113747"/>
                    <a:gd name="connsiteY5" fmla="*/ 115698 h 115697"/>
                    <a:gd name="connsiteX6" fmla="*/ 0 w 113747"/>
                    <a:gd name="connsiteY6" fmla="*/ 57900 h 115697"/>
                    <a:gd name="connsiteX7" fmla="*/ 44349 w 113747"/>
                    <a:gd name="connsiteY7" fmla="*/ 0 h 115697"/>
                    <a:gd name="connsiteX8" fmla="*/ 84079 w 113747"/>
                    <a:gd name="connsiteY8" fmla="*/ 40345 h 115697"/>
                    <a:gd name="connsiteX9" fmla="*/ 84489 w 113747"/>
                    <a:gd name="connsiteY9" fmla="*/ 40345 h 115697"/>
                    <a:gd name="connsiteX10" fmla="*/ 84489 w 113747"/>
                    <a:gd name="connsiteY10" fmla="*/ 2259 h 115697"/>
                    <a:gd name="connsiteX11" fmla="*/ 113748 w 113747"/>
                    <a:gd name="connsiteY11" fmla="*/ 2259 h 115697"/>
                    <a:gd name="connsiteX12" fmla="*/ 86029 w 113747"/>
                    <a:gd name="connsiteY12" fmla="*/ 57798 h 115697"/>
                    <a:gd name="connsiteX13" fmla="*/ 57900 w 113747"/>
                    <a:gd name="connsiteY13" fmla="*/ 22996 h 115697"/>
                    <a:gd name="connsiteX14" fmla="*/ 29771 w 113747"/>
                    <a:gd name="connsiteY14" fmla="*/ 57798 h 115697"/>
                    <a:gd name="connsiteX15" fmla="*/ 57900 w 113747"/>
                    <a:gd name="connsiteY15" fmla="*/ 92394 h 115697"/>
                    <a:gd name="connsiteX16" fmla="*/ 86029 w 113747"/>
                    <a:gd name="connsiteY16" fmla="*/ 57798 h 115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13747" h="115697">
                      <a:moveTo>
                        <a:pt x="113748" y="2156"/>
                      </a:moveTo>
                      <a:lnTo>
                        <a:pt x="113748" y="113439"/>
                      </a:lnTo>
                      <a:lnTo>
                        <a:pt x="84489" y="113439"/>
                      </a:lnTo>
                      <a:lnTo>
                        <a:pt x="84489" y="75147"/>
                      </a:lnTo>
                      <a:lnTo>
                        <a:pt x="84079" y="75147"/>
                      </a:lnTo>
                      <a:cubicBezTo>
                        <a:pt x="84079" y="100607"/>
                        <a:pt x="69193" y="115698"/>
                        <a:pt x="44349" y="115698"/>
                      </a:cubicBezTo>
                      <a:cubicBezTo>
                        <a:pt x="16426" y="115698"/>
                        <a:pt x="0" y="94139"/>
                        <a:pt x="0" y="57900"/>
                      </a:cubicBezTo>
                      <a:cubicBezTo>
                        <a:pt x="0" y="21661"/>
                        <a:pt x="16426" y="0"/>
                        <a:pt x="44349" y="0"/>
                      </a:cubicBezTo>
                      <a:cubicBezTo>
                        <a:pt x="69193" y="0"/>
                        <a:pt x="84079" y="15091"/>
                        <a:pt x="84079" y="40345"/>
                      </a:cubicBezTo>
                      <a:lnTo>
                        <a:pt x="84489" y="40345"/>
                      </a:lnTo>
                      <a:lnTo>
                        <a:pt x="84489" y="2259"/>
                      </a:lnTo>
                      <a:lnTo>
                        <a:pt x="113748" y="2259"/>
                      </a:lnTo>
                      <a:close/>
                      <a:moveTo>
                        <a:pt x="86029" y="57798"/>
                      </a:moveTo>
                      <a:cubicBezTo>
                        <a:pt x="86029" y="37163"/>
                        <a:pt x="75661" y="22996"/>
                        <a:pt x="57900" y="22996"/>
                      </a:cubicBezTo>
                      <a:cubicBezTo>
                        <a:pt x="40140" y="22996"/>
                        <a:pt x="29771" y="36034"/>
                        <a:pt x="29771" y="57798"/>
                      </a:cubicBezTo>
                      <a:cubicBezTo>
                        <a:pt x="29771" y="79562"/>
                        <a:pt x="40140" y="92394"/>
                        <a:pt x="57900" y="92394"/>
                      </a:cubicBezTo>
                      <a:cubicBezTo>
                        <a:pt x="75661" y="92394"/>
                        <a:pt x="86029" y="78227"/>
                        <a:pt x="86029" y="5779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6" name="Forme libre : forme 135">
                  <a:extLst>
                    <a:ext uri="{FF2B5EF4-FFF2-40B4-BE49-F238E27FC236}">
                      <a16:creationId xmlns:a16="http://schemas.microsoft.com/office/drawing/2014/main" id="{3DDD3720-2CC4-47CC-8656-1DE2C007F6CE}"/>
                    </a:ext>
                  </a:extLst>
                </p:cNvPr>
                <p:cNvSpPr/>
                <p:nvPr/>
              </p:nvSpPr>
              <p:spPr>
                <a:xfrm>
                  <a:off x="6507033" y="2722720"/>
                  <a:ext cx="29258" cy="160252"/>
                </a:xfrm>
                <a:custGeom>
                  <a:avLst/>
                  <a:gdLst>
                    <a:gd name="connsiteX0" fmla="*/ 0 w 29258"/>
                    <a:gd name="connsiteY0" fmla="*/ 0 h 160252"/>
                    <a:gd name="connsiteX1" fmla="*/ 29258 w 29258"/>
                    <a:gd name="connsiteY1" fmla="*/ 0 h 160252"/>
                    <a:gd name="connsiteX2" fmla="*/ 29258 w 29258"/>
                    <a:gd name="connsiteY2" fmla="*/ 27718 h 160252"/>
                    <a:gd name="connsiteX3" fmla="*/ 0 w 29258"/>
                    <a:gd name="connsiteY3" fmla="*/ 27718 h 160252"/>
                    <a:gd name="connsiteX4" fmla="*/ 0 w 29258"/>
                    <a:gd name="connsiteY4" fmla="*/ 0 h 160252"/>
                    <a:gd name="connsiteX5" fmla="*/ 0 w 29258"/>
                    <a:gd name="connsiteY5" fmla="*/ 48969 h 160252"/>
                    <a:gd name="connsiteX6" fmla="*/ 29258 w 29258"/>
                    <a:gd name="connsiteY6" fmla="*/ 48969 h 160252"/>
                    <a:gd name="connsiteX7" fmla="*/ 29258 w 29258"/>
                    <a:gd name="connsiteY7" fmla="*/ 160252 h 160252"/>
                    <a:gd name="connsiteX8" fmla="*/ 0 w 29258"/>
                    <a:gd name="connsiteY8" fmla="*/ 160252 h 160252"/>
                    <a:gd name="connsiteX9" fmla="*/ 0 w 29258"/>
                    <a:gd name="connsiteY9" fmla="*/ 48969 h 160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9258" h="160252">
                      <a:moveTo>
                        <a:pt x="0" y="0"/>
                      </a:moveTo>
                      <a:lnTo>
                        <a:pt x="29258" y="0"/>
                      </a:lnTo>
                      <a:lnTo>
                        <a:pt x="29258" y="27718"/>
                      </a:lnTo>
                      <a:lnTo>
                        <a:pt x="0" y="27718"/>
                      </a:lnTo>
                      <a:lnTo>
                        <a:pt x="0" y="0"/>
                      </a:lnTo>
                      <a:close/>
                      <a:moveTo>
                        <a:pt x="0" y="48969"/>
                      </a:moveTo>
                      <a:lnTo>
                        <a:pt x="29258" y="48969"/>
                      </a:lnTo>
                      <a:lnTo>
                        <a:pt x="29258" y="160252"/>
                      </a:lnTo>
                      <a:lnTo>
                        <a:pt x="0" y="160252"/>
                      </a:lnTo>
                      <a:lnTo>
                        <a:pt x="0" y="4896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7" name="Forme libre : forme 136">
                  <a:extLst>
                    <a:ext uri="{FF2B5EF4-FFF2-40B4-BE49-F238E27FC236}">
                      <a16:creationId xmlns:a16="http://schemas.microsoft.com/office/drawing/2014/main" id="{96F08E38-E3C7-4364-B31C-73AFA8436873}"/>
                    </a:ext>
                  </a:extLst>
                </p:cNvPr>
                <p:cNvSpPr/>
                <p:nvPr/>
              </p:nvSpPr>
              <p:spPr>
                <a:xfrm>
                  <a:off x="6565344" y="2769431"/>
                  <a:ext cx="80485" cy="113541"/>
                </a:xfrm>
                <a:custGeom>
                  <a:avLst/>
                  <a:gdLst>
                    <a:gd name="connsiteX0" fmla="*/ 80486 w 80485"/>
                    <a:gd name="connsiteY0" fmla="*/ 3593 h 113541"/>
                    <a:gd name="connsiteX1" fmla="*/ 72067 w 80485"/>
                    <a:gd name="connsiteY1" fmla="*/ 29771 h 113541"/>
                    <a:gd name="connsiteX2" fmla="*/ 56566 w 80485"/>
                    <a:gd name="connsiteY2" fmla="*/ 25768 h 113541"/>
                    <a:gd name="connsiteX3" fmla="*/ 29258 w 80485"/>
                    <a:gd name="connsiteY3" fmla="*/ 63239 h 113541"/>
                    <a:gd name="connsiteX4" fmla="*/ 29258 w 80485"/>
                    <a:gd name="connsiteY4" fmla="*/ 113542 h 113541"/>
                    <a:gd name="connsiteX5" fmla="*/ 0 w 80485"/>
                    <a:gd name="connsiteY5" fmla="*/ 113542 h 113541"/>
                    <a:gd name="connsiteX6" fmla="*/ 0 w 80485"/>
                    <a:gd name="connsiteY6" fmla="*/ 2259 h 113541"/>
                    <a:gd name="connsiteX7" fmla="*/ 29258 w 80485"/>
                    <a:gd name="connsiteY7" fmla="*/ 2259 h 113541"/>
                    <a:gd name="connsiteX8" fmla="*/ 29258 w 80485"/>
                    <a:gd name="connsiteY8" fmla="*/ 48147 h 113541"/>
                    <a:gd name="connsiteX9" fmla="*/ 29669 w 80485"/>
                    <a:gd name="connsiteY9" fmla="*/ 48147 h 113541"/>
                    <a:gd name="connsiteX10" fmla="*/ 63341 w 80485"/>
                    <a:gd name="connsiteY10" fmla="*/ 0 h 113541"/>
                    <a:gd name="connsiteX11" fmla="*/ 80383 w 80485"/>
                    <a:gd name="connsiteY11" fmla="*/ 3593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0485" h="113541">
                      <a:moveTo>
                        <a:pt x="80486" y="3593"/>
                      </a:moveTo>
                      <a:lnTo>
                        <a:pt x="72067" y="29771"/>
                      </a:lnTo>
                      <a:cubicBezTo>
                        <a:pt x="67653" y="27308"/>
                        <a:pt x="62109" y="25768"/>
                        <a:pt x="56566" y="25768"/>
                      </a:cubicBezTo>
                      <a:cubicBezTo>
                        <a:pt x="39524" y="25768"/>
                        <a:pt x="29258" y="39729"/>
                        <a:pt x="29258" y="63239"/>
                      </a:cubicBezTo>
                      <a:lnTo>
                        <a:pt x="29258" y="113542"/>
                      </a:lnTo>
                      <a:lnTo>
                        <a:pt x="0" y="113542"/>
                      </a:lnTo>
                      <a:lnTo>
                        <a:pt x="0" y="2259"/>
                      </a:lnTo>
                      <a:lnTo>
                        <a:pt x="29258" y="2259"/>
                      </a:lnTo>
                      <a:lnTo>
                        <a:pt x="29258" y="48147"/>
                      </a:lnTo>
                      <a:lnTo>
                        <a:pt x="29669" y="48147"/>
                      </a:lnTo>
                      <a:cubicBezTo>
                        <a:pt x="29669" y="17760"/>
                        <a:pt x="42296" y="0"/>
                        <a:pt x="63341" y="0"/>
                      </a:cubicBezTo>
                      <a:cubicBezTo>
                        <a:pt x="69809" y="0"/>
                        <a:pt x="75969" y="1335"/>
                        <a:pt x="80383" y="359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8" name="Forme libre : forme 137">
                  <a:extLst>
                    <a:ext uri="{FF2B5EF4-FFF2-40B4-BE49-F238E27FC236}">
                      <a16:creationId xmlns:a16="http://schemas.microsoft.com/office/drawing/2014/main" id="{519978A5-39B8-4CFB-8089-44645F66471C}"/>
                    </a:ext>
                  </a:extLst>
                </p:cNvPr>
                <p:cNvSpPr/>
                <p:nvPr/>
              </p:nvSpPr>
              <p:spPr>
                <a:xfrm>
                  <a:off x="6650963" y="2769431"/>
                  <a:ext cx="109435" cy="115697"/>
                </a:xfrm>
                <a:custGeom>
                  <a:avLst/>
                  <a:gdLst>
                    <a:gd name="connsiteX0" fmla="*/ 109436 w 109435"/>
                    <a:gd name="connsiteY0" fmla="*/ 61185 h 115697"/>
                    <a:gd name="connsiteX1" fmla="*/ 28334 w 109435"/>
                    <a:gd name="connsiteY1" fmla="*/ 61185 h 115697"/>
                    <a:gd name="connsiteX2" fmla="*/ 54923 w 109435"/>
                    <a:gd name="connsiteY2" fmla="*/ 93523 h 115697"/>
                    <a:gd name="connsiteX3" fmla="*/ 81102 w 109435"/>
                    <a:gd name="connsiteY3" fmla="*/ 73812 h 115697"/>
                    <a:gd name="connsiteX4" fmla="*/ 109436 w 109435"/>
                    <a:gd name="connsiteY4" fmla="*/ 73812 h 115697"/>
                    <a:gd name="connsiteX5" fmla="*/ 54923 w 109435"/>
                    <a:gd name="connsiteY5" fmla="*/ 115698 h 115697"/>
                    <a:gd name="connsiteX6" fmla="*/ 0 w 109435"/>
                    <a:gd name="connsiteY6" fmla="*/ 57900 h 115697"/>
                    <a:gd name="connsiteX7" fmla="*/ 54923 w 109435"/>
                    <a:gd name="connsiteY7" fmla="*/ 0 h 115697"/>
                    <a:gd name="connsiteX8" fmla="*/ 109436 w 109435"/>
                    <a:gd name="connsiteY8" fmla="*/ 57900 h 115697"/>
                    <a:gd name="connsiteX9" fmla="*/ 109436 w 109435"/>
                    <a:gd name="connsiteY9" fmla="*/ 61185 h 115697"/>
                    <a:gd name="connsiteX10" fmla="*/ 28540 w 109435"/>
                    <a:gd name="connsiteY10" fmla="*/ 51227 h 115697"/>
                    <a:gd name="connsiteX11" fmla="*/ 80896 w 109435"/>
                    <a:gd name="connsiteY11" fmla="*/ 51227 h 115697"/>
                    <a:gd name="connsiteX12" fmla="*/ 54923 w 109435"/>
                    <a:gd name="connsiteY12" fmla="*/ 21969 h 115697"/>
                    <a:gd name="connsiteX13" fmla="*/ 28540 w 109435"/>
                    <a:gd name="connsiteY13" fmla="*/ 51227 h 115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9435" h="115697">
                      <a:moveTo>
                        <a:pt x="109436" y="61185"/>
                      </a:moveTo>
                      <a:lnTo>
                        <a:pt x="28334" y="61185"/>
                      </a:lnTo>
                      <a:cubicBezTo>
                        <a:pt x="29463" y="81615"/>
                        <a:pt x="39216" y="93523"/>
                        <a:pt x="54923" y="93523"/>
                      </a:cubicBezTo>
                      <a:cubicBezTo>
                        <a:pt x="68680" y="93523"/>
                        <a:pt x="78227" y="86029"/>
                        <a:pt x="81102" y="73812"/>
                      </a:cubicBezTo>
                      <a:lnTo>
                        <a:pt x="109436" y="73812"/>
                      </a:lnTo>
                      <a:cubicBezTo>
                        <a:pt x="105432" y="100196"/>
                        <a:pt x="85003" y="115698"/>
                        <a:pt x="54923" y="115698"/>
                      </a:cubicBezTo>
                      <a:cubicBezTo>
                        <a:pt x="20327" y="115698"/>
                        <a:pt x="0" y="94139"/>
                        <a:pt x="0" y="57900"/>
                      </a:cubicBezTo>
                      <a:cubicBezTo>
                        <a:pt x="0" y="21661"/>
                        <a:pt x="20429" y="0"/>
                        <a:pt x="54923" y="0"/>
                      </a:cubicBezTo>
                      <a:cubicBezTo>
                        <a:pt x="89417" y="0"/>
                        <a:pt x="109436" y="21251"/>
                        <a:pt x="109436" y="57900"/>
                      </a:cubicBezTo>
                      <a:lnTo>
                        <a:pt x="109436" y="61185"/>
                      </a:lnTo>
                      <a:close/>
                      <a:moveTo>
                        <a:pt x="28540" y="51227"/>
                      </a:moveTo>
                      <a:lnTo>
                        <a:pt x="80896" y="51227"/>
                      </a:lnTo>
                      <a:cubicBezTo>
                        <a:pt x="79151" y="32646"/>
                        <a:pt x="69604" y="21969"/>
                        <a:pt x="54923" y="21969"/>
                      </a:cubicBezTo>
                      <a:cubicBezTo>
                        <a:pt x="40243" y="21969"/>
                        <a:pt x="30490" y="32646"/>
                        <a:pt x="28540" y="5122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9" name="Forme libre : forme 138">
                  <a:extLst>
                    <a:ext uri="{FF2B5EF4-FFF2-40B4-BE49-F238E27FC236}">
                      <a16:creationId xmlns:a16="http://schemas.microsoft.com/office/drawing/2014/main" id="{54FFD69A-AD8B-4875-9D00-7DC707D4A241}"/>
                    </a:ext>
                  </a:extLst>
                </p:cNvPr>
                <p:cNvSpPr/>
                <p:nvPr/>
              </p:nvSpPr>
              <p:spPr>
                <a:xfrm>
                  <a:off x="4449720" y="2973313"/>
                  <a:ext cx="113850" cy="164461"/>
                </a:xfrm>
                <a:custGeom>
                  <a:avLst/>
                  <a:gdLst>
                    <a:gd name="connsiteX0" fmla="*/ 113850 w 113850"/>
                    <a:gd name="connsiteY0" fmla="*/ 57900 h 164461"/>
                    <a:gd name="connsiteX1" fmla="*/ 69296 w 113850"/>
                    <a:gd name="connsiteY1" fmla="*/ 115698 h 164461"/>
                    <a:gd name="connsiteX2" fmla="*/ 29669 w 113850"/>
                    <a:gd name="connsiteY2" fmla="*/ 75147 h 164461"/>
                    <a:gd name="connsiteX3" fmla="*/ 29258 w 113850"/>
                    <a:gd name="connsiteY3" fmla="*/ 75147 h 164461"/>
                    <a:gd name="connsiteX4" fmla="*/ 29258 w 113850"/>
                    <a:gd name="connsiteY4" fmla="*/ 164461 h 164461"/>
                    <a:gd name="connsiteX5" fmla="*/ 0 w 113850"/>
                    <a:gd name="connsiteY5" fmla="*/ 164461 h 164461"/>
                    <a:gd name="connsiteX6" fmla="*/ 0 w 113850"/>
                    <a:gd name="connsiteY6" fmla="*/ 2259 h 164461"/>
                    <a:gd name="connsiteX7" fmla="*/ 29258 w 113850"/>
                    <a:gd name="connsiteY7" fmla="*/ 2259 h 164461"/>
                    <a:gd name="connsiteX8" fmla="*/ 29258 w 113850"/>
                    <a:gd name="connsiteY8" fmla="*/ 40345 h 164461"/>
                    <a:gd name="connsiteX9" fmla="*/ 29669 w 113850"/>
                    <a:gd name="connsiteY9" fmla="*/ 40345 h 164461"/>
                    <a:gd name="connsiteX10" fmla="*/ 69296 w 113850"/>
                    <a:gd name="connsiteY10" fmla="*/ 0 h 164461"/>
                    <a:gd name="connsiteX11" fmla="*/ 113850 w 113850"/>
                    <a:gd name="connsiteY11" fmla="*/ 57797 h 164461"/>
                    <a:gd name="connsiteX12" fmla="*/ 83874 w 113850"/>
                    <a:gd name="connsiteY12" fmla="*/ 57900 h 164461"/>
                    <a:gd name="connsiteX13" fmla="*/ 55745 w 113850"/>
                    <a:gd name="connsiteY13" fmla="*/ 23304 h 164461"/>
                    <a:gd name="connsiteX14" fmla="*/ 27616 w 113850"/>
                    <a:gd name="connsiteY14" fmla="*/ 57900 h 164461"/>
                    <a:gd name="connsiteX15" fmla="*/ 55745 w 113850"/>
                    <a:gd name="connsiteY15" fmla="*/ 92497 h 164461"/>
                    <a:gd name="connsiteX16" fmla="*/ 83874 w 113850"/>
                    <a:gd name="connsiteY16" fmla="*/ 57900 h 1644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13850" h="164461">
                      <a:moveTo>
                        <a:pt x="113850" y="57900"/>
                      </a:moveTo>
                      <a:cubicBezTo>
                        <a:pt x="113850" y="94242"/>
                        <a:pt x="97219" y="115698"/>
                        <a:pt x="69296" y="115698"/>
                      </a:cubicBezTo>
                      <a:cubicBezTo>
                        <a:pt x="44452" y="115698"/>
                        <a:pt x="29669" y="100607"/>
                        <a:pt x="29669" y="75147"/>
                      </a:cubicBezTo>
                      <a:lnTo>
                        <a:pt x="29258" y="75147"/>
                      </a:lnTo>
                      <a:lnTo>
                        <a:pt x="29258" y="164461"/>
                      </a:lnTo>
                      <a:lnTo>
                        <a:pt x="0" y="164461"/>
                      </a:lnTo>
                      <a:lnTo>
                        <a:pt x="0" y="2259"/>
                      </a:lnTo>
                      <a:lnTo>
                        <a:pt x="29258" y="2259"/>
                      </a:lnTo>
                      <a:lnTo>
                        <a:pt x="29258" y="40345"/>
                      </a:lnTo>
                      <a:lnTo>
                        <a:pt x="29669" y="40345"/>
                      </a:lnTo>
                      <a:cubicBezTo>
                        <a:pt x="29669" y="15091"/>
                        <a:pt x="44555" y="0"/>
                        <a:pt x="69296" y="0"/>
                      </a:cubicBezTo>
                      <a:cubicBezTo>
                        <a:pt x="97219" y="0"/>
                        <a:pt x="113850" y="21456"/>
                        <a:pt x="113850" y="57797"/>
                      </a:cubicBezTo>
                      <a:close/>
                      <a:moveTo>
                        <a:pt x="83874" y="57900"/>
                      </a:moveTo>
                      <a:cubicBezTo>
                        <a:pt x="83874" y="36136"/>
                        <a:pt x="73505" y="23304"/>
                        <a:pt x="55745" y="23304"/>
                      </a:cubicBezTo>
                      <a:cubicBezTo>
                        <a:pt x="37984" y="23304"/>
                        <a:pt x="27616" y="37265"/>
                        <a:pt x="27616" y="57900"/>
                      </a:cubicBezTo>
                      <a:cubicBezTo>
                        <a:pt x="27616" y="78535"/>
                        <a:pt x="37984" y="92497"/>
                        <a:pt x="55745" y="92497"/>
                      </a:cubicBezTo>
                      <a:cubicBezTo>
                        <a:pt x="73505" y="92497"/>
                        <a:pt x="83874" y="79664"/>
                        <a:pt x="83874" y="579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0" name="Forme libre : forme 139">
                  <a:extLst>
                    <a:ext uri="{FF2B5EF4-FFF2-40B4-BE49-F238E27FC236}">
                      <a16:creationId xmlns:a16="http://schemas.microsoft.com/office/drawing/2014/main" id="{222A95C4-E52D-46CB-8AA8-9F9527E52884}"/>
                    </a:ext>
                  </a:extLst>
                </p:cNvPr>
                <p:cNvSpPr/>
                <p:nvPr/>
              </p:nvSpPr>
              <p:spPr>
                <a:xfrm>
                  <a:off x="4580612" y="2973416"/>
                  <a:ext cx="116006" cy="115595"/>
                </a:xfrm>
                <a:custGeom>
                  <a:avLst/>
                  <a:gdLst>
                    <a:gd name="connsiteX0" fmla="*/ 0 w 116006"/>
                    <a:gd name="connsiteY0" fmla="*/ 57798 h 115595"/>
                    <a:gd name="connsiteX1" fmla="*/ 58106 w 116006"/>
                    <a:gd name="connsiteY1" fmla="*/ 0 h 115595"/>
                    <a:gd name="connsiteX2" fmla="*/ 116006 w 116006"/>
                    <a:gd name="connsiteY2" fmla="*/ 57798 h 115595"/>
                    <a:gd name="connsiteX3" fmla="*/ 58106 w 116006"/>
                    <a:gd name="connsiteY3" fmla="*/ 115595 h 115595"/>
                    <a:gd name="connsiteX4" fmla="*/ 0 w 116006"/>
                    <a:gd name="connsiteY4" fmla="*/ 57798 h 115595"/>
                    <a:gd name="connsiteX5" fmla="*/ 86235 w 116006"/>
                    <a:gd name="connsiteY5" fmla="*/ 57798 h 115595"/>
                    <a:gd name="connsiteX6" fmla="*/ 58106 w 116006"/>
                    <a:gd name="connsiteY6" fmla="*/ 22996 h 115595"/>
                    <a:gd name="connsiteX7" fmla="*/ 29977 w 116006"/>
                    <a:gd name="connsiteY7" fmla="*/ 57798 h 115595"/>
                    <a:gd name="connsiteX8" fmla="*/ 58106 w 116006"/>
                    <a:gd name="connsiteY8" fmla="*/ 92394 h 115595"/>
                    <a:gd name="connsiteX9" fmla="*/ 86235 w 116006"/>
                    <a:gd name="connsiteY9" fmla="*/ 57798 h 115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6006" h="115595">
                      <a:moveTo>
                        <a:pt x="0" y="57798"/>
                      </a:moveTo>
                      <a:cubicBezTo>
                        <a:pt x="0" y="21456"/>
                        <a:pt x="21764" y="0"/>
                        <a:pt x="58106" y="0"/>
                      </a:cubicBezTo>
                      <a:cubicBezTo>
                        <a:pt x="94448" y="0"/>
                        <a:pt x="116006" y="21456"/>
                        <a:pt x="116006" y="57798"/>
                      </a:cubicBezTo>
                      <a:cubicBezTo>
                        <a:pt x="116006" y="94139"/>
                        <a:pt x="94550" y="115595"/>
                        <a:pt x="58106" y="115595"/>
                      </a:cubicBezTo>
                      <a:cubicBezTo>
                        <a:pt x="21661" y="115595"/>
                        <a:pt x="0" y="94139"/>
                        <a:pt x="0" y="57798"/>
                      </a:cubicBezTo>
                      <a:close/>
                      <a:moveTo>
                        <a:pt x="86235" y="57798"/>
                      </a:moveTo>
                      <a:cubicBezTo>
                        <a:pt x="86235" y="36034"/>
                        <a:pt x="75866" y="22996"/>
                        <a:pt x="58106" y="22996"/>
                      </a:cubicBezTo>
                      <a:cubicBezTo>
                        <a:pt x="40346" y="22996"/>
                        <a:pt x="29977" y="36136"/>
                        <a:pt x="29977" y="57798"/>
                      </a:cubicBezTo>
                      <a:cubicBezTo>
                        <a:pt x="29977" y="79459"/>
                        <a:pt x="40346" y="92394"/>
                        <a:pt x="58106" y="92394"/>
                      </a:cubicBezTo>
                      <a:cubicBezTo>
                        <a:pt x="75866" y="92394"/>
                        <a:pt x="86235" y="79562"/>
                        <a:pt x="86235" y="5779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1" name="Forme libre : forme 140">
                  <a:extLst>
                    <a:ext uri="{FF2B5EF4-FFF2-40B4-BE49-F238E27FC236}">
                      <a16:creationId xmlns:a16="http://schemas.microsoft.com/office/drawing/2014/main" id="{9D337BAB-2270-4AE4-8DEF-64462C82A446}"/>
                    </a:ext>
                  </a:extLst>
                </p:cNvPr>
                <p:cNvSpPr/>
                <p:nvPr/>
              </p:nvSpPr>
              <p:spPr>
                <a:xfrm>
                  <a:off x="4718382" y="2975572"/>
                  <a:ext cx="102660" cy="113541"/>
                </a:xfrm>
                <a:custGeom>
                  <a:avLst/>
                  <a:gdLst>
                    <a:gd name="connsiteX0" fmla="*/ 102558 w 102660"/>
                    <a:gd name="connsiteY0" fmla="*/ 0 h 113541"/>
                    <a:gd name="connsiteX1" fmla="*/ 102558 w 102660"/>
                    <a:gd name="connsiteY1" fmla="*/ 111283 h 113541"/>
                    <a:gd name="connsiteX2" fmla="*/ 73299 w 102660"/>
                    <a:gd name="connsiteY2" fmla="*/ 111283 h 113541"/>
                    <a:gd name="connsiteX3" fmla="*/ 73299 w 102660"/>
                    <a:gd name="connsiteY3" fmla="*/ 72067 h 113541"/>
                    <a:gd name="connsiteX4" fmla="*/ 72889 w 102660"/>
                    <a:gd name="connsiteY4" fmla="*/ 72067 h 113541"/>
                    <a:gd name="connsiteX5" fmla="*/ 38087 w 102660"/>
                    <a:gd name="connsiteY5" fmla="*/ 113542 h 113541"/>
                    <a:gd name="connsiteX6" fmla="*/ 0 w 102660"/>
                    <a:gd name="connsiteY6" fmla="*/ 67858 h 113541"/>
                    <a:gd name="connsiteX7" fmla="*/ 0 w 102660"/>
                    <a:gd name="connsiteY7" fmla="*/ 0 h 113541"/>
                    <a:gd name="connsiteX8" fmla="*/ 29258 w 102660"/>
                    <a:gd name="connsiteY8" fmla="*/ 0 h 113541"/>
                    <a:gd name="connsiteX9" fmla="*/ 29258 w 102660"/>
                    <a:gd name="connsiteY9" fmla="*/ 66524 h 113541"/>
                    <a:gd name="connsiteX10" fmla="*/ 50098 w 102660"/>
                    <a:gd name="connsiteY10" fmla="*/ 90238 h 113541"/>
                    <a:gd name="connsiteX11" fmla="*/ 73402 w 102660"/>
                    <a:gd name="connsiteY11" fmla="*/ 60056 h 113541"/>
                    <a:gd name="connsiteX12" fmla="*/ 73402 w 102660"/>
                    <a:gd name="connsiteY12" fmla="*/ 0 h 113541"/>
                    <a:gd name="connsiteX13" fmla="*/ 102660 w 102660"/>
                    <a:gd name="connsiteY13" fmla="*/ 0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2660" h="113541">
                      <a:moveTo>
                        <a:pt x="102558" y="0"/>
                      </a:moveTo>
                      <a:lnTo>
                        <a:pt x="102558" y="111283"/>
                      </a:lnTo>
                      <a:lnTo>
                        <a:pt x="73299" y="111283"/>
                      </a:lnTo>
                      <a:lnTo>
                        <a:pt x="73299" y="72067"/>
                      </a:lnTo>
                      <a:lnTo>
                        <a:pt x="72889" y="72067"/>
                      </a:lnTo>
                      <a:cubicBezTo>
                        <a:pt x="72889" y="98040"/>
                        <a:pt x="60056" y="113542"/>
                        <a:pt x="38087" y="113542"/>
                      </a:cubicBezTo>
                      <a:cubicBezTo>
                        <a:pt x="14167" y="113542"/>
                        <a:pt x="0" y="96500"/>
                        <a:pt x="0" y="67858"/>
                      </a:cubicBezTo>
                      <a:lnTo>
                        <a:pt x="0" y="0"/>
                      </a:lnTo>
                      <a:lnTo>
                        <a:pt x="29258" y="0"/>
                      </a:lnTo>
                      <a:lnTo>
                        <a:pt x="29258" y="66524"/>
                      </a:lnTo>
                      <a:cubicBezTo>
                        <a:pt x="29258" y="81615"/>
                        <a:pt x="37060" y="90238"/>
                        <a:pt x="50098" y="90238"/>
                      </a:cubicBezTo>
                      <a:cubicBezTo>
                        <a:pt x="64676" y="90238"/>
                        <a:pt x="73402" y="79151"/>
                        <a:pt x="73402" y="60056"/>
                      </a:cubicBezTo>
                      <a:lnTo>
                        <a:pt x="73402" y="0"/>
                      </a:lnTo>
                      <a:lnTo>
                        <a:pt x="10266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2" name="Forme libre : forme 141">
                  <a:extLst>
                    <a:ext uri="{FF2B5EF4-FFF2-40B4-BE49-F238E27FC236}">
                      <a16:creationId xmlns:a16="http://schemas.microsoft.com/office/drawing/2014/main" id="{FE408EA0-179F-4A0B-9568-D5F6C4AEC9CF}"/>
                    </a:ext>
                  </a:extLst>
                </p:cNvPr>
                <p:cNvSpPr/>
                <p:nvPr/>
              </p:nvSpPr>
              <p:spPr>
                <a:xfrm>
                  <a:off x="4849787" y="2973313"/>
                  <a:ext cx="80485" cy="113541"/>
                </a:xfrm>
                <a:custGeom>
                  <a:avLst/>
                  <a:gdLst>
                    <a:gd name="connsiteX0" fmla="*/ 80486 w 80485"/>
                    <a:gd name="connsiteY0" fmla="*/ 3593 h 113541"/>
                    <a:gd name="connsiteX1" fmla="*/ 72068 w 80485"/>
                    <a:gd name="connsiteY1" fmla="*/ 29771 h 113541"/>
                    <a:gd name="connsiteX2" fmla="*/ 56566 w 80485"/>
                    <a:gd name="connsiteY2" fmla="*/ 25768 h 113541"/>
                    <a:gd name="connsiteX3" fmla="*/ 29258 w 80485"/>
                    <a:gd name="connsiteY3" fmla="*/ 63239 h 113541"/>
                    <a:gd name="connsiteX4" fmla="*/ 29258 w 80485"/>
                    <a:gd name="connsiteY4" fmla="*/ 113542 h 113541"/>
                    <a:gd name="connsiteX5" fmla="*/ 0 w 80485"/>
                    <a:gd name="connsiteY5" fmla="*/ 113542 h 113541"/>
                    <a:gd name="connsiteX6" fmla="*/ 0 w 80485"/>
                    <a:gd name="connsiteY6" fmla="*/ 2259 h 113541"/>
                    <a:gd name="connsiteX7" fmla="*/ 29258 w 80485"/>
                    <a:gd name="connsiteY7" fmla="*/ 2259 h 113541"/>
                    <a:gd name="connsiteX8" fmla="*/ 29258 w 80485"/>
                    <a:gd name="connsiteY8" fmla="*/ 48148 h 113541"/>
                    <a:gd name="connsiteX9" fmla="*/ 29669 w 80485"/>
                    <a:gd name="connsiteY9" fmla="*/ 48148 h 113541"/>
                    <a:gd name="connsiteX10" fmla="*/ 63341 w 80485"/>
                    <a:gd name="connsiteY10" fmla="*/ 0 h 113541"/>
                    <a:gd name="connsiteX11" fmla="*/ 80383 w 80485"/>
                    <a:gd name="connsiteY11" fmla="*/ 3593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0485" h="113541">
                      <a:moveTo>
                        <a:pt x="80486" y="3593"/>
                      </a:moveTo>
                      <a:lnTo>
                        <a:pt x="72068" y="29771"/>
                      </a:lnTo>
                      <a:cubicBezTo>
                        <a:pt x="67653" y="27308"/>
                        <a:pt x="62110" y="25768"/>
                        <a:pt x="56566" y="25768"/>
                      </a:cubicBezTo>
                      <a:cubicBezTo>
                        <a:pt x="39524" y="25768"/>
                        <a:pt x="29258" y="39729"/>
                        <a:pt x="29258" y="63239"/>
                      </a:cubicBezTo>
                      <a:lnTo>
                        <a:pt x="29258" y="113542"/>
                      </a:lnTo>
                      <a:lnTo>
                        <a:pt x="0" y="113542"/>
                      </a:lnTo>
                      <a:lnTo>
                        <a:pt x="0" y="2259"/>
                      </a:lnTo>
                      <a:lnTo>
                        <a:pt x="29258" y="2259"/>
                      </a:lnTo>
                      <a:lnTo>
                        <a:pt x="29258" y="48148"/>
                      </a:lnTo>
                      <a:lnTo>
                        <a:pt x="29669" y="48148"/>
                      </a:lnTo>
                      <a:cubicBezTo>
                        <a:pt x="29669" y="17760"/>
                        <a:pt x="42296" y="0"/>
                        <a:pt x="63341" y="0"/>
                      </a:cubicBezTo>
                      <a:cubicBezTo>
                        <a:pt x="69809" y="0"/>
                        <a:pt x="75969" y="1334"/>
                        <a:pt x="80383" y="359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3" name="Forme libre : forme 142">
                  <a:extLst>
                    <a:ext uri="{FF2B5EF4-FFF2-40B4-BE49-F238E27FC236}">
                      <a16:creationId xmlns:a16="http://schemas.microsoft.com/office/drawing/2014/main" id="{EE0911F8-C477-486A-99AA-BD5FF0E2AB17}"/>
                    </a:ext>
                  </a:extLst>
                </p:cNvPr>
                <p:cNvSpPr/>
                <p:nvPr/>
              </p:nvSpPr>
              <p:spPr>
                <a:xfrm>
                  <a:off x="4976470" y="2938512"/>
                  <a:ext cx="79869" cy="150704"/>
                </a:xfrm>
                <a:custGeom>
                  <a:avLst/>
                  <a:gdLst>
                    <a:gd name="connsiteX0" fmla="*/ 45068 w 79869"/>
                    <a:gd name="connsiteY0" fmla="*/ 57284 h 150704"/>
                    <a:gd name="connsiteX1" fmla="*/ 45068 w 79869"/>
                    <a:gd name="connsiteY1" fmla="*/ 110975 h 150704"/>
                    <a:gd name="connsiteX2" fmla="*/ 62828 w 79869"/>
                    <a:gd name="connsiteY2" fmla="*/ 127401 h 150704"/>
                    <a:gd name="connsiteX3" fmla="*/ 77714 w 79869"/>
                    <a:gd name="connsiteY3" fmla="*/ 123808 h 150704"/>
                    <a:gd name="connsiteX4" fmla="*/ 77714 w 79869"/>
                    <a:gd name="connsiteY4" fmla="*/ 145572 h 150704"/>
                    <a:gd name="connsiteX5" fmla="*/ 53589 w 79869"/>
                    <a:gd name="connsiteY5" fmla="*/ 150705 h 150704"/>
                    <a:gd name="connsiteX6" fmla="*/ 15912 w 79869"/>
                    <a:gd name="connsiteY6" fmla="*/ 114774 h 150704"/>
                    <a:gd name="connsiteX7" fmla="*/ 15912 w 79869"/>
                    <a:gd name="connsiteY7" fmla="*/ 57387 h 150704"/>
                    <a:gd name="connsiteX8" fmla="*/ 0 w 79869"/>
                    <a:gd name="connsiteY8" fmla="*/ 57387 h 150704"/>
                    <a:gd name="connsiteX9" fmla="*/ 0 w 79869"/>
                    <a:gd name="connsiteY9" fmla="*/ 37265 h 150704"/>
                    <a:gd name="connsiteX10" fmla="*/ 17760 w 79869"/>
                    <a:gd name="connsiteY10" fmla="*/ 37265 h 150704"/>
                    <a:gd name="connsiteX11" fmla="*/ 17760 w 79869"/>
                    <a:gd name="connsiteY11" fmla="*/ 0 h 150704"/>
                    <a:gd name="connsiteX12" fmla="*/ 47018 w 79869"/>
                    <a:gd name="connsiteY12" fmla="*/ 0 h 150704"/>
                    <a:gd name="connsiteX13" fmla="*/ 47018 w 79869"/>
                    <a:gd name="connsiteY13" fmla="*/ 9342 h 150704"/>
                    <a:gd name="connsiteX14" fmla="*/ 18684 w 79869"/>
                    <a:gd name="connsiteY14" fmla="*/ 36855 h 150704"/>
                    <a:gd name="connsiteX15" fmla="*/ 18684 w 79869"/>
                    <a:gd name="connsiteY15" fmla="*/ 37265 h 150704"/>
                    <a:gd name="connsiteX16" fmla="*/ 79870 w 79869"/>
                    <a:gd name="connsiteY16" fmla="*/ 37265 h 150704"/>
                    <a:gd name="connsiteX17" fmla="*/ 79870 w 79869"/>
                    <a:gd name="connsiteY17" fmla="*/ 57387 h 150704"/>
                    <a:gd name="connsiteX18" fmla="*/ 45273 w 79869"/>
                    <a:gd name="connsiteY18" fmla="*/ 57387 h 150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79869" h="150704">
                      <a:moveTo>
                        <a:pt x="45068" y="57284"/>
                      </a:moveTo>
                      <a:lnTo>
                        <a:pt x="45068" y="110975"/>
                      </a:lnTo>
                      <a:cubicBezTo>
                        <a:pt x="45068" y="121344"/>
                        <a:pt x="51741" y="127401"/>
                        <a:pt x="62828" y="127401"/>
                      </a:cubicBezTo>
                      <a:cubicBezTo>
                        <a:pt x="68167" y="127401"/>
                        <a:pt x="73710" y="126066"/>
                        <a:pt x="77714" y="123808"/>
                      </a:cubicBezTo>
                      <a:lnTo>
                        <a:pt x="77714" y="145572"/>
                      </a:lnTo>
                      <a:cubicBezTo>
                        <a:pt x="71041" y="148652"/>
                        <a:pt x="62007" y="150705"/>
                        <a:pt x="53589" y="150705"/>
                      </a:cubicBezTo>
                      <a:cubicBezTo>
                        <a:pt x="29874" y="150705"/>
                        <a:pt x="15912" y="137462"/>
                        <a:pt x="15912" y="114774"/>
                      </a:cubicBezTo>
                      <a:lnTo>
                        <a:pt x="15912" y="57387"/>
                      </a:lnTo>
                      <a:lnTo>
                        <a:pt x="0" y="57387"/>
                      </a:lnTo>
                      <a:lnTo>
                        <a:pt x="0" y="37265"/>
                      </a:lnTo>
                      <a:lnTo>
                        <a:pt x="17760" y="37265"/>
                      </a:lnTo>
                      <a:lnTo>
                        <a:pt x="17760" y="0"/>
                      </a:lnTo>
                      <a:lnTo>
                        <a:pt x="47018" y="0"/>
                      </a:lnTo>
                      <a:lnTo>
                        <a:pt x="47018" y="9342"/>
                      </a:lnTo>
                      <a:cubicBezTo>
                        <a:pt x="47018" y="23509"/>
                        <a:pt x="36342" y="33467"/>
                        <a:pt x="18684" y="36855"/>
                      </a:cubicBezTo>
                      <a:lnTo>
                        <a:pt x="18684" y="37265"/>
                      </a:lnTo>
                      <a:lnTo>
                        <a:pt x="79870" y="37265"/>
                      </a:lnTo>
                      <a:lnTo>
                        <a:pt x="79870" y="57387"/>
                      </a:lnTo>
                      <a:lnTo>
                        <a:pt x="45273" y="5738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4" name="Forme libre : forme 143">
                  <a:extLst>
                    <a:ext uri="{FF2B5EF4-FFF2-40B4-BE49-F238E27FC236}">
                      <a16:creationId xmlns:a16="http://schemas.microsoft.com/office/drawing/2014/main" id="{48218FFB-88BB-4EAB-943E-D9EB77EF2B45}"/>
                    </a:ext>
                  </a:extLst>
                </p:cNvPr>
                <p:cNvSpPr/>
                <p:nvPr/>
              </p:nvSpPr>
              <p:spPr>
                <a:xfrm>
                  <a:off x="5067735" y="2973416"/>
                  <a:ext cx="116006" cy="115595"/>
                </a:xfrm>
                <a:custGeom>
                  <a:avLst/>
                  <a:gdLst>
                    <a:gd name="connsiteX0" fmla="*/ 0 w 116006"/>
                    <a:gd name="connsiteY0" fmla="*/ 57798 h 115595"/>
                    <a:gd name="connsiteX1" fmla="*/ 58106 w 116006"/>
                    <a:gd name="connsiteY1" fmla="*/ 0 h 115595"/>
                    <a:gd name="connsiteX2" fmla="*/ 116006 w 116006"/>
                    <a:gd name="connsiteY2" fmla="*/ 57798 h 115595"/>
                    <a:gd name="connsiteX3" fmla="*/ 58106 w 116006"/>
                    <a:gd name="connsiteY3" fmla="*/ 115595 h 115595"/>
                    <a:gd name="connsiteX4" fmla="*/ 0 w 116006"/>
                    <a:gd name="connsiteY4" fmla="*/ 57798 h 115595"/>
                    <a:gd name="connsiteX5" fmla="*/ 86235 w 116006"/>
                    <a:gd name="connsiteY5" fmla="*/ 57798 h 115595"/>
                    <a:gd name="connsiteX6" fmla="*/ 58106 w 116006"/>
                    <a:gd name="connsiteY6" fmla="*/ 22996 h 115595"/>
                    <a:gd name="connsiteX7" fmla="*/ 29977 w 116006"/>
                    <a:gd name="connsiteY7" fmla="*/ 57798 h 115595"/>
                    <a:gd name="connsiteX8" fmla="*/ 58106 w 116006"/>
                    <a:gd name="connsiteY8" fmla="*/ 92394 h 115595"/>
                    <a:gd name="connsiteX9" fmla="*/ 86235 w 116006"/>
                    <a:gd name="connsiteY9" fmla="*/ 57798 h 115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6006" h="115595">
                      <a:moveTo>
                        <a:pt x="0" y="57798"/>
                      </a:moveTo>
                      <a:cubicBezTo>
                        <a:pt x="0" y="21456"/>
                        <a:pt x="21764" y="0"/>
                        <a:pt x="58106" y="0"/>
                      </a:cubicBezTo>
                      <a:cubicBezTo>
                        <a:pt x="94448" y="0"/>
                        <a:pt x="116006" y="21456"/>
                        <a:pt x="116006" y="57798"/>
                      </a:cubicBezTo>
                      <a:cubicBezTo>
                        <a:pt x="116006" y="94139"/>
                        <a:pt x="94550" y="115595"/>
                        <a:pt x="58106" y="115595"/>
                      </a:cubicBezTo>
                      <a:cubicBezTo>
                        <a:pt x="21661" y="115595"/>
                        <a:pt x="0" y="94139"/>
                        <a:pt x="0" y="57798"/>
                      </a:cubicBezTo>
                      <a:close/>
                      <a:moveTo>
                        <a:pt x="86235" y="57798"/>
                      </a:moveTo>
                      <a:cubicBezTo>
                        <a:pt x="86235" y="36034"/>
                        <a:pt x="75866" y="22996"/>
                        <a:pt x="58106" y="22996"/>
                      </a:cubicBezTo>
                      <a:cubicBezTo>
                        <a:pt x="40346" y="22996"/>
                        <a:pt x="29977" y="36136"/>
                        <a:pt x="29977" y="57798"/>
                      </a:cubicBezTo>
                      <a:cubicBezTo>
                        <a:pt x="29977" y="79459"/>
                        <a:pt x="40346" y="92394"/>
                        <a:pt x="58106" y="92394"/>
                      </a:cubicBezTo>
                      <a:cubicBezTo>
                        <a:pt x="75866" y="92394"/>
                        <a:pt x="86235" y="79562"/>
                        <a:pt x="86235" y="5779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5" name="Forme libre : forme 144">
                  <a:extLst>
                    <a:ext uri="{FF2B5EF4-FFF2-40B4-BE49-F238E27FC236}">
                      <a16:creationId xmlns:a16="http://schemas.microsoft.com/office/drawing/2014/main" id="{83CC4E44-D067-4235-BF63-FC1E2A38A488}"/>
                    </a:ext>
                  </a:extLst>
                </p:cNvPr>
                <p:cNvSpPr/>
                <p:nvPr/>
              </p:nvSpPr>
              <p:spPr>
                <a:xfrm>
                  <a:off x="5205403" y="2975572"/>
                  <a:ext cx="102660" cy="113541"/>
                </a:xfrm>
                <a:custGeom>
                  <a:avLst/>
                  <a:gdLst>
                    <a:gd name="connsiteX0" fmla="*/ 102558 w 102660"/>
                    <a:gd name="connsiteY0" fmla="*/ 0 h 113541"/>
                    <a:gd name="connsiteX1" fmla="*/ 102558 w 102660"/>
                    <a:gd name="connsiteY1" fmla="*/ 111283 h 113541"/>
                    <a:gd name="connsiteX2" fmla="*/ 73299 w 102660"/>
                    <a:gd name="connsiteY2" fmla="*/ 111283 h 113541"/>
                    <a:gd name="connsiteX3" fmla="*/ 73299 w 102660"/>
                    <a:gd name="connsiteY3" fmla="*/ 72067 h 113541"/>
                    <a:gd name="connsiteX4" fmla="*/ 72889 w 102660"/>
                    <a:gd name="connsiteY4" fmla="*/ 72067 h 113541"/>
                    <a:gd name="connsiteX5" fmla="*/ 38087 w 102660"/>
                    <a:gd name="connsiteY5" fmla="*/ 113542 h 113541"/>
                    <a:gd name="connsiteX6" fmla="*/ 0 w 102660"/>
                    <a:gd name="connsiteY6" fmla="*/ 67858 h 113541"/>
                    <a:gd name="connsiteX7" fmla="*/ 0 w 102660"/>
                    <a:gd name="connsiteY7" fmla="*/ 0 h 113541"/>
                    <a:gd name="connsiteX8" fmla="*/ 29258 w 102660"/>
                    <a:gd name="connsiteY8" fmla="*/ 0 h 113541"/>
                    <a:gd name="connsiteX9" fmla="*/ 29258 w 102660"/>
                    <a:gd name="connsiteY9" fmla="*/ 66524 h 113541"/>
                    <a:gd name="connsiteX10" fmla="*/ 50098 w 102660"/>
                    <a:gd name="connsiteY10" fmla="*/ 90238 h 113541"/>
                    <a:gd name="connsiteX11" fmla="*/ 73402 w 102660"/>
                    <a:gd name="connsiteY11" fmla="*/ 60056 h 113541"/>
                    <a:gd name="connsiteX12" fmla="*/ 73402 w 102660"/>
                    <a:gd name="connsiteY12" fmla="*/ 0 h 113541"/>
                    <a:gd name="connsiteX13" fmla="*/ 102660 w 102660"/>
                    <a:gd name="connsiteY13" fmla="*/ 0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2660" h="113541">
                      <a:moveTo>
                        <a:pt x="102558" y="0"/>
                      </a:moveTo>
                      <a:lnTo>
                        <a:pt x="102558" y="111283"/>
                      </a:lnTo>
                      <a:lnTo>
                        <a:pt x="73299" y="111283"/>
                      </a:lnTo>
                      <a:lnTo>
                        <a:pt x="73299" y="72067"/>
                      </a:lnTo>
                      <a:lnTo>
                        <a:pt x="72889" y="72067"/>
                      </a:lnTo>
                      <a:cubicBezTo>
                        <a:pt x="72889" y="98040"/>
                        <a:pt x="60056" y="113542"/>
                        <a:pt x="38087" y="113542"/>
                      </a:cubicBezTo>
                      <a:cubicBezTo>
                        <a:pt x="14167" y="113542"/>
                        <a:pt x="0" y="96500"/>
                        <a:pt x="0" y="67858"/>
                      </a:cubicBezTo>
                      <a:lnTo>
                        <a:pt x="0" y="0"/>
                      </a:lnTo>
                      <a:lnTo>
                        <a:pt x="29258" y="0"/>
                      </a:lnTo>
                      <a:lnTo>
                        <a:pt x="29258" y="66524"/>
                      </a:lnTo>
                      <a:cubicBezTo>
                        <a:pt x="29258" y="81615"/>
                        <a:pt x="37060" y="90238"/>
                        <a:pt x="50098" y="90238"/>
                      </a:cubicBezTo>
                      <a:cubicBezTo>
                        <a:pt x="64676" y="90238"/>
                        <a:pt x="73402" y="79151"/>
                        <a:pt x="73402" y="60056"/>
                      </a:cubicBezTo>
                      <a:lnTo>
                        <a:pt x="73402" y="0"/>
                      </a:lnTo>
                      <a:lnTo>
                        <a:pt x="10266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6" name="Forme libre : forme 145">
                  <a:extLst>
                    <a:ext uri="{FF2B5EF4-FFF2-40B4-BE49-F238E27FC236}">
                      <a16:creationId xmlns:a16="http://schemas.microsoft.com/office/drawing/2014/main" id="{521ECB99-084F-4323-85FC-233560E1D2E9}"/>
                    </a:ext>
                  </a:extLst>
                </p:cNvPr>
                <p:cNvSpPr/>
                <p:nvPr/>
              </p:nvSpPr>
              <p:spPr>
                <a:xfrm>
                  <a:off x="5329724" y="2973313"/>
                  <a:ext cx="101120" cy="115595"/>
                </a:xfrm>
                <a:custGeom>
                  <a:avLst/>
                  <a:gdLst>
                    <a:gd name="connsiteX0" fmla="*/ 0 w 101120"/>
                    <a:gd name="connsiteY0" fmla="*/ 77406 h 115595"/>
                    <a:gd name="connsiteX1" fmla="*/ 27308 w 101120"/>
                    <a:gd name="connsiteY1" fmla="*/ 77406 h 115595"/>
                    <a:gd name="connsiteX2" fmla="*/ 50612 w 101120"/>
                    <a:gd name="connsiteY2" fmla="*/ 97116 h 115595"/>
                    <a:gd name="connsiteX3" fmla="*/ 72992 w 101120"/>
                    <a:gd name="connsiteY3" fmla="*/ 82436 h 115595"/>
                    <a:gd name="connsiteX4" fmla="*/ 45273 w 101120"/>
                    <a:gd name="connsiteY4" fmla="*/ 66010 h 115595"/>
                    <a:gd name="connsiteX5" fmla="*/ 2977 w 101120"/>
                    <a:gd name="connsiteY5" fmla="*/ 33672 h 115595"/>
                    <a:gd name="connsiteX6" fmla="*/ 50612 w 101120"/>
                    <a:gd name="connsiteY6" fmla="*/ 0 h 115595"/>
                    <a:gd name="connsiteX7" fmla="*/ 98041 w 101120"/>
                    <a:gd name="connsiteY7" fmla="*/ 36547 h 115595"/>
                    <a:gd name="connsiteX8" fmla="*/ 70733 w 101120"/>
                    <a:gd name="connsiteY8" fmla="*/ 36547 h 115595"/>
                    <a:gd name="connsiteX9" fmla="*/ 50612 w 101120"/>
                    <a:gd name="connsiteY9" fmla="*/ 18171 h 115595"/>
                    <a:gd name="connsiteX10" fmla="*/ 31106 w 101120"/>
                    <a:gd name="connsiteY10" fmla="*/ 31209 h 115595"/>
                    <a:gd name="connsiteX11" fmla="*/ 57490 w 101120"/>
                    <a:gd name="connsiteY11" fmla="*/ 45581 h 115595"/>
                    <a:gd name="connsiteX12" fmla="*/ 101120 w 101120"/>
                    <a:gd name="connsiteY12" fmla="*/ 79048 h 115595"/>
                    <a:gd name="connsiteX13" fmla="*/ 50612 w 101120"/>
                    <a:gd name="connsiteY13" fmla="*/ 115595 h 115595"/>
                    <a:gd name="connsiteX14" fmla="*/ 103 w 101120"/>
                    <a:gd name="connsiteY14" fmla="*/ 77303 h 115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1120" h="115595">
                      <a:moveTo>
                        <a:pt x="0" y="77406"/>
                      </a:moveTo>
                      <a:lnTo>
                        <a:pt x="27308" y="77406"/>
                      </a:lnTo>
                      <a:cubicBezTo>
                        <a:pt x="27308" y="89828"/>
                        <a:pt x="35931" y="97116"/>
                        <a:pt x="50612" y="97116"/>
                      </a:cubicBezTo>
                      <a:cubicBezTo>
                        <a:pt x="65292" y="97116"/>
                        <a:pt x="72992" y="91778"/>
                        <a:pt x="72992" y="82436"/>
                      </a:cubicBezTo>
                      <a:cubicBezTo>
                        <a:pt x="72992" y="70733"/>
                        <a:pt x="59954" y="68474"/>
                        <a:pt x="45273" y="66010"/>
                      </a:cubicBezTo>
                      <a:cubicBezTo>
                        <a:pt x="25973" y="62930"/>
                        <a:pt x="2977" y="59132"/>
                        <a:pt x="2977" y="33672"/>
                      </a:cubicBezTo>
                      <a:cubicBezTo>
                        <a:pt x="2977" y="12627"/>
                        <a:pt x="20737" y="0"/>
                        <a:pt x="50612" y="0"/>
                      </a:cubicBezTo>
                      <a:cubicBezTo>
                        <a:pt x="80486" y="0"/>
                        <a:pt x="98041" y="13551"/>
                        <a:pt x="98041" y="36547"/>
                      </a:cubicBezTo>
                      <a:lnTo>
                        <a:pt x="70733" y="36547"/>
                      </a:lnTo>
                      <a:cubicBezTo>
                        <a:pt x="70733" y="24844"/>
                        <a:pt x="63444" y="18171"/>
                        <a:pt x="50612" y="18171"/>
                      </a:cubicBezTo>
                      <a:cubicBezTo>
                        <a:pt x="38395" y="18171"/>
                        <a:pt x="31106" y="22996"/>
                        <a:pt x="31106" y="31209"/>
                      </a:cubicBezTo>
                      <a:cubicBezTo>
                        <a:pt x="31106" y="41167"/>
                        <a:pt x="43323" y="43220"/>
                        <a:pt x="57490" y="45581"/>
                      </a:cubicBezTo>
                      <a:cubicBezTo>
                        <a:pt x="77201" y="48866"/>
                        <a:pt x="101120" y="52870"/>
                        <a:pt x="101120" y="79048"/>
                      </a:cubicBezTo>
                      <a:cubicBezTo>
                        <a:pt x="101120" y="101839"/>
                        <a:pt x="82231" y="115595"/>
                        <a:pt x="50612" y="115595"/>
                      </a:cubicBezTo>
                      <a:cubicBezTo>
                        <a:pt x="18992" y="115595"/>
                        <a:pt x="103" y="101428"/>
                        <a:pt x="103" y="7730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</p:grpSp>
        <p:sp>
          <p:nvSpPr>
            <p:cNvPr id="111" name="Forme libre : forme 110">
              <a:extLst>
                <a:ext uri="{FF2B5EF4-FFF2-40B4-BE49-F238E27FC236}">
                  <a16:creationId xmlns:a16="http://schemas.microsoft.com/office/drawing/2014/main" id="{A752F15B-B550-4B2E-994B-A3E3E5A29CC4}"/>
                </a:ext>
              </a:extLst>
            </p:cNvPr>
            <p:cNvSpPr/>
            <p:nvPr/>
          </p:nvSpPr>
          <p:spPr>
            <a:xfrm>
              <a:off x="4404755" y="1811715"/>
              <a:ext cx="618733" cy="700141"/>
            </a:xfrm>
            <a:custGeom>
              <a:avLst/>
              <a:gdLst>
                <a:gd name="connsiteX0" fmla="*/ 611856 w 618733"/>
                <a:gd name="connsiteY0" fmla="*/ 393496 h 700141"/>
                <a:gd name="connsiteX1" fmla="*/ 146496 w 618733"/>
                <a:gd name="connsiteY1" fmla="*/ 393496 h 700141"/>
                <a:gd name="connsiteX2" fmla="*/ 341859 w 618733"/>
                <a:gd name="connsiteY2" fmla="*/ 576641 h 700141"/>
                <a:gd name="connsiteX3" fmla="*/ 527777 w 618733"/>
                <a:gd name="connsiteY3" fmla="*/ 493897 h 700141"/>
                <a:gd name="connsiteX4" fmla="*/ 602411 w 618733"/>
                <a:gd name="connsiteY4" fmla="*/ 582082 h 700141"/>
                <a:gd name="connsiteX5" fmla="*/ 341962 w 618733"/>
                <a:gd name="connsiteY5" fmla="*/ 700141 h 700141"/>
                <a:gd name="connsiteX6" fmla="*/ 0 w 618733"/>
                <a:gd name="connsiteY6" fmla="*/ 347299 h 700141"/>
                <a:gd name="connsiteX7" fmla="*/ 312087 w 618733"/>
                <a:gd name="connsiteY7" fmla="*/ 0 h 700141"/>
                <a:gd name="connsiteX8" fmla="*/ 618734 w 618733"/>
                <a:gd name="connsiteY8" fmla="*/ 324303 h 700141"/>
                <a:gd name="connsiteX9" fmla="*/ 611958 w 618733"/>
                <a:gd name="connsiteY9" fmla="*/ 393496 h 700141"/>
                <a:gd name="connsiteX10" fmla="*/ 146496 w 618733"/>
                <a:gd name="connsiteY10" fmla="*/ 298535 h 700141"/>
                <a:gd name="connsiteX11" fmla="*/ 477576 w 618733"/>
                <a:gd name="connsiteY11" fmla="*/ 298535 h 700141"/>
                <a:gd name="connsiteX12" fmla="*/ 312087 w 618733"/>
                <a:gd name="connsiteY12" fmla="*/ 119496 h 700141"/>
                <a:gd name="connsiteX13" fmla="*/ 146599 w 618733"/>
                <a:gd name="connsiteY13" fmla="*/ 298535 h 700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18733" h="700141">
                  <a:moveTo>
                    <a:pt x="611856" y="393496"/>
                  </a:moveTo>
                  <a:lnTo>
                    <a:pt x="146496" y="393496"/>
                  </a:lnTo>
                  <a:cubicBezTo>
                    <a:pt x="160048" y="506114"/>
                    <a:pt x="227906" y="576641"/>
                    <a:pt x="341859" y="576641"/>
                  </a:cubicBezTo>
                  <a:cubicBezTo>
                    <a:pt x="434151" y="576641"/>
                    <a:pt x="495131" y="530547"/>
                    <a:pt x="527777" y="493897"/>
                  </a:cubicBezTo>
                  <a:lnTo>
                    <a:pt x="602411" y="582082"/>
                  </a:lnTo>
                  <a:cubicBezTo>
                    <a:pt x="563092" y="630948"/>
                    <a:pt x="484352" y="700141"/>
                    <a:pt x="341962" y="700141"/>
                  </a:cubicBezTo>
                  <a:cubicBezTo>
                    <a:pt x="138386" y="700039"/>
                    <a:pt x="0" y="558984"/>
                    <a:pt x="0" y="347299"/>
                  </a:cubicBezTo>
                  <a:cubicBezTo>
                    <a:pt x="0" y="147933"/>
                    <a:pt x="115288" y="0"/>
                    <a:pt x="312087" y="0"/>
                  </a:cubicBezTo>
                  <a:cubicBezTo>
                    <a:pt x="508887" y="0"/>
                    <a:pt x="618734" y="147933"/>
                    <a:pt x="618734" y="324303"/>
                  </a:cubicBezTo>
                  <a:cubicBezTo>
                    <a:pt x="618734" y="347401"/>
                    <a:pt x="616065" y="373169"/>
                    <a:pt x="611958" y="393496"/>
                  </a:cubicBezTo>
                  <a:close/>
                  <a:moveTo>
                    <a:pt x="146496" y="298535"/>
                  </a:moveTo>
                  <a:lnTo>
                    <a:pt x="477576" y="298535"/>
                  </a:lnTo>
                  <a:cubicBezTo>
                    <a:pt x="466694" y="196799"/>
                    <a:pt x="417930" y="119496"/>
                    <a:pt x="312087" y="119496"/>
                  </a:cubicBezTo>
                  <a:cubicBezTo>
                    <a:pt x="206245" y="119496"/>
                    <a:pt x="157378" y="192795"/>
                    <a:pt x="146599" y="298535"/>
                  </a:cubicBezTo>
                  <a:close/>
                </a:path>
              </a:pathLst>
            </a:custGeom>
            <a:solidFill>
              <a:srgbClr val="FFFFFF"/>
            </a:solidFill>
            <a:ln w="10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2" name="Forme libre : forme 111">
              <a:extLst>
                <a:ext uri="{FF2B5EF4-FFF2-40B4-BE49-F238E27FC236}">
                  <a16:creationId xmlns:a16="http://schemas.microsoft.com/office/drawing/2014/main" id="{B8604BA5-11E9-4684-830D-B5EED062DE3B}"/>
                </a:ext>
              </a:extLst>
            </p:cNvPr>
            <p:cNvSpPr/>
            <p:nvPr/>
          </p:nvSpPr>
          <p:spPr>
            <a:xfrm>
              <a:off x="5133232" y="2077605"/>
              <a:ext cx="379946" cy="127503"/>
            </a:xfrm>
            <a:custGeom>
              <a:avLst/>
              <a:gdLst>
                <a:gd name="connsiteX0" fmla="*/ 0 w 379946"/>
                <a:gd name="connsiteY0" fmla="*/ 0 h 127503"/>
                <a:gd name="connsiteX1" fmla="*/ 379946 w 379946"/>
                <a:gd name="connsiteY1" fmla="*/ 0 h 127503"/>
                <a:gd name="connsiteX2" fmla="*/ 362288 w 379946"/>
                <a:gd name="connsiteY2" fmla="*/ 127504 h 127503"/>
                <a:gd name="connsiteX3" fmla="*/ 0 w 379946"/>
                <a:gd name="connsiteY3" fmla="*/ 127504 h 127503"/>
                <a:gd name="connsiteX4" fmla="*/ 0 w 379946"/>
                <a:gd name="connsiteY4" fmla="*/ 0 h 127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9946" h="127503">
                  <a:moveTo>
                    <a:pt x="0" y="0"/>
                  </a:moveTo>
                  <a:lnTo>
                    <a:pt x="379946" y="0"/>
                  </a:lnTo>
                  <a:lnTo>
                    <a:pt x="362288" y="127504"/>
                  </a:lnTo>
                  <a:lnTo>
                    <a:pt x="0" y="1275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0372"/>
            </a:solidFill>
            <a:ln w="10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3" name="Forme libre : forme 112">
              <a:extLst>
                <a:ext uri="{FF2B5EF4-FFF2-40B4-BE49-F238E27FC236}">
                  <a16:creationId xmlns:a16="http://schemas.microsoft.com/office/drawing/2014/main" id="{3926E0E6-D33A-4B8A-B0AC-5BE5BEC34359}"/>
                </a:ext>
              </a:extLst>
            </p:cNvPr>
            <p:cNvSpPr/>
            <p:nvPr/>
          </p:nvSpPr>
          <p:spPr>
            <a:xfrm>
              <a:off x="6421312" y="1645920"/>
              <a:ext cx="561757" cy="454886"/>
            </a:xfrm>
            <a:custGeom>
              <a:avLst/>
              <a:gdLst>
                <a:gd name="connsiteX0" fmla="*/ 184481 w 561757"/>
                <a:gd name="connsiteY0" fmla="*/ 185609 h 454886"/>
                <a:gd name="connsiteX1" fmla="*/ 184275 w 561757"/>
                <a:gd name="connsiteY1" fmla="*/ 185609 h 454886"/>
                <a:gd name="connsiteX2" fmla="*/ 309932 w 561757"/>
                <a:gd name="connsiteY2" fmla="*/ 454886 h 454886"/>
                <a:gd name="connsiteX3" fmla="*/ 459508 w 561757"/>
                <a:gd name="connsiteY3" fmla="*/ 75455 h 454886"/>
                <a:gd name="connsiteX4" fmla="*/ 470698 w 561757"/>
                <a:gd name="connsiteY4" fmla="*/ 43836 h 454886"/>
                <a:gd name="connsiteX5" fmla="*/ 561758 w 561757"/>
                <a:gd name="connsiteY5" fmla="*/ 43836 h 454886"/>
                <a:gd name="connsiteX6" fmla="*/ 358387 w 561757"/>
                <a:gd name="connsiteY6" fmla="*/ 0 h 454886"/>
                <a:gd name="connsiteX7" fmla="*/ 0 w 561757"/>
                <a:gd name="connsiteY7" fmla="*/ 153990 h 454886"/>
                <a:gd name="connsiteX8" fmla="*/ 171340 w 561757"/>
                <a:gd name="connsiteY8" fmla="*/ 153990 h 454886"/>
                <a:gd name="connsiteX9" fmla="*/ 184378 w 561757"/>
                <a:gd name="connsiteY9" fmla="*/ 185609 h 454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61757" h="454886">
                  <a:moveTo>
                    <a:pt x="184481" y="185609"/>
                  </a:moveTo>
                  <a:lnTo>
                    <a:pt x="184275" y="185609"/>
                  </a:lnTo>
                  <a:lnTo>
                    <a:pt x="309932" y="454886"/>
                  </a:lnTo>
                  <a:lnTo>
                    <a:pt x="459508" y="75455"/>
                  </a:lnTo>
                  <a:lnTo>
                    <a:pt x="470698" y="43836"/>
                  </a:lnTo>
                  <a:lnTo>
                    <a:pt x="561758" y="43836"/>
                  </a:lnTo>
                  <a:cubicBezTo>
                    <a:pt x="499751" y="15810"/>
                    <a:pt x="430968" y="0"/>
                    <a:pt x="358387" y="0"/>
                  </a:cubicBezTo>
                  <a:cubicBezTo>
                    <a:pt x="217332" y="0"/>
                    <a:pt x="90136" y="59235"/>
                    <a:pt x="0" y="153990"/>
                  </a:cubicBezTo>
                  <a:lnTo>
                    <a:pt x="171340" y="153990"/>
                  </a:lnTo>
                  <a:lnTo>
                    <a:pt x="184378" y="185609"/>
                  </a:lnTo>
                  <a:close/>
                </a:path>
              </a:pathLst>
            </a:custGeom>
            <a:solidFill>
              <a:srgbClr val="D80372"/>
            </a:solidFill>
            <a:ln w="10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4" name="Forme libre : forme 113">
              <a:extLst>
                <a:ext uri="{FF2B5EF4-FFF2-40B4-BE49-F238E27FC236}">
                  <a16:creationId xmlns:a16="http://schemas.microsoft.com/office/drawing/2014/main" id="{5001AB4C-4E5E-4FD1-9421-034A0FACA052}"/>
                </a:ext>
              </a:extLst>
            </p:cNvPr>
            <p:cNvSpPr/>
            <p:nvPr/>
          </p:nvSpPr>
          <p:spPr>
            <a:xfrm>
              <a:off x="6285492" y="1831529"/>
              <a:ext cx="396166" cy="658358"/>
            </a:xfrm>
            <a:custGeom>
              <a:avLst/>
              <a:gdLst>
                <a:gd name="connsiteX0" fmla="*/ 199777 w 396166"/>
                <a:gd name="connsiteY0" fmla="*/ 590808 h 658358"/>
                <a:gd name="connsiteX1" fmla="*/ 271331 w 396166"/>
                <a:gd name="connsiteY1" fmla="*/ 641728 h 658358"/>
                <a:gd name="connsiteX2" fmla="*/ 396166 w 396166"/>
                <a:gd name="connsiteY2" fmla="*/ 399347 h 658358"/>
                <a:gd name="connsiteX3" fmla="*/ 224621 w 396166"/>
                <a:gd name="connsiteY3" fmla="*/ 33365 h 658358"/>
                <a:gd name="connsiteX4" fmla="*/ 179142 w 396166"/>
                <a:gd name="connsiteY4" fmla="*/ 0 h 658358"/>
                <a:gd name="connsiteX5" fmla="*/ 108409 w 396166"/>
                <a:gd name="connsiteY5" fmla="*/ 0 h 658358"/>
                <a:gd name="connsiteX6" fmla="*/ 0 w 396166"/>
                <a:gd name="connsiteY6" fmla="*/ 308904 h 658358"/>
                <a:gd name="connsiteX7" fmla="*/ 144648 w 396166"/>
                <a:gd name="connsiteY7" fmla="*/ 658359 h 658358"/>
                <a:gd name="connsiteX8" fmla="*/ 143519 w 396166"/>
                <a:gd name="connsiteY8" fmla="*/ 649940 h 658358"/>
                <a:gd name="connsiteX9" fmla="*/ 199880 w 396166"/>
                <a:gd name="connsiteY9" fmla="*/ 590706 h 658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6166" h="658358">
                  <a:moveTo>
                    <a:pt x="199777" y="590808"/>
                  </a:moveTo>
                  <a:cubicBezTo>
                    <a:pt x="254803" y="590808"/>
                    <a:pt x="256240" y="641728"/>
                    <a:pt x="271331" y="641728"/>
                  </a:cubicBezTo>
                  <a:cubicBezTo>
                    <a:pt x="291966" y="641728"/>
                    <a:pt x="364547" y="495643"/>
                    <a:pt x="396166" y="399347"/>
                  </a:cubicBezTo>
                  <a:lnTo>
                    <a:pt x="224621" y="33365"/>
                  </a:lnTo>
                  <a:cubicBezTo>
                    <a:pt x="224621" y="33365"/>
                    <a:pt x="212199" y="0"/>
                    <a:pt x="179142" y="0"/>
                  </a:cubicBezTo>
                  <a:lnTo>
                    <a:pt x="108409" y="0"/>
                  </a:lnTo>
                  <a:cubicBezTo>
                    <a:pt x="40654" y="84695"/>
                    <a:pt x="0" y="192077"/>
                    <a:pt x="0" y="308904"/>
                  </a:cubicBezTo>
                  <a:cubicBezTo>
                    <a:pt x="0" y="445339"/>
                    <a:pt x="55334" y="568942"/>
                    <a:pt x="144648" y="658359"/>
                  </a:cubicBezTo>
                  <a:cubicBezTo>
                    <a:pt x="144135" y="655587"/>
                    <a:pt x="143519" y="652815"/>
                    <a:pt x="143519" y="649940"/>
                  </a:cubicBezTo>
                  <a:cubicBezTo>
                    <a:pt x="143519" y="612778"/>
                    <a:pt x="169698" y="590706"/>
                    <a:pt x="199880" y="590706"/>
                  </a:cubicBezTo>
                </a:path>
              </a:pathLst>
            </a:custGeom>
            <a:solidFill>
              <a:srgbClr val="D80372"/>
            </a:solidFill>
            <a:ln w="10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5" name="Forme libre : forme 114">
              <a:extLst>
                <a:ext uri="{FF2B5EF4-FFF2-40B4-BE49-F238E27FC236}">
                  <a16:creationId xmlns:a16="http://schemas.microsoft.com/office/drawing/2014/main" id="{0D4A21C8-9566-471E-AEDD-A2E79C845F8F}"/>
                </a:ext>
              </a:extLst>
            </p:cNvPr>
            <p:cNvSpPr/>
            <p:nvPr/>
          </p:nvSpPr>
          <p:spPr>
            <a:xfrm>
              <a:off x="6490710" y="1725892"/>
              <a:ext cx="783401" cy="908951"/>
            </a:xfrm>
            <a:custGeom>
              <a:avLst/>
              <a:gdLst>
                <a:gd name="connsiteX0" fmla="*/ 558575 w 783401"/>
                <a:gd name="connsiteY0" fmla="*/ 0 h 908951"/>
                <a:gd name="connsiteX1" fmla="*/ 485789 w 783401"/>
                <a:gd name="connsiteY1" fmla="*/ 0 h 908951"/>
                <a:gd name="connsiteX2" fmla="*/ 439900 w 783401"/>
                <a:gd name="connsiteY2" fmla="*/ 44246 h 908951"/>
                <a:gd name="connsiteX3" fmla="*/ 236632 w 783401"/>
                <a:gd name="connsiteY3" fmla="*/ 562166 h 908951"/>
                <a:gd name="connsiteX4" fmla="*/ 4106 w 783401"/>
                <a:gd name="connsiteY4" fmla="*/ 816044 h 908951"/>
                <a:gd name="connsiteX5" fmla="*/ 0 w 783401"/>
                <a:gd name="connsiteY5" fmla="*/ 815634 h 908951"/>
                <a:gd name="connsiteX6" fmla="*/ 288989 w 783401"/>
                <a:gd name="connsiteY6" fmla="*/ 908952 h 908951"/>
                <a:gd name="connsiteX7" fmla="*/ 783401 w 783401"/>
                <a:gd name="connsiteY7" fmla="*/ 414541 h 908951"/>
                <a:gd name="connsiteX8" fmla="*/ 558370 w 783401"/>
                <a:gd name="connsiteY8" fmla="*/ 0 h 908951"/>
                <a:gd name="connsiteX9" fmla="*/ 643783 w 783401"/>
                <a:gd name="connsiteY9" fmla="*/ 273897 h 908951"/>
                <a:gd name="connsiteX10" fmla="*/ 611137 w 783401"/>
                <a:gd name="connsiteY10" fmla="*/ 314140 h 908951"/>
                <a:gd name="connsiteX11" fmla="*/ 575719 w 783401"/>
                <a:gd name="connsiteY11" fmla="*/ 345759 h 908951"/>
                <a:gd name="connsiteX12" fmla="*/ 547590 w 783401"/>
                <a:gd name="connsiteY12" fmla="*/ 363930 h 908951"/>
                <a:gd name="connsiteX13" fmla="*/ 517306 w 783401"/>
                <a:gd name="connsiteY13" fmla="*/ 357667 h 908951"/>
                <a:gd name="connsiteX14" fmla="*/ 537427 w 783401"/>
                <a:gd name="connsiteY14" fmla="*/ 343295 h 908951"/>
                <a:gd name="connsiteX15" fmla="*/ 561450 w 783401"/>
                <a:gd name="connsiteY15" fmla="*/ 320710 h 908951"/>
                <a:gd name="connsiteX16" fmla="*/ 583008 w 783401"/>
                <a:gd name="connsiteY16" fmla="*/ 292581 h 908951"/>
                <a:gd name="connsiteX17" fmla="*/ 595635 w 783401"/>
                <a:gd name="connsiteY17" fmla="*/ 261680 h 908951"/>
                <a:gd name="connsiteX18" fmla="*/ 585369 w 783401"/>
                <a:gd name="connsiteY18" fmla="*/ 241456 h 908951"/>
                <a:gd name="connsiteX19" fmla="*/ 571510 w 783401"/>
                <a:gd name="connsiteY19" fmla="*/ 236015 h 908951"/>
                <a:gd name="connsiteX20" fmla="*/ 557754 w 783401"/>
                <a:gd name="connsiteY20" fmla="*/ 225955 h 908951"/>
                <a:gd name="connsiteX21" fmla="*/ 548309 w 783401"/>
                <a:gd name="connsiteY21" fmla="*/ 210042 h 908951"/>
                <a:gd name="connsiteX22" fmla="*/ 547590 w 783401"/>
                <a:gd name="connsiteY22" fmla="*/ 186841 h 908951"/>
                <a:gd name="connsiteX23" fmla="*/ 573358 w 783401"/>
                <a:gd name="connsiteY23" fmla="*/ 151937 h 908951"/>
                <a:gd name="connsiteX24" fmla="*/ 614525 w 783401"/>
                <a:gd name="connsiteY24" fmla="*/ 147214 h 908951"/>
                <a:gd name="connsiteX25" fmla="*/ 642243 w 783401"/>
                <a:gd name="connsiteY25" fmla="*/ 159636 h 908951"/>
                <a:gd name="connsiteX26" fmla="*/ 657950 w 783401"/>
                <a:gd name="connsiteY26" fmla="*/ 180066 h 908951"/>
                <a:gd name="connsiteX27" fmla="*/ 664418 w 783401"/>
                <a:gd name="connsiteY27" fmla="*/ 204293 h 908951"/>
                <a:gd name="connsiteX28" fmla="*/ 662878 w 783401"/>
                <a:gd name="connsiteY28" fmla="*/ 229342 h 908951"/>
                <a:gd name="connsiteX29" fmla="*/ 643681 w 783401"/>
                <a:gd name="connsiteY29" fmla="*/ 273897 h 9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83401" h="908951">
                  <a:moveTo>
                    <a:pt x="558575" y="0"/>
                  </a:moveTo>
                  <a:cubicBezTo>
                    <a:pt x="538146" y="0"/>
                    <a:pt x="501599" y="0"/>
                    <a:pt x="485789" y="0"/>
                  </a:cubicBezTo>
                  <a:cubicBezTo>
                    <a:pt x="454477" y="0"/>
                    <a:pt x="439900" y="44246"/>
                    <a:pt x="439900" y="44246"/>
                  </a:cubicBezTo>
                  <a:lnTo>
                    <a:pt x="236632" y="562166"/>
                  </a:lnTo>
                  <a:cubicBezTo>
                    <a:pt x="188484" y="694187"/>
                    <a:pt x="92189" y="816044"/>
                    <a:pt x="4106" y="816044"/>
                  </a:cubicBezTo>
                  <a:cubicBezTo>
                    <a:pt x="2772" y="816044"/>
                    <a:pt x="1437" y="815736"/>
                    <a:pt x="0" y="815634"/>
                  </a:cubicBezTo>
                  <a:cubicBezTo>
                    <a:pt x="81307" y="874253"/>
                    <a:pt x="180990" y="908952"/>
                    <a:pt x="288989" y="908952"/>
                  </a:cubicBezTo>
                  <a:cubicBezTo>
                    <a:pt x="562065" y="908952"/>
                    <a:pt x="783401" y="687617"/>
                    <a:pt x="783401" y="414541"/>
                  </a:cubicBezTo>
                  <a:cubicBezTo>
                    <a:pt x="783401" y="240840"/>
                    <a:pt x="693779" y="88185"/>
                    <a:pt x="558370" y="0"/>
                  </a:cubicBezTo>
                  <a:moveTo>
                    <a:pt x="643783" y="273897"/>
                  </a:moveTo>
                  <a:cubicBezTo>
                    <a:pt x="634133" y="288475"/>
                    <a:pt x="623354" y="301923"/>
                    <a:pt x="611137" y="314140"/>
                  </a:cubicBezTo>
                  <a:cubicBezTo>
                    <a:pt x="599023" y="326459"/>
                    <a:pt x="587115" y="336930"/>
                    <a:pt x="575719" y="345759"/>
                  </a:cubicBezTo>
                  <a:cubicBezTo>
                    <a:pt x="564324" y="354485"/>
                    <a:pt x="554982" y="360645"/>
                    <a:pt x="547590" y="363930"/>
                  </a:cubicBezTo>
                  <a:lnTo>
                    <a:pt x="517306" y="357667"/>
                  </a:lnTo>
                  <a:cubicBezTo>
                    <a:pt x="522747" y="354588"/>
                    <a:pt x="529522" y="349763"/>
                    <a:pt x="537427" y="343295"/>
                  </a:cubicBezTo>
                  <a:cubicBezTo>
                    <a:pt x="545332" y="336725"/>
                    <a:pt x="553339" y="329128"/>
                    <a:pt x="561450" y="320710"/>
                  </a:cubicBezTo>
                  <a:cubicBezTo>
                    <a:pt x="569560" y="311984"/>
                    <a:pt x="576746" y="302744"/>
                    <a:pt x="583008" y="292581"/>
                  </a:cubicBezTo>
                  <a:cubicBezTo>
                    <a:pt x="589270" y="282520"/>
                    <a:pt x="593582" y="272254"/>
                    <a:pt x="595635" y="261680"/>
                  </a:cubicBezTo>
                  <a:cubicBezTo>
                    <a:pt x="597689" y="251928"/>
                    <a:pt x="594301" y="245152"/>
                    <a:pt x="585369" y="241456"/>
                  </a:cubicBezTo>
                  <a:cubicBezTo>
                    <a:pt x="581468" y="240122"/>
                    <a:pt x="576849" y="238274"/>
                    <a:pt x="571510" y="236015"/>
                  </a:cubicBezTo>
                  <a:cubicBezTo>
                    <a:pt x="566275" y="233757"/>
                    <a:pt x="561655" y="230472"/>
                    <a:pt x="557754" y="225955"/>
                  </a:cubicBezTo>
                  <a:cubicBezTo>
                    <a:pt x="553750" y="221540"/>
                    <a:pt x="550670" y="216305"/>
                    <a:pt x="548309" y="210042"/>
                  </a:cubicBezTo>
                  <a:cubicBezTo>
                    <a:pt x="545948" y="203883"/>
                    <a:pt x="545743" y="196081"/>
                    <a:pt x="547590" y="186841"/>
                  </a:cubicBezTo>
                  <a:cubicBezTo>
                    <a:pt x="551184" y="169492"/>
                    <a:pt x="559704" y="157891"/>
                    <a:pt x="573358" y="151937"/>
                  </a:cubicBezTo>
                  <a:cubicBezTo>
                    <a:pt x="586807" y="145983"/>
                    <a:pt x="600666" y="144443"/>
                    <a:pt x="614525" y="147214"/>
                  </a:cubicBezTo>
                  <a:cubicBezTo>
                    <a:pt x="626023" y="149678"/>
                    <a:pt x="635365" y="153785"/>
                    <a:pt x="642243" y="159636"/>
                  </a:cubicBezTo>
                  <a:cubicBezTo>
                    <a:pt x="649224" y="165693"/>
                    <a:pt x="654460" y="172469"/>
                    <a:pt x="657950" y="180066"/>
                  </a:cubicBezTo>
                  <a:cubicBezTo>
                    <a:pt x="661543" y="187662"/>
                    <a:pt x="663596" y="195773"/>
                    <a:pt x="664418" y="204293"/>
                  </a:cubicBezTo>
                  <a:cubicBezTo>
                    <a:pt x="664931" y="212917"/>
                    <a:pt x="664418" y="221335"/>
                    <a:pt x="662878" y="229342"/>
                  </a:cubicBezTo>
                  <a:cubicBezTo>
                    <a:pt x="659798" y="244433"/>
                    <a:pt x="653330" y="259319"/>
                    <a:pt x="643681" y="273897"/>
                  </a:cubicBezTo>
                </a:path>
              </a:pathLst>
            </a:custGeom>
            <a:solidFill>
              <a:srgbClr val="D80372"/>
            </a:solidFill>
            <a:ln w="10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6" name="Forme libre : forme 115">
              <a:extLst>
                <a:ext uri="{FF2B5EF4-FFF2-40B4-BE49-F238E27FC236}">
                  <a16:creationId xmlns:a16="http://schemas.microsoft.com/office/drawing/2014/main" id="{E8A7D360-450F-427A-BACC-6A4415DC0544}"/>
                </a:ext>
              </a:extLst>
            </p:cNvPr>
            <p:cNvSpPr/>
            <p:nvPr/>
          </p:nvSpPr>
          <p:spPr>
            <a:xfrm>
              <a:off x="6393902" y="1689653"/>
              <a:ext cx="655383" cy="852283"/>
            </a:xfrm>
            <a:custGeom>
              <a:avLst/>
              <a:gdLst>
                <a:gd name="connsiteX0" fmla="*/ 333441 w 655383"/>
                <a:gd name="connsiteY0" fmla="*/ 598405 h 852283"/>
                <a:gd name="connsiteX1" fmla="*/ 536708 w 655383"/>
                <a:gd name="connsiteY1" fmla="*/ 80485 h 852283"/>
                <a:gd name="connsiteX2" fmla="*/ 582598 w 655383"/>
                <a:gd name="connsiteY2" fmla="*/ 36239 h 852283"/>
                <a:gd name="connsiteX3" fmla="*/ 655384 w 655383"/>
                <a:gd name="connsiteY3" fmla="*/ 36239 h 852283"/>
                <a:gd name="connsiteX4" fmla="*/ 589271 w 655383"/>
                <a:gd name="connsiteY4" fmla="*/ 0 h 852283"/>
                <a:gd name="connsiteX5" fmla="*/ 498211 w 655383"/>
                <a:gd name="connsiteY5" fmla="*/ 0 h 852283"/>
                <a:gd name="connsiteX6" fmla="*/ 487021 w 655383"/>
                <a:gd name="connsiteY6" fmla="*/ 31619 h 852283"/>
                <a:gd name="connsiteX7" fmla="*/ 337445 w 655383"/>
                <a:gd name="connsiteY7" fmla="*/ 411051 h 852283"/>
                <a:gd name="connsiteX8" fmla="*/ 211788 w 655383"/>
                <a:gd name="connsiteY8" fmla="*/ 141773 h 852283"/>
                <a:gd name="connsiteX9" fmla="*/ 211994 w 655383"/>
                <a:gd name="connsiteY9" fmla="*/ 141773 h 852283"/>
                <a:gd name="connsiteX10" fmla="*/ 198956 w 655383"/>
                <a:gd name="connsiteY10" fmla="*/ 110154 h 852283"/>
                <a:gd name="connsiteX11" fmla="*/ 27616 w 655383"/>
                <a:gd name="connsiteY11" fmla="*/ 110154 h 852283"/>
                <a:gd name="connsiteX12" fmla="*/ 0 w 655383"/>
                <a:gd name="connsiteY12" fmla="*/ 141773 h 852283"/>
                <a:gd name="connsiteX13" fmla="*/ 70733 w 655383"/>
                <a:gd name="connsiteY13" fmla="*/ 141773 h 852283"/>
                <a:gd name="connsiteX14" fmla="*/ 116212 w 655383"/>
                <a:gd name="connsiteY14" fmla="*/ 175138 h 852283"/>
                <a:gd name="connsiteX15" fmla="*/ 287757 w 655383"/>
                <a:gd name="connsiteY15" fmla="*/ 541121 h 852283"/>
                <a:gd name="connsiteX16" fmla="*/ 162922 w 655383"/>
                <a:gd name="connsiteY16" fmla="*/ 783501 h 852283"/>
                <a:gd name="connsiteX17" fmla="*/ 91470 w 655383"/>
                <a:gd name="connsiteY17" fmla="*/ 732582 h 852283"/>
                <a:gd name="connsiteX18" fmla="*/ 35110 w 655383"/>
                <a:gd name="connsiteY18" fmla="*/ 791817 h 852283"/>
                <a:gd name="connsiteX19" fmla="*/ 36239 w 655383"/>
                <a:gd name="connsiteY19" fmla="*/ 800235 h 852283"/>
                <a:gd name="connsiteX20" fmla="*/ 97117 w 655383"/>
                <a:gd name="connsiteY20" fmla="*/ 851873 h 852283"/>
                <a:gd name="connsiteX21" fmla="*/ 101121 w 655383"/>
                <a:gd name="connsiteY21" fmla="*/ 852283 h 852283"/>
                <a:gd name="connsiteX22" fmla="*/ 333646 w 655383"/>
                <a:gd name="connsiteY22" fmla="*/ 598405 h 852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55383" h="852283">
                  <a:moveTo>
                    <a:pt x="333441" y="598405"/>
                  </a:moveTo>
                  <a:lnTo>
                    <a:pt x="536708" y="80485"/>
                  </a:lnTo>
                  <a:cubicBezTo>
                    <a:pt x="536708" y="80485"/>
                    <a:pt x="551286" y="36239"/>
                    <a:pt x="582598" y="36239"/>
                  </a:cubicBezTo>
                  <a:cubicBezTo>
                    <a:pt x="598407" y="36239"/>
                    <a:pt x="634954" y="36239"/>
                    <a:pt x="655384" y="36239"/>
                  </a:cubicBezTo>
                  <a:cubicBezTo>
                    <a:pt x="634441" y="22585"/>
                    <a:pt x="612369" y="10471"/>
                    <a:pt x="589271" y="0"/>
                  </a:cubicBezTo>
                  <a:lnTo>
                    <a:pt x="498211" y="0"/>
                  </a:lnTo>
                  <a:lnTo>
                    <a:pt x="487021" y="31619"/>
                  </a:lnTo>
                  <a:lnTo>
                    <a:pt x="337445" y="411051"/>
                  </a:lnTo>
                  <a:lnTo>
                    <a:pt x="211788" y="141773"/>
                  </a:lnTo>
                  <a:lnTo>
                    <a:pt x="211994" y="141773"/>
                  </a:lnTo>
                  <a:lnTo>
                    <a:pt x="198956" y="110154"/>
                  </a:lnTo>
                  <a:lnTo>
                    <a:pt x="27616" y="110154"/>
                  </a:lnTo>
                  <a:cubicBezTo>
                    <a:pt x="17966" y="120318"/>
                    <a:pt x="8726" y="130789"/>
                    <a:pt x="0" y="141773"/>
                  </a:cubicBezTo>
                  <a:lnTo>
                    <a:pt x="70733" y="141773"/>
                  </a:lnTo>
                  <a:cubicBezTo>
                    <a:pt x="103790" y="141773"/>
                    <a:pt x="116212" y="175138"/>
                    <a:pt x="116212" y="175138"/>
                  </a:cubicBezTo>
                  <a:lnTo>
                    <a:pt x="287757" y="541121"/>
                  </a:lnTo>
                  <a:cubicBezTo>
                    <a:pt x="256138" y="637416"/>
                    <a:pt x="183557" y="783501"/>
                    <a:pt x="162922" y="783501"/>
                  </a:cubicBezTo>
                  <a:cubicBezTo>
                    <a:pt x="147831" y="783501"/>
                    <a:pt x="146394" y="732582"/>
                    <a:pt x="91470" y="732582"/>
                  </a:cubicBezTo>
                  <a:cubicBezTo>
                    <a:pt x="61186" y="732582"/>
                    <a:pt x="35110" y="754654"/>
                    <a:pt x="35110" y="791817"/>
                  </a:cubicBezTo>
                  <a:cubicBezTo>
                    <a:pt x="35110" y="794691"/>
                    <a:pt x="35726" y="797463"/>
                    <a:pt x="36239" y="800235"/>
                  </a:cubicBezTo>
                  <a:cubicBezTo>
                    <a:pt x="55026" y="819022"/>
                    <a:pt x="75455" y="836268"/>
                    <a:pt x="97117" y="851873"/>
                  </a:cubicBezTo>
                  <a:cubicBezTo>
                    <a:pt x="98451" y="851975"/>
                    <a:pt x="99786" y="852283"/>
                    <a:pt x="101121" y="852283"/>
                  </a:cubicBezTo>
                  <a:cubicBezTo>
                    <a:pt x="189100" y="852283"/>
                    <a:pt x="285396" y="730426"/>
                    <a:pt x="333646" y="598405"/>
                  </a:cubicBezTo>
                </a:path>
              </a:pathLst>
            </a:custGeom>
            <a:solidFill>
              <a:srgbClr val="FFFFFF"/>
            </a:solidFill>
            <a:ln w="10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7" name="Forme libre : forme 116">
              <a:extLst>
                <a:ext uri="{FF2B5EF4-FFF2-40B4-BE49-F238E27FC236}">
                  <a16:creationId xmlns:a16="http://schemas.microsoft.com/office/drawing/2014/main" id="{AFCBCA5E-66F9-4266-9CFE-0F1D5CB761CA}"/>
                </a:ext>
              </a:extLst>
            </p:cNvPr>
            <p:cNvSpPr/>
            <p:nvPr/>
          </p:nvSpPr>
          <p:spPr>
            <a:xfrm>
              <a:off x="7008118" y="1871854"/>
              <a:ext cx="147525" cy="218069"/>
            </a:xfrm>
            <a:custGeom>
              <a:avLst/>
              <a:gdLst>
                <a:gd name="connsiteX0" fmla="*/ 147215 w 147525"/>
                <a:gd name="connsiteY0" fmla="*/ 58434 h 218069"/>
                <a:gd name="connsiteX1" fmla="*/ 140747 w 147525"/>
                <a:gd name="connsiteY1" fmla="*/ 34206 h 218069"/>
                <a:gd name="connsiteX2" fmla="*/ 125040 w 147525"/>
                <a:gd name="connsiteY2" fmla="*/ 13777 h 218069"/>
                <a:gd name="connsiteX3" fmla="*/ 97322 w 147525"/>
                <a:gd name="connsiteY3" fmla="*/ 1355 h 218069"/>
                <a:gd name="connsiteX4" fmla="*/ 56155 w 147525"/>
                <a:gd name="connsiteY4" fmla="*/ 6077 h 218069"/>
                <a:gd name="connsiteX5" fmla="*/ 30387 w 147525"/>
                <a:gd name="connsiteY5" fmla="*/ 40981 h 218069"/>
                <a:gd name="connsiteX6" fmla="*/ 31106 w 147525"/>
                <a:gd name="connsiteY6" fmla="*/ 64183 h 218069"/>
                <a:gd name="connsiteX7" fmla="*/ 40448 w 147525"/>
                <a:gd name="connsiteY7" fmla="*/ 80095 h 218069"/>
                <a:gd name="connsiteX8" fmla="*/ 54205 w 147525"/>
                <a:gd name="connsiteY8" fmla="*/ 90156 h 218069"/>
                <a:gd name="connsiteX9" fmla="*/ 68064 w 147525"/>
                <a:gd name="connsiteY9" fmla="*/ 95597 h 218069"/>
                <a:gd name="connsiteX10" fmla="*/ 78330 w 147525"/>
                <a:gd name="connsiteY10" fmla="*/ 115821 h 218069"/>
                <a:gd name="connsiteX11" fmla="*/ 65703 w 147525"/>
                <a:gd name="connsiteY11" fmla="*/ 146721 h 218069"/>
                <a:gd name="connsiteX12" fmla="*/ 44144 w 147525"/>
                <a:gd name="connsiteY12" fmla="*/ 174850 h 218069"/>
                <a:gd name="connsiteX13" fmla="*/ 20121 w 147525"/>
                <a:gd name="connsiteY13" fmla="*/ 197435 h 218069"/>
                <a:gd name="connsiteX14" fmla="*/ 0 w 147525"/>
                <a:gd name="connsiteY14" fmla="*/ 211808 h 218069"/>
                <a:gd name="connsiteX15" fmla="*/ 30285 w 147525"/>
                <a:gd name="connsiteY15" fmla="*/ 218070 h 218069"/>
                <a:gd name="connsiteX16" fmla="*/ 58517 w 147525"/>
                <a:gd name="connsiteY16" fmla="*/ 199899 h 218069"/>
                <a:gd name="connsiteX17" fmla="*/ 93934 w 147525"/>
                <a:gd name="connsiteY17" fmla="*/ 168280 h 218069"/>
                <a:gd name="connsiteX18" fmla="*/ 126580 w 147525"/>
                <a:gd name="connsiteY18" fmla="*/ 128037 h 218069"/>
                <a:gd name="connsiteX19" fmla="*/ 145778 w 147525"/>
                <a:gd name="connsiteY19" fmla="*/ 83483 h 218069"/>
                <a:gd name="connsiteX20" fmla="*/ 147318 w 147525"/>
                <a:gd name="connsiteY20" fmla="*/ 58434 h 218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7525" h="218069">
                  <a:moveTo>
                    <a:pt x="147215" y="58434"/>
                  </a:moveTo>
                  <a:cubicBezTo>
                    <a:pt x="146496" y="49913"/>
                    <a:pt x="144443" y="41803"/>
                    <a:pt x="140747" y="34206"/>
                  </a:cubicBezTo>
                  <a:cubicBezTo>
                    <a:pt x="137257" y="26506"/>
                    <a:pt x="132021" y="19731"/>
                    <a:pt x="125040" y="13777"/>
                  </a:cubicBezTo>
                  <a:cubicBezTo>
                    <a:pt x="118162" y="7925"/>
                    <a:pt x="108820" y="3819"/>
                    <a:pt x="97322" y="1355"/>
                  </a:cubicBezTo>
                  <a:cubicBezTo>
                    <a:pt x="83463" y="-1417"/>
                    <a:pt x="69706" y="20"/>
                    <a:pt x="56155" y="6077"/>
                  </a:cubicBezTo>
                  <a:cubicBezTo>
                    <a:pt x="42502" y="12031"/>
                    <a:pt x="33981" y="23632"/>
                    <a:pt x="30387" y="40981"/>
                  </a:cubicBezTo>
                  <a:cubicBezTo>
                    <a:pt x="28540" y="50324"/>
                    <a:pt x="28745" y="58023"/>
                    <a:pt x="31106" y="64183"/>
                  </a:cubicBezTo>
                  <a:cubicBezTo>
                    <a:pt x="33467" y="70445"/>
                    <a:pt x="36547" y="75681"/>
                    <a:pt x="40448" y="80095"/>
                  </a:cubicBezTo>
                  <a:cubicBezTo>
                    <a:pt x="44349" y="84612"/>
                    <a:pt x="48969" y="87897"/>
                    <a:pt x="54205" y="90156"/>
                  </a:cubicBezTo>
                  <a:cubicBezTo>
                    <a:pt x="59543" y="92414"/>
                    <a:pt x="64060" y="94262"/>
                    <a:pt x="68064" y="95597"/>
                  </a:cubicBezTo>
                  <a:cubicBezTo>
                    <a:pt x="76995" y="99395"/>
                    <a:pt x="80383" y="106068"/>
                    <a:pt x="78330" y="115821"/>
                  </a:cubicBezTo>
                  <a:cubicBezTo>
                    <a:pt x="76174" y="126292"/>
                    <a:pt x="71965" y="136661"/>
                    <a:pt x="65703" y="146721"/>
                  </a:cubicBezTo>
                  <a:cubicBezTo>
                    <a:pt x="59440" y="156987"/>
                    <a:pt x="52254" y="166227"/>
                    <a:pt x="44144" y="174850"/>
                  </a:cubicBezTo>
                  <a:cubicBezTo>
                    <a:pt x="36034" y="183371"/>
                    <a:pt x="28026" y="190865"/>
                    <a:pt x="20121" y="197435"/>
                  </a:cubicBezTo>
                  <a:cubicBezTo>
                    <a:pt x="12217" y="203903"/>
                    <a:pt x="5441" y="208728"/>
                    <a:pt x="0" y="211808"/>
                  </a:cubicBezTo>
                  <a:lnTo>
                    <a:pt x="30285" y="218070"/>
                  </a:lnTo>
                  <a:cubicBezTo>
                    <a:pt x="37676" y="214682"/>
                    <a:pt x="47121" y="208625"/>
                    <a:pt x="58517" y="199899"/>
                  </a:cubicBezTo>
                  <a:cubicBezTo>
                    <a:pt x="69912" y="191070"/>
                    <a:pt x="81820" y="180599"/>
                    <a:pt x="93934" y="168280"/>
                  </a:cubicBezTo>
                  <a:cubicBezTo>
                    <a:pt x="106048" y="156063"/>
                    <a:pt x="116930" y="142615"/>
                    <a:pt x="126580" y="128037"/>
                  </a:cubicBezTo>
                  <a:cubicBezTo>
                    <a:pt x="136230" y="113459"/>
                    <a:pt x="142698" y="98574"/>
                    <a:pt x="145778" y="83483"/>
                  </a:cubicBezTo>
                  <a:cubicBezTo>
                    <a:pt x="147420" y="75475"/>
                    <a:pt x="147831" y="67160"/>
                    <a:pt x="147318" y="58434"/>
                  </a:cubicBezTo>
                </a:path>
              </a:pathLst>
            </a:custGeom>
            <a:solidFill>
              <a:srgbClr val="FFFFFF"/>
            </a:solidFill>
            <a:ln w="10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3328503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+ Text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que 2">
            <a:extLst>
              <a:ext uri="{FF2B5EF4-FFF2-40B4-BE49-F238E27FC236}">
                <a16:creationId xmlns:a16="http://schemas.microsoft.com/office/drawing/2014/main" id="{320350D4-2B99-43E0-8350-BA1868AF27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6703" t="17415" b="24058"/>
          <a:stretch/>
        </p:blipFill>
        <p:spPr>
          <a:xfrm>
            <a:off x="0" y="0"/>
            <a:ext cx="5089418" cy="6858000"/>
          </a:xfrm>
          <a:prstGeom prst="rect">
            <a:avLst/>
          </a:prstGeom>
        </p:spPr>
      </p:pic>
      <p:sp>
        <p:nvSpPr>
          <p:cNvPr id="6" name="Titre 5">
            <a:extLst>
              <a:ext uri="{FF2B5EF4-FFF2-40B4-BE49-F238E27FC236}">
                <a16:creationId xmlns:a16="http://schemas.microsoft.com/office/drawing/2014/main" id="{A21AAEEF-6F8D-4F4A-BA80-A6DEC8A799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8710" y="397389"/>
            <a:ext cx="11433877" cy="535531"/>
          </a:xfrm>
        </p:spPr>
        <p:txBody>
          <a:bodyPr>
            <a:spAutoFit/>
          </a:bodyPr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BE3E2AF-234B-41AD-9B9A-8A416BFE357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9B5AF8D7-3291-4136-B08F-A777867E81A5}"/>
              </a:ext>
            </a:extLst>
          </p:cNvPr>
          <p:cNvSpPr/>
          <p:nvPr userDrawn="1"/>
        </p:nvSpPr>
        <p:spPr>
          <a:xfrm>
            <a:off x="4424657" y="5897844"/>
            <a:ext cx="1988032" cy="1988032"/>
          </a:xfrm>
          <a:prstGeom prst="arc">
            <a:avLst>
              <a:gd name="adj1" fmla="val 10956447"/>
              <a:gd name="adj2" fmla="val 2151867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36D8954-FF7A-41ED-AA52-FEA99C34E3A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79413" y="1585913"/>
            <a:ext cx="11433878" cy="1569660"/>
          </a:xfrm>
        </p:spPr>
        <p:txBody>
          <a:bodyPr>
            <a:spAutoFit/>
          </a:bodyPr>
          <a:lstStyle>
            <a:lvl1pPr>
              <a:defRPr b="1"/>
            </a:lvl1pPr>
          </a:lstStyle>
          <a:p>
            <a:pPr lvl="0"/>
            <a:r>
              <a:rPr lang="fr-FR"/>
              <a:t>Cliquez ici pour insérer votre texte de niveau 01, Police Arial, corps 16, violet, gras, et vous pouvez mettre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en avant comme ceci</a:t>
            </a:r>
          </a:p>
          <a:p>
            <a:pPr lvl="1"/>
            <a:r>
              <a:rPr lang="fr-FR"/>
              <a:t>Cliquez ici pour insérer votre texte de niveau 02, police Arial, corps 12, violet, sans gras, mais vous pouvez mettre en avant </a:t>
            </a:r>
            <a:r>
              <a:rPr lang="fr-FR" b="1">
                <a:solidFill>
                  <a:schemeClr val="accent3"/>
                </a:solidFill>
              </a:rPr>
              <a:t>certains mots </a:t>
            </a:r>
            <a:r>
              <a:rPr lang="fr-FR"/>
              <a:t>comme ceci</a:t>
            </a:r>
          </a:p>
          <a:p>
            <a:pPr lvl="2"/>
            <a:r>
              <a:rPr lang="fr-FR"/>
              <a:t>Cliquez ici pour insérer votre texte de niveau 03, police Arial, corps 12, violet, sans gras, mais vous pouvez mettre en avant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comme ceci</a:t>
            </a:r>
          </a:p>
          <a:p>
            <a:pPr lvl="3"/>
            <a:r>
              <a:rPr lang="fr-FR"/>
              <a:t>Cliquez ici pour insérer votre texte de niveau 04, police Arial, corps 11, violet, sans gras, mais vous pouvez mettre en avant </a:t>
            </a:r>
            <a:r>
              <a:rPr lang="fr-FR" b="1"/>
              <a:t>certains mots </a:t>
            </a:r>
            <a:r>
              <a:rPr lang="fr-FR"/>
              <a:t>comme ceci</a:t>
            </a:r>
          </a:p>
        </p:txBody>
      </p:sp>
      <p:sp>
        <p:nvSpPr>
          <p:cNvPr id="14" name="Espace réservé du texte 3">
            <a:extLst>
              <a:ext uri="{FF2B5EF4-FFF2-40B4-BE49-F238E27FC236}">
                <a16:creationId xmlns:a16="http://schemas.microsoft.com/office/drawing/2014/main" id="{39BD3B99-170C-443C-B77B-21EF7C0E7EA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01874" y="6142374"/>
            <a:ext cx="3854569" cy="215444"/>
          </a:xfrm>
        </p:spPr>
        <p:txBody>
          <a:bodyPr lIns="108000"/>
          <a:lstStyle>
            <a:lvl1pPr marL="127000" indent="-127000" algn="l" defTabSz="914400" rtl="0" eaLnBrk="1" latinLnBrk="0" hangingPunct="1">
              <a:buFont typeface="+mj-lt"/>
              <a:buAutoNum type="arabicPeriod"/>
              <a:defRPr lang="en-GB" sz="800" b="0" kern="1200" dirty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127000" indent="-127000">
              <a:buFont typeface="+mj-lt"/>
              <a:buAutoNum type="arabicPeriod"/>
            </a:pPr>
            <a:r>
              <a:rPr lang="fr-FR" sz="800">
                <a:solidFill>
                  <a:schemeClr val="bg2">
                    <a:lumMod val="75000"/>
                  </a:schemeClr>
                </a:solidFill>
              </a:rPr>
              <a:t>Cliquer ici pour ajouter vos notes de bas de page</a:t>
            </a:r>
          </a:p>
        </p:txBody>
      </p:sp>
      <p:sp>
        <p:nvSpPr>
          <p:cNvPr id="15" name="Espace réservé du pied de page 3">
            <a:extLst>
              <a:ext uri="{FF2B5EF4-FFF2-40B4-BE49-F238E27FC236}">
                <a16:creationId xmlns:a16="http://schemas.microsoft.com/office/drawing/2014/main" id="{47D16207-D0EE-4502-801A-727075EEEC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02437" y="635444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Présentation du dispositif e-SY</a:t>
            </a:r>
          </a:p>
        </p:txBody>
      </p:sp>
      <p:sp>
        <p:nvSpPr>
          <p:cNvPr id="18" name="Espace réservé du texte 6">
            <a:extLst>
              <a:ext uri="{FF2B5EF4-FFF2-40B4-BE49-F238E27FC236}">
                <a16:creationId xmlns:a16="http://schemas.microsoft.com/office/drawing/2014/main" id="{95CA27D1-30AC-4F32-8AB4-EBB333AB276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78710" y="932920"/>
            <a:ext cx="11434577" cy="338554"/>
          </a:xfrm>
        </p:spPr>
        <p:txBody>
          <a:bodyPr wrap="square">
            <a:spAutoFit/>
          </a:bodyPr>
          <a:lstStyle>
            <a:lvl1pPr>
              <a:defRPr sz="1600" b="0"/>
            </a:lvl1pPr>
          </a:lstStyle>
          <a:p>
            <a:pPr lvl="0"/>
            <a:r>
              <a:rPr lang="fr-FR"/>
              <a:t>Sous-titre de la slide</a:t>
            </a:r>
          </a:p>
        </p:txBody>
      </p: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4EF3FFED-C30D-475F-80FB-0DC7233E515C}"/>
              </a:ext>
            </a:extLst>
          </p:cNvPr>
          <p:cNvGrpSpPr/>
          <p:nvPr userDrawn="1"/>
        </p:nvGrpSpPr>
        <p:grpSpPr>
          <a:xfrm>
            <a:off x="12361845" y="0"/>
            <a:ext cx="1885826" cy="1681996"/>
            <a:chOff x="7045594" y="2588002"/>
            <a:chExt cx="1885826" cy="1681996"/>
          </a:xfrm>
        </p:grpSpPr>
        <p:grpSp>
          <p:nvGrpSpPr>
            <p:cNvPr id="20" name="Groupe 19">
              <a:extLst>
                <a:ext uri="{FF2B5EF4-FFF2-40B4-BE49-F238E27FC236}">
                  <a16:creationId xmlns:a16="http://schemas.microsoft.com/office/drawing/2014/main" id="{F81BD1FC-3363-4225-82F8-DFBCA8701D2A}"/>
                </a:ext>
              </a:extLst>
            </p:cNvPr>
            <p:cNvGrpSpPr/>
            <p:nvPr/>
          </p:nvGrpSpPr>
          <p:grpSpPr>
            <a:xfrm>
              <a:off x="7045594" y="2588002"/>
              <a:ext cx="1885826" cy="1681996"/>
              <a:chOff x="2689543" y="1651754"/>
              <a:chExt cx="1885826" cy="1681996"/>
            </a:xfrm>
          </p:grpSpPr>
          <p:sp>
            <p:nvSpPr>
              <p:cNvPr id="23" name="Freeform 5">
                <a:extLst>
                  <a:ext uri="{FF2B5EF4-FFF2-40B4-BE49-F238E27FC236}">
                    <a16:creationId xmlns:a16="http://schemas.microsoft.com/office/drawing/2014/main" id="{6F1507B1-D523-49CB-8AC8-B41282D51BC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9731" y="1651754"/>
                <a:ext cx="425450" cy="425450"/>
              </a:xfrm>
              <a:custGeom>
                <a:avLst/>
                <a:gdLst>
                  <a:gd name="T0" fmla="*/ 173 w 346"/>
                  <a:gd name="T1" fmla="*/ 0 h 346"/>
                  <a:gd name="T2" fmla="*/ 0 w 346"/>
                  <a:gd name="T3" fmla="*/ 173 h 346"/>
                  <a:gd name="T4" fmla="*/ 173 w 346"/>
                  <a:gd name="T5" fmla="*/ 346 h 346"/>
                  <a:gd name="T6" fmla="*/ 346 w 346"/>
                  <a:gd name="T7" fmla="*/ 173 h 346"/>
                  <a:gd name="T8" fmla="*/ 173 w 346"/>
                  <a:gd name="T9" fmla="*/ 0 h 346"/>
                  <a:gd name="T10" fmla="*/ 201 w 346"/>
                  <a:gd name="T11" fmla="*/ 247 h 346"/>
                  <a:gd name="T12" fmla="*/ 128 w 346"/>
                  <a:gd name="T13" fmla="*/ 290 h 346"/>
                  <a:gd name="T14" fmla="*/ 111 w 346"/>
                  <a:gd name="T15" fmla="*/ 278 h 346"/>
                  <a:gd name="T16" fmla="*/ 112 w 346"/>
                  <a:gd name="T17" fmla="*/ 272 h 346"/>
                  <a:gd name="T18" fmla="*/ 153 w 346"/>
                  <a:gd name="T19" fmla="*/ 172 h 346"/>
                  <a:gd name="T20" fmla="*/ 150 w 346"/>
                  <a:gd name="T21" fmla="*/ 165 h 346"/>
                  <a:gd name="T22" fmla="*/ 126 w 346"/>
                  <a:gd name="T23" fmla="*/ 175 h 346"/>
                  <a:gd name="T24" fmla="*/ 121 w 346"/>
                  <a:gd name="T25" fmla="*/ 173 h 346"/>
                  <a:gd name="T26" fmla="*/ 126 w 346"/>
                  <a:gd name="T27" fmla="*/ 163 h 346"/>
                  <a:gd name="T28" fmla="*/ 195 w 346"/>
                  <a:gd name="T29" fmla="*/ 128 h 346"/>
                  <a:gd name="T30" fmla="*/ 205 w 346"/>
                  <a:gd name="T31" fmla="*/ 141 h 346"/>
                  <a:gd name="T32" fmla="*/ 201 w 346"/>
                  <a:gd name="T33" fmla="*/ 154 h 346"/>
                  <a:gd name="T34" fmla="*/ 164 w 346"/>
                  <a:gd name="T35" fmla="*/ 247 h 346"/>
                  <a:gd name="T36" fmla="*/ 169 w 346"/>
                  <a:gd name="T37" fmla="*/ 252 h 346"/>
                  <a:gd name="T38" fmla="*/ 196 w 346"/>
                  <a:gd name="T39" fmla="*/ 235 h 346"/>
                  <a:gd name="T40" fmla="*/ 204 w 346"/>
                  <a:gd name="T41" fmla="*/ 231 h 346"/>
                  <a:gd name="T42" fmla="*/ 207 w 346"/>
                  <a:gd name="T43" fmla="*/ 234 h 346"/>
                  <a:gd name="T44" fmla="*/ 201 w 346"/>
                  <a:gd name="T45" fmla="*/ 247 h 346"/>
                  <a:gd name="T46" fmla="*/ 192 w 346"/>
                  <a:gd name="T47" fmla="*/ 98 h 346"/>
                  <a:gd name="T48" fmla="*/ 182 w 346"/>
                  <a:gd name="T49" fmla="*/ 95 h 346"/>
                  <a:gd name="T50" fmla="*/ 173 w 346"/>
                  <a:gd name="T51" fmla="*/ 76 h 346"/>
                  <a:gd name="T52" fmla="*/ 186 w 346"/>
                  <a:gd name="T53" fmla="*/ 52 h 346"/>
                  <a:gd name="T54" fmla="*/ 198 w 346"/>
                  <a:gd name="T55" fmla="*/ 48 h 346"/>
                  <a:gd name="T56" fmla="*/ 219 w 346"/>
                  <a:gd name="T57" fmla="*/ 70 h 346"/>
                  <a:gd name="T58" fmla="*/ 192 w 346"/>
                  <a:gd name="T59" fmla="*/ 98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6" h="346">
                    <a:moveTo>
                      <a:pt x="173" y="0"/>
                    </a:moveTo>
                    <a:cubicBezTo>
                      <a:pt x="78" y="0"/>
                      <a:pt x="0" y="78"/>
                      <a:pt x="0" y="173"/>
                    </a:cubicBezTo>
                    <a:cubicBezTo>
                      <a:pt x="0" y="268"/>
                      <a:pt x="78" y="346"/>
                      <a:pt x="173" y="346"/>
                    </a:cubicBezTo>
                    <a:cubicBezTo>
                      <a:pt x="268" y="346"/>
                      <a:pt x="346" y="268"/>
                      <a:pt x="346" y="173"/>
                    </a:cubicBezTo>
                    <a:cubicBezTo>
                      <a:pt x="346" y="78"/>
                      <a:pt x="268" y="0"/>
                      <a:pt x="173" y="0"/>
                    </a:cubicBezTo>
                    <a:close/>
                    <a:moveTo>
                      <a:pt x="201" y="247"/>
                    </a:moveTo>
                    <a:cubicBezTo>
                      <a:pt x="182" y="270"/>
                      <a:pt x="143" y="290"/>
                      <a:pt x="128" y="290"/>
                    </a:cubicBezTo>
                    <a:cubicBezTo>
                      <a:pt x="122" y="290"/>
                      <a:pt x="111" y="284"/>
                      <a:pt x="111" y="278"/>
                    </a:cubicBezTo>
                    <a:cubicBezTo>
                      <a:pt x="111" y="276"/>
                      <a:pt x="111" y="276"/>
                      <a:pt x="112" y="272"/>
                    </a:cubicBezTo>
                    <a:cubicBezTo>
                      <a:pt x="126" y="238"/>
                      <a:pt x="138" y="213"/>
                      <a:pt x="153" y="172"/>
                    </a:cubicBezTo>
                    <a:cubicBezTo>
                      <a:pt x="154" y="169"/>
                      <a:pt x="153" y="165"/>
                      <a:pt x="150" y="165"/>
                    </a:cubicBezTo>
                    <a:cubicBezTo>
                      <a:pt x="146" y="165"/>
                      <a:pt x="136" y="169"/>
                      <a:pt x="126" y="175"/>
                    </a:cubicBezTo>
                    <a:cubicBezTo>
                      <a:pt x="125" y="177"/>
                      <a:pt x="121" y="174"/>
                      <a:pt x="121" y="173"/>
                    </a:cubicBezTo>
                    <a:cubicBezTo>
                      <a:pt x="121" y="170"/>
                      <a:pt x="123" y="167"/>
                      <a:pt x="126" y="163"/>
                    </a:cubicBezTo>
                    <a:cubicBezTo>
                      <a:pt x="134" y="154"/>
                      <a:pt x="171" y="128"/>
                      <a:pt x="195" y="128"/>
                    </a:cubicBezTo>
                    <a:cubicBezTo>
                      <a:pt x="199" y="128"/>
                      <a:pt x="205" y="137"/>
                      <a:pt x="205" y="141"/>
                    </a:cubicBezTo>
                    <a:cubicBezTo>
                      <a:pt x="205" y="144"/>
                      <a:pt x="202" y="151"/>
                      <a:pt x="201" y="154"/>
                    </a:cubicBezTo>
                    <a:cubicBezTo>
                      <a:pt x="182" y="197"/>
                      <a:pt x="176" y="218"/>
                      <a:pt x="164" y="247"/>
                    </a:cubicBezTo>
                    <a:cubicBezTo>
                      <a:pt x="163" y="251"/>
                      <a:pt x="166" y="252"/>
                      <a:pt x="169" y="252"/>
                    </a:cubicBezTo>
                    <a:cubicBezTo>
                      <a:pt x="172" y="252"/>
                      <a:pt x="182" y="247"/>
                      <a:pt x="196" y="235"/>
                    </a:cubicBezTo>
                    <a:cubicBezTo>
                      <a:pt x="201" y="231"/>
                      <a:pt x="202" y="231"/>
                      <a:pt x="204" y="231"/>
                    </a:cubicBezTo>
                    <a:cubicBezTo>
                      <a:pt x="205" y="231"/>
                      <a:pt x="207" y="232"/>
                      <a:pt x="207" y="234"/>
                    </a:cubicBezTo>
                    <a:cubicBezTo>
                      <a:pt x="207" y="237"/>
                      <a:pt x="205" y="242"/>
                      <a:pt x="201" y="247"/>
                    </a:cubicBezTo>
                    <a:close/>
                    <a:moveTo>
                      <a:pt x="192" y="98"/>
                    </a:moveTo>
                    <a:cubicBezTo>
                      <a:pt x="188" y="98"/>
                      <a:pt x="185" y="96"/>
                      <a:pt x="182" y="95"/>
                    </a:cubicBezTo>
                    <a:cubicBezTo>
                      <a:pt x="177" y="91"/>
                      <a:pt x="173" y="85"/>
                      <a:pt x="173" y="76"/>
                    </a:cubicBezTo>
                    <a:cubicBezTo>
                      <a:pt x="173" y="65"/>
                      <a:pt x="179" y="57"/>
                      <a:pt x="186" y="52"/>
                    </a:cubicBezTo>
                    <a:cubicBezTo>
                      <a:pt x="190" y="49"/>
                      <a:pt x="195" y="48"/>
                      <a:pt x="198" y="48"/>
                    </a:cubicBezTo>
                    <a:cubicBezTo>
                      <a:pt x="213" y="48"/>
                      <a:pt x="219" y="59"/>
                      <a:pt x="219" y="70"/>
                    </a:cubicBezTo>
                    <a:cubicBezTo>
                      <a:pt x="219" y="82"/>
                      <a:pt x="206" y="98"/>
                      <a:pt x="192" y="98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58CC9B30-BA57-4CB2-9450-847CD6494074}"/>
                  </a:ext>
                </a:extLst>
              </p:cNvPr>
              <p:cNvSpPr/>
              <p:nvPr/>
            </p:nvSpPr>
            <p:spPr>
              <a:xfrm>
                <a:off x="2689543" y="2010311"/>
                <a:ext cx="1885826" cy="1323439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Pour passer d’un niveau</a:t>
                </a:r>
                <a:b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</a:b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de puces à un autre :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fr-FR" sz="10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Sélectionner la ligne souhaitée et utiliser la tabulation vers l’avant ou vers l’arrière 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</p:grpSp>
        <p:pic>
          <p:nvPicPr>
            <p:cNvPr id="21" name="Image 20">
              <a:extLst>
                <a:ext uri="{FF2B5EF4-FFF2-40B4-BE49-F238E27FC236}">
                  <a16:creationId xmlns:a16="http://schemas.microsoft.com/office/drawing/2014/main" id="{BC716320-3C0C-4542-895F-69DB302347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02328" y="3962222"/>
              <a:ext cx="180768" cy="199216"/>
            </a:xfrm>
            <a:prstGeom prst="rect">
              <a:avLst/>
            </a:prstGeom>
          </p:spPr>
        </p:pic>
        <p:pic>
          <p:nvPicPr>
            <p:cNvPr id="22" name="Image 21">
              <a:extLst>
                <a:ext uri="{FF2B5EF4-FFF2-40B4-BE49-F238E27FC236}">
                  <a16:creationId xmlns:a16="http://schemas.microsoft.com/office/drawing/2014/main" id="{B665D74D-4181-4CDE-BBAF-ABBD572F8C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67210" y="3962222"/>
              <a:ext cx="180768" cy="1992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054799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uvertur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que 3">
            <a:extLst>
              <a:ext uri="{FF2B5EF4-FFF2-40B4-BE49-F238E27FC236}">
                <a16:creationId xmlns:a16="http://schemas.microsoft.com/office/drawing/2014/main" id="{B27EBF56-ABDC-4AE8-942A-C50A8540AF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1081" t="20954" r="19387" b="52209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7" name="Ellipse 6">
            <a:extLst>
              <a:ext uri="{FF2B5EF4-FFF2-40B4-BE49-F238E27FC236}">
                <a16:creationId xmlns:a16="http://schemas.microsoft.com/office/drawing/2014/main" id="{8A75778F-CB1E-4DA7-AF07-308A7FE35535}"/>
              </a:ext>
            </a:extLst>
          </p:cNvPr>
          <p:cNvSpPr/>
          <p:nvPr userDrawn="1"/>
        </p:nvSpPr>
        <p:spPr>
          <a:xfrm>
            <a:off x="784570" y="939864"/>
            <a:ext cx="2209800" cy="22098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3D16155C-639A-4A38-BBF5-E86A062F0A21}"/>
              </a:ext>
            </a:extLst>
          </p:cNvPr>
          <p:cNvSpPr/>
          <p:nvPr userDrawn="1"/>
        </p:nvSpPr>
        <p:spPr>
          <a:xfrm>
            <a:off x="7757932" y="634293"/>
            <a:ext cx="518160" cy="51816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Espace réservé du texte 38">
            <a:extLst>
              <a:ext uri="{FF2B5EF4-FFF2-40B4-BE49-F238E27FC236}">
                <a16:creationId xmlns:a16="http://schemas.microsoft.com/office/drawing/2014/main" id="{A4768641-9C27-4F60-8701-FED04FC3633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02322" y="3685964"/>
            <a:ext cx="6228397" cy="1754326"/>
          </a:xfrm>
        </p:spPr>
        <p:txBody>
          <a:bodyPr anchor="ctr">
            <a:spAutoFit/>
          </a:bodyPr>
          <a:lstStyle>
            <a:lvl1pPr>
              <a:spcBef>
                <a:spcPts val="0"/>
              </a:spcBef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Titre de la présentation</a:t>
            </a:r>
            <a:br>
              <a:rPr lang="fr-FR"/>
            </a:br>
            <a:r>
              <a:rPr lang="fr-FR"/>
              <a:t>sur plusieurs lignes</a:t>
            </a:r>
            <a:br>
              <a:rPr lang="fr-FR"/>
            </a:br>
            <a:r>
              <a:rPr lang="fr-FR"/>
              <a:t>si nécessaire</a:t>
            </a:r>
          </a:p>
        </p:txBody>
      </p:sp>
      <p:sp>
        <p:nvSpPr>
          <p:cNvPr id="90" name="Espace réservé pour une image  89">
            <a:extLst>
              <a:ext uri="{FF2B5EF4-FFF2-40B4-BE49-F238E27FC236}">
                <a16:creationId xmlns:a16="http://schemas.microsoft.com/office/drawing/2014/main" id="{737F960D-39C3-4C7D-AFD5-043EE02B127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829090" y="2"/>
            <a:ext cx="5362912" cy="6857999"/>
          </a:xfrm>
          <a:custGeom>
            <a:avLst/>
            <a:gdLst>
              <a:gd name="connsiteX0" fmla="*/ 1003433 w 5362912"/>
              <a:gd name="connsiteY0" fmla="*/ 0 h 6857999"/>
              <a:gd name="connsiteX1" fmla="*/ 4572489 w 5362912"/>
              <a:gd name="connsiteY1" fmla="*/ 0 h 6857999"/>
              <a:gd name="connsiteX2" fmla="*/ 4584154 w 5362912"/>
              <a:gd name="connsiteY2" fmla="*/ 6598 h 6857999"/>
              <a:gd name="connsiteX3" fmla="*/ 4875146 w 5362912"/>
              <a:gd name="connsiteY3" fmla="*/ 214277 h 6857999"/>
              <a:gd name="connsiteX4" fmla="*/ 5341297 w 5362912"/>
              <a:gd name="connsiteY4" fmla="*/ 699891 h 6857999"/>
              <a:gd name="connsiteX5" fmla="*/ 5362912 w 5362912"/>
              <a:gd name="connsiteY5" fmla="*/ 729374 h 6857999"/>
              <a:gd name="connsiteX6" fmla="*/ 5362912 w 5362912"/>
              <a:gd name="connsiteY6" fmla="*/ 5299803 h 6857999"/>
              <a:gd name="connsiteX7" fmla="*/ 5286449 w 5362912"/>
              <a:gd name="connsiteY7" fmla="*/ 5446178 h 6857999"/>
              <a:gd name="connsiteX8" fmla="*/ 4945784 w 5362912"/>
              <a:gd name="connsiteY8" fmla="*/ 6004564 h 6857999"/>
              <a:gd name="connsiteX9" fmla="*/ 4563124 w 5362912"/>
              <a:gd name="connsiteY9" fmla="*/ 6547411 h 6857999"/>
              <a:gd name="connsiteX10" fmla="*/ 4319887 w 5362912"/>
              <a:gd name="connsiteY10" fmla="*/ 6857999 h 6857999"/>
              <a:gd name="connsiteX11" fmla="*/ 1879316 w 5362912"/>
              <a:gd name="connsiteY11" fmla="*/ 6857999 h 6857999"/>
              <a:gd name="connsiteX12" fmla="*/ 1939276 w 5362912"/>
              <a:gd name="connsiteY12" fmla="*/ 6759058 h 6857999"/>
              <a:gd name="connsiteX13" fmla="*/ 2474964 w 5362912"/>
              <a:gd name="connsiteY13" fmla="*/ 5387764 h 6857999"/>
              <a:gd name="connsiteX14" fmla="*/ 1945416 w 5362912"/>
              <a:gd name="connsiteY14" fmla="*/ 4363358 h 6857999"/>
              <a:gd name="connsiteX15" fmla="*/ 1231683 w 5362912"/>
              <a:gd name="connsiteY15" fmla="*/ 4084483 h 6857999"/>
              <a:gd name="connsiteX16" fmla="*/ 528576 w 5362912"/>
              <a:gd name="connsiteY16" fmla="*/ 3575636 h 6857999"/>
              <a:gd name="connsiteX17" fmla="*/ 44336 w 5362912"/>
              <a:gd name="connsiteY17" fmla="*/ 2769537 h 6857999"/>
              <a:gd name="connsiteX18" fmla="*/ 4398 w 5362912"/>
              <a:gd name="connsiteY18" fmla="*/ 2646784 h 6857999"/>
              <a:gd name="connsiteX19" fmla="*/ 892 w 5362912"/>
              <a:gd name="connsiteY19" fmla="*/ 2631525 h 6857999"/>
              <a:gd name="connsiteX20" fmla="*/ 51182 w 5362912"/>
              <a:gd name="connsiteY20" fmla="*/ 2626455 h 6857999"/>
              <a:gd name="connsiteX21" fmla="*/ 446661 w 5362912"/>
              <a:gd name="connsiteY21" fmla="*/ 2141218 h 6857999"/>
              <a:gd name="connsiteX22" fmla="*/ 51182 w 5362912"/>
              <a:gd name="connsiteY22" fmla="*/ 1655981 h 6857999"/>
              <a:gd name="connsiteX23" fmla="*/ 0 w 5362912"/>
              <a:gd name="connsiteY23" fmla="*/ 1650821 h 6857999"/>
              <a:gd name="connsiteX24" fmla="*/ 11015 w 5362912"/>
              <a:gd name="connsiteY24" fmla="*/ 1591152 h 6857999"/>
              <a:gd name="connsiteX25" fmla="*/ 855969 w 5362912"/>
              <a:gd name="connsiteY25" fmla="*/ 100465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362912" h="6857999">
                <a:moveTo>
                  <a:pt x="1003433" y="0"/>
                </a:moveTo>
                <a:lnTo>
                  <a:pt x="4572489" y="0"/>
                </a:lnTo>
                <a:lnTo>
                  <a:pt x="4584154" y="6598"/>
                </a:lnTo>
                <a:cubicBezTo>
                  <a:pt x="4688427" y="70390"/>
                  <a:pt x="4785410" y="139664"/>
                  <a:pt x="4875146" y="214277"/>
                </a:cubicBezTo>
                <a:cubicBezTo>
                  <a:pt x="5051942" y="365541"/>
                  <a:pt x="5207382" y="527292"/>
                  <a:pt x="5341297" y="699891"/>
                </a:cubicBezTo>
                <a:lnTo>
                  <a:pt x="5362912" y="729374"/>
                </a:lnTo>
                <a:lnTo>
                  <a:pt x="5362912" y="5299803"/>
                </a:lnTo>
                <a:lnTo>
                  <a:pt x="5286449" y="5446178"/>
                </a:lnTo>
                <a:cubicBezTo>
                  <a:pt x="5183430" y="5632978"/>
                  <a:pt x="5069861" y="5819141"/>
                  <a:pt x="4945784" y="6004564"/>
                </a:cubicBezTo>
                <a:cubicBezTo>
                  <a:pt x="4822387" y="6189349"/>
                  <a:pt x="4694820" y="6370263"/>
                  <a:pt x="4563124" y="6547411"/>
                </a:cubicBezTo>
                <a:lnTo>
                  <a:pt x="4319887" y="6857999"/>
                </a:lnTo>
                <a:lnTo>
                  <a:pt x="1879316" y="6857999"/>
                </a:lnTo>
                <a:lnTo>
                  <a:pt x="1939276" y="6759058"/>
                </a:lnTo>
                <a:cubicBezTo>
                  <a:pt x="2199789" y="6308904"/>
                  <a:pt x="2379314" y="5850414"/>
                  <a:pt x="2474964" y="5387764"/>
                </a:cubicBezTo>
                <a:cubicBezTo>
                  <a:pt x="2576446" y="4889304"/>
                  <a:pt x="2401608" y="4546185"/>
                  <a:pt x="1945416" y="4363358"/>
                </a:cubicBezTo>
                <a:cubicBezTo>
                  <a:pt x="1741332" y="4292321"/>
                  <a:pt x="1506485" y="4200268"/>
                  <a:pt x="1231683" y="4084483"/>
                </a:cubicBezTo>
                <a:cubicBezTo>
                  <a:pt x="964871" y="3967500"/>
                  <a:pt x="727386" y="3799136"/>
                  <a:pt x="528576" y="3575636"/>
                </a:cubicBezTo>
                <a:cubicBezTo>
                  <a:pt x="325850" y="3349420"/>
                  <a:pt x="167154" y="3082532"/>
                  <a:pt x="44336" y="2769537"/>
                </a:cubicBezTo>
                <a:cubicBezTo>
                  <a:pt x="29334" y="2729754"/>
                  <a:pt x="16019" y="2688840"/>
                  <a:pt x="4398" y="2646784"/>
                </a:cubicBezTo>
                <a:lnTo>
                  <a:pt x="892" y="2631525"/>
                </a:lnTo>
                <a:lnTo>
                  <a:pt x="51182" y="2626455"/>
                </a:lnTo>
                <a:cubicBezTo>
                  <a:pt x="276882" y="2580271"/>
                  <a:pt x="446661" y="2380572"/>
                  <a:pt x="446661" y="2141218"/>
                </a:cubicBezTo>
                <a:cubicBezTo>
                  <a:pt x="446661" y="1901865"/>
                  <a:pt x="276882" y="1702166"/>
                  <a:pt x="51182" y="1655981"/>
                </a:cubicBezTo>
                <a:lnTo>
                  <a:pt x="0" y="1650821"/>
                </a:lnTo>
                <a:lnTo>
                  <a:pt x="11015" y="1591152"/>
                </a:lnTo>
                <a:cubicBezTo>
                  <a:pt x="147058" y="931321"/>
                  <a:pt x="428732" y="435010"/>
                  <a:pt x="855969" y="100465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/>
              <a:t> </a:t>
            </a:r>
          </a:p>
        </p:txBody>
      </p:sp>
      <p:grpSp>
        <p:nvGrpSpPr>
          <p:cNvPr id="88" name="Groupe 87">
            <a:extLst>
              <a:ext uri="{FF2B5EF4-FFF2-40B4-BE49-F238E27FC236}">
                <a16:creationId xmlns:a16="http://schemas.microsoft.com/office/drawing/2014/main" id="{327E9348-628E-4F8B-8163-BA781ECACD8E}"/>
              </a:ext>
            </a:extLst>
          </p:cNvPr>
          <p:cNvGrpSpPr/>
          <p:nvPr userDrawn="1"/>
        </p:nvGrpSpPr>
        <p:grpSpPr>
          <a:xfrm>
            <a:off x="4404755" y="1645920"/>
            <a:ext cx="2869356" cy="1491854"/>
            <a:chOff x="4404755" y="1645920"/>
            <a:chExt cx="2869356" cy="1491854"/>
          </a:xfrm>
        </p:grpSpPr>
        <p:grpSp>
          <p:nvGrpSpPr>
            <p:cNvPr id="51" name="Graphic 9">
              <a:extLst>
                <a:ext uri="{FF2B5EF4-FFF2-40B4-BE49-F238E27FC236}">
                  <a16:creationId xmlns:a16="http://schemas.microsoft.com/office/drawing/2014/main" id="{63C0D48B-BEFA-40BB-AC42-3185502C3215}"/>
                </a:ext>
              </a:extLst>
            </p:cNvPr>
            <p:cNvGrpSpPr/>
            <p:nvPr userDrawn="1"/>
          </p:nvGrpSpPr>
          <p:grpSpPr>
            <a:xfrm>
              <a:off x="4449720" y="1645920"/>
              <a:ext cx="2310679" cy="1491854"/>
              <a:chOff x="4449720" y="1645920"/>
              <a:chExt cx="2310679" cy="1491854"/>
            </a:xfrm>
            <a:solidFill>
              <a:srgbClr val="FFFFFF"/>
            </a:solidFill>
          </p:grpSpPr>
          <p:sp>
            <p:nvSpPr>
              <p:cNvPr id="52" name="Forme libre : forme 51">
                <a:extLst>
                  <a:ext uri="{FF2B5EF4-FFF2-40B4-BE49-F238E27FC236}">
                    <a16:creationId xmlns:a16="http://schemas.microsoft.com/office/drawing/2014/main" id="{D339A681-3407-4B2E-AA4B-F6D76816A4C1}"/>
                  </a:ext>
                </a:extLst>
              </p:cNvPr>
              <p:cNvSpPr/>
              <p:nvPr/>
            </p:nvSpPr>
            <p:spPr>
              <a:xfrm>
                <a:off x="5520159" y="1645920"/>
                <a:ext cx="712873" cy="989026"/>
              </a:xfrm>
              <a:custGeom>
                <a:avLst/>
                <a:gdLst>
                  <a:gd name="connsiteX0" fmla="*/ 0 w 712873"/>
                  <a:gd name="connsiteY0" fmla="*/ 736175 h 989026"/>
                  <a:gd name="connsiteX1" fmla="*/ 108512 w 712873"/>
                  <a:gd name="connsiteY1" fmla="*/ 604359 h 989026"/>
                  <a:gd name="connsiteX2" fmla="*/ 212918 w 712873"/>
                  <a:gd name="connsiteY2" fmla="*/ 722521 h 989026"/>
                  <a:gd name="connsiteX3" fmla="*/ 153888 w 712873"/>
                  <a:gd name="connsiteY3" fmla="*/ 766460 h 989026"/>
                  <a:gd name="connsiteX4" fmla="*/ 357155 w 712873"/>
                  <a:gd name="connsiteY4" fmla="*/ 861215 h 989026"/>
                  <a:gd name="connsiteX5" fmla="*/ 557651 w 712873"/>
                  <a:gd name="connsiteY5" fmla="*/ 716977 h 989026"/>
                  <a:gd name="connsiteX6" fmla="*/ 398322 w 712873"/>
                  <a:gd name="connsiteY6" fmla="*/ 561756 h 989026"/>
                  <a:gd name="connsiteX7" fmla="*/ 282932 w 712873"/>
                  <a:gd name="connsiteY7" fmla="*/ 531573 h 989026"/>
                  <a:gd name="connsiteX8" fmla="*/ 54923 w 712873"/>
                  <a:gd name="connsiteY8" fmla="*/ 267840 h 989026"/>
                  <a:gd name="connsiteX9" fmla="*/ 374916 w 712873"/>
                  <a:gd name="connsiteY9" fmla="*/ 0 h 989026"/>
                  <a:gd name="connsiteX10" fmla="*/ 672939 w 712873"/>
                  <a:gd name="connsiteY10" fmla="*/ 221130 h 989026"/>
                  <a:gd name="connsiteX11" fmla="*/ 567198 w 712873"/>
                  <a:gd name="connsiteY11" fmla="*/ 348839 h 989026"/>
                  <a:gd name="connsiteX12" fmla="*/ 461458 w 712873"/>
                  <a:gd name="connsiteY12" fmla="*/ 230677 h 989026"/>
                  <a:gd name="connsiteX13" fmla="*/ 519153 w 712873"/>
                  <a:gd name="connsiteY13" fmla="*/ 189510 h 989026"/>
                  <a:gd name="connsiteX14" fmla="*/ 374916 w 712873"/>
                  <a:gd name="connsiteY14" fmla="*/ 127709 h 989026"/>
                  <a:gd name="connsiteX15" fmla="*/ 211480 w 712873"/>
                  <a:gd name="connsiteY15" fmla="*/ 260962 h 989026"/>
                  <a:gd name="connsiteX16" fmla="*/ 352946 w 712873"/>
                  <a:gd name="connsiteY16" fmla="*/ 401093 h 989026"/>
                  <a:gd name="connsiteX17" fmla="*/ 453246 w 712873"/>
                  <a:gd name="connsiteY17" fmla="*/ 425834 h 989026"/>
                  <a:gd name="connsiteX18" fmla="*/ 712873 w 712873"/>
                  <a:gd name="connsiteY18" fmla="*/ 707430 h 989026"/>
                  <a:gd name="connsiteX19" fmla="*/ 357155 w 712873"/>
                  <a:gd name="connsiteY19" fmla="*/ 989026 h 989026"/>
                  <a:gd name="connsiteX20" fmla="*/ 0 w 712873"/>
                  <a:gd name="connsiteY20" fmla="*/ 736278 h 989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712873" h="989026">
                    <a:moveTo>
                      <a:pt x="0" y="736175"/>
                    </a:moveTo>
                    <a:cubicBezTo>
                      <a:pt x="0" y="655176"/>
                      <a:pt x="46710" y="604359"/>
                      <a:pt x="108512" y="604359"/>
                    </a:cubicBezTo>
                    <a:cubicBezTo>
                      <a:pt x="170314" y="604359"/>
                      <a:pt x="212918" y="655176"/>
                      <a:pt x="212918" y="722521"/>
                    </a:cubicBezTo>
                    <a:lnTo>
                      <a:pt x="153888" y="766460"/>
                    </a:lnTo>
                    <a:cubicBezTo>
                      <a:pt x="177192" y="818611"/>
                      <a:pt x="254187" y="861215"/>
                      <a:pt x="357155" y="861215"/>
                    </a:cubicBezTo>
                    <a:cubicBezTo>
                      <a:pt x="460124" y="861215"/>
                      <a:pt x="557651" y="818611"/>
                      <a:pt x="557651" y="716977"/>
                    </a:cubicBezTo>
                    <a:cubicBezTo>
                      <a:pt x="557651" y="634542"/>
                      <a:pt x="499956" y="587831"/>
                      <a:pt x="398322" y="561756"/>
                    </a:cubicBezTo>
                    <a:lnTo>
                      <a:pt x="282932" y="531573"/>
                    </a:lnTo>
                    <a:cubicBezTo>
                      <a:pt x="130481" y="493076"/>
                      <a:pt x="54923" y="392880"/>
                      <a:pt x="54923" y="267840"/>
                    </a:cubicBezTo>
                    <a:cubicBezTo>
                      <a:pt x="54923" y="94755"/>
                      <a:pt x="195055" y="0"/>
                      <a:pt x="374916" y="0"/>
                    </a:cubicBezTo>
                    <a:cubicBezTo>
                      <a:pt x="541123" y="0"/>
                      <a:pt x="672939" y="82436"/>
                      <a:pt x="672939" y="221130"/>
                    </a:cubicBezTo>
                    <a:cubicBezTo>
                      <a:pt x="672939" y="299459"/>
                      <a:pt x="630335" y="348839"/>
                      <a:pt x="567198" y="348839"/>
                    </a:cubicBezTo>
                    <a:cubicBezTo>
                      <a:pt x="504062" y="348839"/>
                      <a:pt x="461458" y="299357"/>
                      <a:pt x="461458" y="230677"/>
                    </a:cubicBezTo>
                    <a:lnTo>
                      <a:pt x="519153" y="189510"/>
                    </a:lnTo>
                    <a:cubicBezTo>
                      <a:pt x="491640" y="149678"/>
                      <a:pt x="436717" y="127709"/>
                      <a:pt x="374916" y="127709"/>
                    </a:cubicBezTo>
                    <a:cubicBezTo>
                      <a:pt x="289707" y="127709"/>
                      <a:pt x="211480" y="167541"/>
                      <a:pt x="211480" y="260962"/>
                    </a:cubicBezTo>
                    <a:cubicBezTo>
                      <a:pt x="211480" y="324098"/>
                      <a:pt x="249978" y="374914"/>
                      <a:pt x="352946" y="401093"/>
                    </a:cubicBezTo>
                    <a:lnTo>
                      <a:pt x="453246" y="425834"/>
                    </a:lnTo>
                    <a:cubicBezTo>
                      <a:pt x="623559" y="467000"/>
                      <a:pt x="712873" y="561756"/>
                      <a:pt x="712873" y="707430"/>
                    </a:cubicBezTo>
                    <a:cubicBezTo>
                      <a:pt x="712873" y="898378"/>
                      <a:pt x="550773" y="989026"/>
                      <a:pt x="357155" y="989026"/>
                    </a:cubicBezTo>
                    <a:cubicBezTo>
                      <a:pt x="142903" y="989026"/>
                      <a:pt x="0" y="879180"/>
                      <a:pt x="0" y="7362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2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grpSp>
            <p:nvGrpSpPr>
              <p:cNvPr id="53" name="Graphic 9">
                <a:extLst>
                  <a:ext uri="{FF2B5EF4-FFF2-40B4-BE49-F238E27FC236}">
                    <a16:creationId xmlns:a16="http://schemas.microsoft.com/office/drawing/2014/main" id="{F1266E87-362B-486A-9DEE-85FD86462D15}"/>
                  </a:ext>
                </a:extLst>
              </p:cNvPr>
              <p:cNvGrpSpPr/>
              <p:nvPr/>
            </p:nvGrpSpPr>
            <p:grpSpPr>
              <a:xfrm>
                <a:off x="4449720" y="2712249"/>
                <a:ext cx="2310679" cy="425525"/>
                <a:chOff x="4449720" y="2712249"/>
                <a:chExt cx="2310679" cy="425525"/>
              </a:xfrm>
              <a:solidFill>
                <a:srgbClr val="FFFFFF"/>
              </a:solidFill>
            </p:grpSpPr>
            <p:sp>
              <p:nvSpPr>
                <p:cNvPr id="54" name="Forme libre : forme 53">
                  <a:extLst>
                    <a:ext uri="{FF2B5EF4-FFF2-40B4-BE49-F238E27FC236}">
                      <a16:creationId xmlns:a16="http://schemas.microsoft.com/office/drawing/2014/main" id="{9AD1F0C8-E9FE-436B-BA1D-584A9FF5D91C}"/>
                    </a:ext>
                  </a:extLst>
                </p:cNvPr>
                <p:cNvSpPr/>
                <p:nvPr/>
              </p:nvSpPr>
              <p:spPr>
                <a:xfrm>
                  <a:off x="4453416" y="2718922"/>
                  <a:ext cx="102660" cy="164050"/>
                </a:xfrm>
                <a:custGeom>
                  <a:avLst/>
                  <a:gdLst>
                    <a:gd name="connsiteX0" fmla="*/ 102660 w 102660"/>
                    <a:gd name="connsiteY0" fmla="*/ 139412 h 164050"/>
                    <a:gd name="connsiteX1" fmla="*/ 102660 w 102660"/>
                    <a:gd name="connsiteY1" fmla="*/ 164051 h 164050"/>
                    <a:gd name="connsiteX2" fmla="*/ 0 w 102660"/>
                    <a:gd name="connsiteY2" fmla="*/ 164051 h 164050"/>
                    <a:gd name="connsiteX3" fmla="*/ 0 w 102660"/>
                    <a:gd name="connsiteY3" fmla="*/ 0 h 164050"/>
                    <a:gd name="connsiteX4" fmla="*/ 30593 w 102660"/>
                    <a:gd name="connsiteY4" fmla="*/ 0 h 164050"/>
                    <a:gd name="connsiteX5" fmla="*/ 30593 w 102660"/>
                    <a:gd name="connsiteY5" fmla="*/ 139412 h 164050"/>
                    <a:gd name="connsiteX6" fmla="*/ 102660 w 102660"/>
                    <a:gd name="connsiteY6" fmla="*/ 139412 h 164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2660" h="164050">
                      <a:moveTo>
                        <a:pt x="102660" y="139412"/>
                      </a:moveTo>
                      <a:lnTo>
                        <a:pt x="102660" y="164051"/>
                      </a:lnTo>
                      <a:lnTo>
                        <a:pt x="0" y="164051"/>
                      </a:lnTo>
                      <a:lnTo>
                        <a:pt x="0" y="0"/>
                      </a:lnTo>
                      <a:lnTo>
                        <a:pt x="30593" y="0"/>
                      </a:lnTo>
                      <a:lnTo>
                        <a:pt x="30593" y="139412"/>
                      </a:lnTo>
                      <a:lnTo>
                        <a:pt x="102660" y="13941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5" name="Forme libre : forme 54">
                  <a:extLst>
                    <a:ext uri="{FF2B5EF4-FFF2-40B4-BE49-F238E27FC236}">
                      <a16:creationId xmlns:a16="http://schemas.microsoft.com/office/drawing/2014/main" id="{25CB407F-8629-4A61-848D-1889D5F8B434}"/>
                    </a:ext>
                  </a:extLst>
                </p:cNvPr>
                <p:cNvSpPr/>
                <p:nvPr/>
              </p:nvSpPr>
              <p:spPr>
                <a:xfrm>
                  <a:off x="4567163" y="2769431"/>
                  <a:ext cx="109435" cy="115697"/>
                </a:xfrm>
                <a:custGeom>
                  <a:avLst/>
                  <a:gdLst>
                    <a:gd name="connsiteX0" fmla="*/ 109436 w 109435"/>
                    <a:gd name="connsiteY0" fmla="*/ 61185 h 115697"/>
                    <a:gd name="connsiteX1" fmla="*/ 28334 w 109435"/>
                    <a:gd name="connsiteY1" fmla="*/ 61185 h 115697"/>
                    <a:gd name="connsiteX2" fmla="*/ 54923 w 109435"/>
                    <a:gd name="connsiteY2" fmla="*/ 93523 h 115697"/>
                    <a:gd name="connsiteX3" fmla="*/ 81102 w 109435"/>
                    <a:gd name="connsiteY3" fmla="*/ 73812 h 115697"/>
                    <a:gd name="connsiteX4" fmla="*/ 109436 w 109435"/>
                    <a:gd name="connsiteY4" fmla="*/ 73812 h 115697"/>
                    <a:gd name="connsiteX5" fmla="*/ 54923 w 109435"/>
                    <a:gd name="connsiteY5" fmla="*/ 115698 h 115697"/>
                    <a:gd name="connsiteX6" fmla="*/ 0 w 109435"/>
                    <a:gd name="connsiteY6" fmla="*/ 57900 h 115697"/>
                    <a:gd name="connsiteX7" fmla="*/ 54923 w 109435"/>
                    <a:gd name="connsiteY7" fmla="*/ 0 h 115697"/>
                    <a:gd name="connsiteX8" fmla="*/ 109436 w 109435"/>
                    <a:gd name="connsiteY8" fmla="*/ 57900 h 115697"/>
                    <a:gd name="connsiteX9" fmla="*/ 109436 w 109435"/>
                    <a:gd name="connsiteY9" fmla="*/ 61185 h 115697"/>
                    <a:gd name="connsiteX10" fmla="*/ 28540 w 109435"/>
                    <a:gd name="connsiteY10" fmla="*/ 51227 h 115697"/>
                    <a:gd name="connsiteX11" fmla="*/ 80896 w 109435"/>
                    <a:gd name="connsiteY11" fmla="*/ 51227 h 115697"/>
                    <a:gd name="connsiteX12" fmla="*/ 54923 w 109435"/>
                    <a:gd name="connsiteY12" fmla="*/ 21969 h 115697"/>
                    <a:gd name="connsiteX13" fmla="*/ 28540 w 109435"/>
                    <a:gd name="connsiteY13" fmla="*/ 51227 h 115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9435" h="115697">
                      <a:moveTo>
                        <a:pt x="109436" y="61185"/>
                      </a:moveTo>
                      <a:lnTo>
                        <a:pt x="28334" y="61185"/>
                      </a:lnTo>
                      <a:cubicBezTo>
                        <a:pt x="29464" y="81615"/>
                        <a:pt x="39216" y="93523"/>
                        <a:pt x="54923" y="93523"/>
                      </a:cubicBezTo>
                      <a:cubicBezTo>
                        <a:pt x="68680" y="93523"/>
                        <a:pt x="78227" y="86029"/>
                        <a:pt x="81102" y="73812"/>
                      </a:cubicBezTo>
                      <a:lnTo>
                        <a:pt x="109436" y="73812"/>
                      </a:lnTo>
                      <a:cubicBezTo>
                        <a:pt x="105432" y="100196"/>
                        <a:pt x="85003" y="115698"/>
                        <a:pt x="54923" y="115698"/>
                      </a:cubicBezTo>
                      <a:cubicBezTo>
                        <a:pt x="20327" y="115698"/>
                        <a:pt x="0" y="94139"/>
                        <a:pt x="0" y="57900"/>
                      </a:cubicBezTo>
                      <a:cubicBezTo>
                        <a:pt x="0" y="21661"/>
                        <a:pt x="20429" y="0"/>
                        <a:pt x="54923" y="0"/>
                      </a:cubicBezTo>
                      <a:cubicBezTo>
                        <a:pt x="89417" y="0"/>
                        <a:pt x="109436" y="21251"/>
                        <a:pt x="109436" y="57900"/>
                      </a:cubicBezTo>
                      <a:lnTo>
                        <a:pt x="109436" y="61185"/>
                      </a:lnTo>
                      <a:close/>
                      <a:moveTo>
                        <a:pt x="28540" y="51227"/>
                      </a:moveTo>
                      <a:lnTo>
                        <a:pt x="80896" y="51227"/>
                      </a:lnTo>
                      <a:cubicBezTo>
                        <a:pt x="79151" y="32646"/>
                        <a:pt x="69604" y="21969"/>
                        <a:pt x="54923" y="21969"/>
                      </a:cubicBezTo>
                      <a:cubicBezTo>
                        <a:pt x="40243" y="21969"/>
                        <a:pt x="30490" y="32646"/>
                        <a:pt x="28540" y="5122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6" name="Forme libre : forme 55">
                  <a:extLst>
                    <a:ext uri="{FF2B5EF4-FFF2-40B4-BE49-F238E27FC236}">
                      <a16:creationId xmlns:a16="http://schemas.microsoft.com/office/drawing/2014/main" id="{7F9692BF-B42C-4C9D-9AE4-2D860134616F}"/>
                    </a:ext>
                  </a:extLst>
                </p:cNvPr>
                <p:cNvSpPr/>
                <p:nvPr/>
              </p:nvSpPr>
              <p:spPr>
                <a:xfrm>
                  <a:off x="4747229" y="2769431"/>
                  <a:ext cx="104918" cy="113541"/>
                </a:xfrm>
                <a:custGeom>
                  <a:avLst/>
                  <a:gdLst>
                    <a:gd name="connsiteX0" fmla="*/ 104919 w 104918"/>
                    <a:gd name="connsiteY0" fmla="*/ 45684 h 113541"/>
                    <a:gd name="connsiteX1" fmla="*/ 104919 w 104918"/>
                    <a:gd name="connsiteY1" fmla="*/ 113542 h 113541"/>
                    <a:gd name="connsiteX2" fmla="*/ 75661 w 104918"/>
                    <a:gd name="connsiteY2" fmla="*/ 113542 h 113541"/>
                    <a:gd name="connsiteX3" fmla="*/ 75661 w 104918"/>
                    <a:gd name="connsiteY3" fmla="*/ 47018 h 113541"/>
                    <a:gd name="connsiteX4" fmla="*/ 53897 w 104918"/>
                    <a:gd name="connsiteY4" fmla="*/ 23099 h 113541"/>
                    <a:gd name="connsiteX5" fmla="*/ 29258 w 104918"/>
                    <a:gd name="connsiteY5" fmla="*/ 53280 h 113541"/>
                    <a:gd name="connsiteX6" fmla="*/ 29258 w 104918"/>
                    <a:gd name="connsiteY6" fmla="*/ 113542 h 113541"/>
                    <a:gd name="connsiteX7" fmla="*/ 0 w 104918"/>
                    <a:gd name="connsiteY7" fmla="*/ 113542 h 113541"/>
                    <a:gd name="connsiteX8" fmla="*/ 0 w 104918"/>
                    <a:gd name="connsiteY8" fmla="*/ 2259 h 113541"/>
                    <a:gd name="connsiteX9" fmla="*/ 29258 w 104918"/>
                    <a:gd name="connsiteY9" fmla="*/ 2259 h 113541"/>
                    <a:gd name="connsiteX10" fmla="*/ 29258 w 104918"/>
                    <a:gd name="connsiteY10" fmla="*/ 41269 h 113541"/>
                    <a:gd name="connsiteX11" fmla="*/ 29669 w 104918"/>
                    <a:gd name="connsiteY11" fmla="*/ 41269 h 113541"/>
                    <a:gd name="connsiteX12" fmla="*/ 65805 w 104918"/>
                    <a:gd name="connsiteY12" fmla="*/ 0 h 113541"/>
                    <a:gd name="connsiteX13" fmla="*/ 104816 w 104918"/>
                    <a:gd name="connsiteY13" fmla="*/ 45684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4918" h="113541">
                      <a:moveTo>
                        <a:pt x="104919" y="45684"/>
                      </a:moveTo>
                      <a:lnTo>
                        <a:pt x="104919" y="113542"/>
                      </a:lnTo>
                      <a:lnTo>
                        <a:pt x="75661" y="113542"/>
                      </a:lnTo>
                      <a:lnTo>
                        <a:pt x="75661" y="47018"/>
                      </a:lnTo>
                      <a:cubicBezTo>
                        <a:pt x="75661" y="31927"/>
                        <a:pt x="67653" y="23099"/>
                        <a:pt x="53897" y="23099"/>
                      </a:cubicBezTo>
                      <a:cubicBezTo>
                        <a:pt x="38395" y="23099"/>
                        <a:pt x="29258" y="34391"/>
                        <a:pt x="29258" y="53280"/>
                      </a:cubicBezTo>
                      <a:lnTo>
                        <a:pt x="29258" y="113542"/>
                      </a:lnTo>
                      <a:lnTo>
                        <a:pt x="0" y="113542"/>
                      </a:lnTo>
                      <a:lnTo>
                        <a:pt x="0" y="2259"/>
                      </a:lnTo>
                      <a:lnTo>
                        <a:pt x="29258" y="2259"/>
                      </a:lnTo>
                      <a:lnTo>
                        <a:pt x="29258" y="41269"/>
                      </a:lnTo>
                      <a:lnTo>
                        <a:pt x="29669" y="41269"/>
                      </a:lnTo>
                      <a:cubicBezTo>
                        <a:pt x="29669" y="15296"/>
                        <a:pt x="43220" y="0"/>
                        <a:pt x="65805" y="0"/>
                      </a:cubicBezTo>
                      <a:cubicBezTo>
                        <a:pt x="90444" y="0"/>
                        <a:pt x="104816" y="16836"/>
                        <a:pt x="104816" y="4568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7" name="Forme libre : forme 56">
                  <a:extLst>
                    <a:ext uri="{FF2B5EF4-FFF2-40B4-BE49-F238E27FC236}">
                      <a16:creationId xmlns:a16="http://schemas.microsoft.com/office/drawing/2014/main" id="{11FF3E12-20DE-4045-A2AD-65701FA812E1}"/>
                    </a:ext>
                  </a:extLst>
                </p:cNvPr>
                <p:cNvSpPr/>
                <p:nvPr/>
              </p:nvSpPr>
              <p:spPr>
                <a:xfrm>
                  <a:off x="4878840" y="2771689"/>
                  <a:ext cx="102660" cy="113541"/>
                </a:xfrm>
                <a:custGeom>
                  <a:avLst/>
                  <a:gdLst>
                    <a:gd name="connsiteX0" fmla="*/ 102558 w 102660"/>
                    <a:gd name="connsiteY0" fmla="*/ 0 h 113541"/>
                    <a:gd name="connsiteX1" fmla="*/ 102558 w 102660"/>
                    <a:gd name="connsiteY1" fmla="*/ 111283 h 113541"/>
                    <a:gd name="connsiteX2" fmla="*/ 73299 w 102660"/>
                    <a:gd name="connsiteY2" fmla="*/ 111283 h 113541"/>
                    <a:gd name="connsiteX3" fmla="*/ 73299 w 102660"/>
                    <a:gd name="connsiteY3" fmla="*/ 72067 h 113541"/>
                    <a:gd name="connsiteX4" fmla="*/ 72889 w 102660"/>
                    <a:gd name="connsiteY4" fmla="*/ 72067 h 113541"/>
                    <a:gd name="connsiteX5" fmla="*/ 38087 w 102660"/>
                    <a:gd name="connsiteY5" fmla="*/ 113542 h 113541"/>
                    <a:gd name="connsiteX6" fmla="*/ 0 w 102660"/>
                    <a:gd name="connsiteY6" fmla="*/ 67858 h 113541"/>
                    <a:gd name="connsiteX7" fmla="*/ 0 w 102660"/>
                    <a:gd name="connsiteY7" fmla="*/ 0 h 113541"/>
                    <a:gd name="connsiteX8" fmla="*/ 29258 w 102660"/>
                    <a:gd name="connsiteY8" fmla="*/ 0 h 113541"/>
                    <a:gd name="connsiteX9" fmla="*/ 29258 w 102660"/>
                    <a:gd name="connsiteY9" fmla="*/ 66524 h 113541"/>
                    <a:gd name="connsiteX10" fmla="*/ 50098 w 102660"/>
                    <a:gd name="connsiteY10" fmla="*/ 90238 h 113541"/>
                    <a:gd name="connsiteX11" fmla="*/ 73402 w 102660"/>
                    <a:gd name="connsiteY11" fmla="*/ 60056 h 113541"/>
                    <a:gd name="connsiteX12" fmla="*/ 73402 w 102660"/>
                    <a:gd name="connsiteY12" fmla="*/ 0 h 113541"/>
                    <a:gd name="connsiteX13" fmla="*/ 102660 w 102660"/>
                    <a:gd name="connsiteY13" fmla="*/ 0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2660" h="113541">
                      <a:moveTo>
                        <a:pt x="102558" y="0"/>
                      </a:moveTo>
                      <a:lnTo>
                        <a:pt x="102558" y="111283"/>
                      </a:lnTo>
                      <a:lnTo>
                        <a:pt x="73299" y="111283"/>
                      </a:lnTo>
                      <a:lnTo>
                        <a:pt x="73299" y="72067"/>
                      </a:lnTo>
                      <a:lnTo>
                        <a:pt x="72889" y="72067"/>
                      </a:lnTo>
                      <a:cubicBezTo>
                        <a:pt x="72889" y="98040"/>
                        <a:pt x="60056" y="113542"/>
                        <a:pt x="38087" y="113542"/>
                      </a:cubicBezTo>
                      <a:cubicBezTo>
                        <a:pt x="14167" y="113542"/>
                        <a:pt x="0" y="96500"/>
                        <a:pt x="0" y="67858"/>
                      </a:cubicBezTo>
                      <a:lnTo>
                        <a:pt x="0" y="0"/>
                      </a:lnTo>
                      <a:lnTo>
                        <a:pt x="29258" y="0"/>
                      </a:lnTo>
                      <a:lnTo>
                        <a:pt x="29258" y="66524"/>
                      </a:lnTo>
                      <a:cubicBezTo>
                        <a:pt x="29258" y="81615"/>
                        <a:pt x="37060" y="90238"/>
                        <a:pt x="50098" y="90238"/>
                      </a:cubicBezTo>
                      <a:cubicBezTo>
                        <a:pt x="64676" y="90238"/>
                        <a:pt x="73402" y="79151"/>
                        <a:pt x="73402" y="60056"/>
                      </a:cubicBezTo>
                      <a:lnTo>
                        <a:pt x="73402" y="0"/>
                      </a:lnTo>
                      <a:lnTo>
                        <a:pt x="10266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8" name="Forme libre : forme 57">
                  <a:extLst>
                    <a:ext uri="{FF2B5EF4-FFF2-40B4-BE49-F238E27FC236}">
                      <a16:creationId xmlns:a16="http://schemas.microsoft.com/office/drawing/2014/main" id="{3C7CD46C-50D9-4F54-AC38-5F03DEF09C00}"/>
                    </a:ext>
                  </a:extLst>
                </p:cNvPr>
                <p:cNvSpPr/>
                <p:nvPr/>
              </p:nvSpPr>
              <p:spPr>
                <a:xfrm>
                  <a:off x="5010245" y="2769636"/>
                  <a:ext cx="176062" cy="113439"/>
                </a:xfrm>
                <a:custGeom>
                  <a:avLst/>
                  <a:gdLst>
                    <a:gd name="connsiteX0" fmla="*/ 176062 w 176062"/>
                    <a:gd name="connsiteY0" fmla="*/ 44349 h 113439"/>
                    <a:gd name="connsiteX1" fmla="*/ 176062 w 176062"/>
                    <a:gd name="connsiteY1" fmla="*/ 113234 h 113439"/>
                    <a:gd name="connsiteX2" fmla="*/ 146804 w 176062"/>
                    <a:gd name="connsiteY2" fmla="*/ 113234 h 113439"/>
                    <a:gd name="connsiteX3" fmla="*/ 146804 w 176062"/>
                    <a:gd name="connsiteY3" fmla="*/ 45684 h 113439"/>
                    <a:gd name="connsiteX4" fmla="*/ 125964 w 176062"/>
                    <a:gd name="connsiteY4" fmla="*/ 22893 h 113439"/>
                    <a:gd name="connsiteX5" fmla="*/ 102660 w 176062"/>
                    <a:gd name="connsiteY5" fmla="*/ 51946 h 113439"/>
                    <a:gd name="connsiteX6" fmla="*/ 102660 w 176062"/>
                    <a:gd name="connsiteY6" fmla="*/ 113337 h 113439"/>
                    <a:gd name="connsiteX7" fmla="*/ 73402 w 176062"/>
                    <a:gd name="connsiteY7" fmla="*/ 113337 h 113439"/>
                    <a:gd name="connsiteX8" fmla="*/ 73402 w 176062"/>
                    <a:gd name="connsiteY8" fmla="*/ 45786 h 113439"/>
                    <a:gd name="connsiteX9" fmla="*/ 52767 w 176062"/>
                    <a:gd name="connsiteY9" fmla="*/ 22996 h 113439"/>
                    <a:gd name="connsiteX10" fmla="*/ 29258 w 176062"/>
                    <a:gd name="connsiteY10" fmla="*/ 52049 h 113439"/>
                    <a:gd name="connsiteX11" fmla="*/ 29258 w 176062"/>
                    <a:gd name="connsiteY11" fmla="*/ 113439 h 113439"/>
                    <a:gd name="connsiteX12" fmla="*/ 0 w 176062"/>
                    <a:gd name="connsiteY12" fmla="*/ 113439 h 113439"/>
                    <a:gd name="connsiteX13" fmla="*/ 0 w 176062"/>
                    <a:gd name="connsiteY13" fmla="*/ 2156 h 113439"/>
                    <a:gd name="connsiteX14" fmla="*/ 29258 w 176062"/>
                    <a:gd name="connsiteY14" fmla="*/ 2156 h 113439"/>
                    <a:gd name="connsiteX15" fmla="*/ 29258 w 176062"/>
                    <a:gd name="connsiteY15" fmla="*/ 40756 h 113439"/>
                    <a:gd name="connsiteX16" fmla="*/ 29669 w 176062"/>
                    <a:gd name="connsiteY16" fmla="*/ 40756 h 113439"/>
                    <a:gd name="connsiteX17" fmla="*/ 65600 w 176062"/>
                    <a:gd name="connsiteY17" fmla="*/ 0 h 113439"/>
                    <a:gd name="connsiteX18" fmla="*/ 102660 w 176062"/>
                    <a:gd name="connsiteY18" fmla="*/ 40756 h 113439"/>
                    <a:gd name="connsiteX19" fmla="*/ 103071 w 176062"/>
                    <a:gd name="connsiteY19" fmla="*/ 40756 h 113439"/>
                    <a:gd name="connsiteX20" fmla="*/ 137873 w 176062"/>
                    <a:gd name="connsiteY20" fmla="*/ 0 h 113439"/>
                    <a:gd name="connsiteX21" fmla="*/ 175960 w 176062"/>
                    <a:gd name="connsiteY21" fmla="*/ 44554 h 1134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76062" h="113439">
                      <a:moveTo>
                        <a:pt x="176062" y="44349"/>
                      </a:moveTo>
                      <a:lnTo>
                        <a:pt x="176062" y="113234"/>
                      </a:lnTo>
                      <a:lnTo>
                        <a:pt x="146804" y="113234"/>
                      </a:lnTo>
                      <a:lnTo>
                        <a:pt x="146804" y="45684"/>
                      </a:lnTo>
                      <a:cubicBezTo>
                        <a:pt x="146804" y="31311"/>
                        <a:pt x="139002" y="22893"/>
                        <a:pt x="125964" y="22893"/>
                      </a:cubicBezTo>
                      <a:cubicBezTo>
                        <a:pt x="111387" y="22893"/>
                        <a:pt x="102660" y="33775"/>
                        <a:pt x="102660" y="51946"/>
                      </a:cubicBezTo>
                      <a:lnTo>
                        <a:pt x="102660" y="113337"/>
                      </a:lnTo>
                      <a:lnTo>
                        <a:pt x="73402" y="113337"/>
                      </a:lnTo>
                      <a:lnTo>
                        <a:pt x="73402" y="45786"/>
                      </a:lnTo>
                      <a:cubicBezTo>
                        <a:pt x="73402" y="31414"/>
                        <a:pt x="65908" y="22996"/>
                        <a:pt x="52767" y="22996"/>
                      </a:cubicBezTo>
                      <a:cubicBezTo>
                        <a:pt x="37882" y="22996"/>
                        <a:pt x="29258" y="33878"/>
                        <a:pt x="29258" y="52049"/>
                      </a:cubicBezTo>
                      <a:lnTo>
                        <a:pt x="29258" y="113439"/>
                      </a:lnTo>
                      <a:lnTo>
                        <a:pt x="0" y="113439"/>
                      </a:lnTo>
                      <a:lnTo>
                        <a:pt x="0" y="2156"/>
                      </a:lnTo>
                      <a:lnTo>
                        <a:pt x="29258" y="2156"/>
                      </a:lnTo>
                      <a:lnTo>
                        <a:pt x="29258" y="40756"/>
                      </a:lnTo>
                      <a:lnTo>
                        <a:pt x="29669" y="40756"/>
                      </a:lnTo>
                      <a:cubicBezTo>
                        <a:pt x="29669" y="15091"/>
                        <a:pt x="43220" y="0"/>
                        <a:pt x="65600" y="0"/>
                      </a:cubicBezTo>
                      <a:cubicBezTo>
                        <a:pt x="87980" y="0"/>
                        <a:pt x="102660" y="15707"/>
                        <a:pt x="102660" y="40756"/>
                      </a:cubicBezTo>
                      <a:lnTo>
                        <a:pt x="103071" y="40756"/>
                      </a:lnTo>
                      <a:cubicBezTo>
                        <a:pt x="103071" y="15091"/>
                        <a:pt x="115904" y="0"/>
                        <a:pt x="137873" y="0"/>
                      </a:cubicBezTo>
                      <a:cubicBezTo>
                        <a:pt x="161793" y="0"/>
                        <a:pt x="175960" y="16426"/>
                        <a:pt x="175960" y="4455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9" name="Forme libre : forme 58">
                  <a:extLst>
                    <a:ext uri="{FF2B5EF4-FFF2-40B4-BE49-F238E27FC236}">
                      <a16:creationId xmlns:a16="http://schemas.microsoft.com/office/drawing/2014/main" id="{437A094F-F085-41DF-AC13-14F457B55F15}"/>
                    </a:ext>
                  </a:extLst>
                </p:cNvPr>
                <p:cNvSpPr/>
                <p:nvPr/>
              </p:nvSpPr>
              <p:spPr>
                <a:xfrm>
                  <a:off x="5208072" y="2715637"/>
                  <a:ext cx="109435" cy="169491"/>
                </a:xfrm>
                <a:custGeom>
                  <a:avLst/>
                  <a:gdLst>
                    <a:gd name="connsiteX0" fmla="*/ 109436 w 109435"/>
                    <a:gd name="connsiteY0" fmla="*/ 114979 h 169491"/>
                    <a:gd name="connsiteX1" fmla="*/ 28334 w 109435"/>
                    <a:gd name="connsiteY1" fmla="*/ 114979 h 169491"/>
                    <a:gd name="connsiteX2" fmla="*/ 54923 w 109435"/>
                    <a:gd name="connsiteY2" fmla="*/ 147317 h 169491"/>
                    <a:gd name="connsiteX3" fmla="*/ 81102 w 109435"/>
                    <a:gd name="connsiteY3" fmla="*/ 127606 h 169491"/>
                    <a:gd name="connsiteX4" fmla="*/ 109436 w 109435"/>
                    <a:gd name="connsiteY4" fmla="*/ 127606 h 169491"/>
                    <a:gd name="connsiteX5" fmla="*/ 54923 w 109435"/>
                    <a:gd name="connsiteY5" fmla="*/ 169492 h 169491"/>
                    <a:gd name="connsiteX6" fmla="*/ 0 w 109435"/>
                    <a:gd name="connsiteY6" fmla="*/ 111694 h 169491"/>
                    <a:gd name="connsiteX7" fmla="*/ 54923 w 109435"/>
                    <a:gd name="connsiteY7" fmla="*/ 53794 h 169491"/>
                    <a:gd name="connsiteX8" fmla="*/ 109436 w 109435"/>
                    <a:gd name="connsiteY8" fmla="*/ 111694 h 169491"/>
                    <a:gd name="connsiteX9" fmla="*/ 109436 w 109435"/>
                    <a:gd name="connsiteY9" fmla="*/ 114979 h 169491"/>
                    <a:gd name="connsiteX10" fmla="*/ 28540 w 109435"/>
                    <a:gd name="connsiteY10" fmla="*/ 105021 h 169491"/>
                    <a:gd name="connsiteX11" fmla="*/ 80896 w 109435"/>
                    <a:gd name="connsiteY11" fmla="*/ 105021 h 169491"/>
                    <a:gd name="connsiteX12" fmla="*/ 54923 w 109435"/>
                    <a:gd name="connsiteY12" fmla="*/ 75763 h 169491"/>
                    <a:gd name="connsiteX13" fmla="*/ 28540 w 109435"/>
                    <a:gd name="connsiteY13" fmla="*/ 105021 h 169491"/>
                    <a:gd name="connsiteX14" fmla="*/ 43117 w 109435"/>
                    <a:gd name="connsiteY14" fmla="*/ 39216 h 169491"/>
                    <a:gd name="connsiteX15" fmla="*/ 34905 w 109435"/>
                    <a:gd name="connsiteY15" fmla="*/ 23920 h 169491"/>
                    <a:gd name="connsiteX16" fmla="*/ 78535 w 109435"/>
                    <a:gd name="connsiteY16" fmla="*/ 0 h 169491"/>
                    <a:gd name="connsiteX17" fmla="*/ 87877 w 109435"/>
                    <a:gd name="connsiteY17" fmla="*/ 17042 h 169491"/>
                    <a:gd name="connsiteX18" fmla="*/ 43117 w 109435"/>
                    <a:gd name="connsiteY18" fmla="*/ 39216 h 169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09435" h="169491">
                      <a:moveTo>
                        <a:pt x="109436" y="114979"/>
                      </a:moveTo>
                      <a:lnTo>
                        <a:pt x="28334" y="114979"/>
                      </a:lnTo>
                      <a:cubicBezTo>
                        <a:pt x="29464" y="135409"/>
                        <a:pt x="39216" y="147317"/>
                        <a:pt x="54923" y="147317"/>
                      </a:cubicBezTo>
                      <a:cubicBezTo>
                        <a:pt x="68680" y="147317"/>
                        <a:pt x="78227" y="139823"/>
                        <a:pt x="81102" y="127606"/>
                      </a:cubicBezTo>
                      <a:lnTo>
                        <a:pt x="109436" y="127606"/>
                      </a:lnTo>
                      <a:cubicBezTo>
                        <a:pt x="105432" y="153990"/>
                        <a:pt x="85003" y="169492"/>
                        <a:pt x="54923" y="169492"/>
                      </a:cubicBezTo>
                      <a:cubicBezTo>
                        <a:pt x="20327" y="169492"/>
                        <a:pt x="0" y="147933"/>
                        <a:pt x="0" y="111694"/>
                      </a:cubicBezTo>
                      <a:cubicBezTo>
                        <a:pt x="0" y="75455"/>
                        <a:pt x="20429" y="53794"/>
                        <a:pt x="54923" y="53794"/>
                      </a:cubicBezTo>
                      <a:cubicBezTo>
                        <a:pt x="89417" y="53794"/>
                        <a:pt x="109436" y="75045"/>
                        <a:pt x="109436" y="111694"/>
                      </a:cubicBezTo>
                      <a:lnTo>
                        <a:pt x="109436" y="114979"/>
                      </a:lnTo>
                      <a:close/>
                      <a:moveTo>
                        <a:pt x="28540" y="105021"/>
                      </a:moveTo>
                      <a:lnTo>
                        <a:pt x="80896" y="105021"/>
                      </a:lnTo>
                      <a:cubicBezTo>
                        <a:pt x="79151" y="86440"/>
                        <a:pt x="69604" y="75763"/>
                        <a:pt x="54923" y="75763"/>
                      </a:cubicBezTo>
                      <a:cubicBezTo>
                        <a:pt x="40243" y="75763"/>
                        <a:pt x="30490" y="86440"/>
                        <a:pt x="28540" y="105021"/>
                      </a:cubicBezTo>
                      <a:close/>
                      <a:moveTo>
                        <a:pt x="43117" y="39216"/>
                      </a:moveTo>
                      <a:lnTo>
                        <a:pt x="34905" y="23920"/>
                      </a:lnTo>
                      <a:lnTo>
                        <a:pt x="78535" y="0"/>
                      </a:lnTo>
                      <a:lnTo>
                        <a:pt x="87877" y="17042"/>
                      </a:lnTo>
                      <a:lnTo>
                        <a:pt x="43117" y="3921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0" name="Forme libre : forme 59">
                  <a:extLst>
                    <a:ext uri="{FF2B5EF4-FFF2-40B4-BE49-F238E27FC236}">
                      <a16:creationId xmlns:a16="http://schemas.microsoft.com/office/drawing/2014/main" id="{609FC706-FEED-4E51-AEAD-5FDA2374BF8F}"/>
                    </a:ext>
                  </a:extLst>
                </p:cNvPr>
                <p:cNvSpPr/>
                <p:nvPr/>
              </p:nvSpPr>
              <p:spPr>
                <a:xfrm>
                  <a:off x="5340093" y="2769431"/>
                  <a:ext cx="80485" cy="113541"/>
                </a:xfrm>
                <a:custGeom>
                  <a:avLst/>
                  <a:gdLst>
                    <a:gd name="connsiteX0" fmla="*/ 80486 w 80485"/>
                    <a:gd name="connsiteY0" fmla="*/ 3593 h 113541"/>
                    <a:gd name="connsiteX1" fmla="*/ 72068 w 80485"/>
                    <a:gd name="connsiteY1" fmla="*/ 29771 h 113541"/>
                    <a:gd name="connsiteX2" fmla="*/ 56566 w 80485"/>
                    <a:gd name="connsiteY2" fmla="*/ 25768 h 113541"/>
                    <a:gd name="connsiteX3" fmla="*/ 29258 w 80485"/>
                    <a:gd name="connsiteY3" fmla="*/ 63239 h 113541"/>
                    <a:gd name="connsiteX4" fmla="*/ 29258 w 80485"/>
                    <a:gd name="connsiteY4" fmla="*/ 113542 h 113541"/>
                    <a:gd name="connsiteX5" fmla="*/ 0 w 80485"/>
                    <a:gd name="connsiteY5" fmla="*/ 113542 h 113541"/>
                    <a:gd name="connsiteX6" fmla="*/ 0 w 80485"/>
                    <a:gd name="connsiteY6" fmla="*/ 2259 h 113541"/>
                    <a:gd name="connsiteX7" fmla="*/ 29258 w 80485"/>
                    <a:gd name="connsiteY7" fmla="*/ 2259 h 113541"/>
                    <a:gd name="connsiteX8" fmla="*/ 29258 w 80485"/>
                    <a:gd name="connsiteY8" fmla="*/ 48147 h 113541"/>
                    <a:gd name="connsiteX9" fmla="*/ 29669 w 80485"/>
                    <a:gd name="connsiteY9" fmla="*/ 48147 h 113541"/>
                    <a:gd name="connsiteX10" fmla="*/ 63341 w 80485"/>
                    <a:gd name="connsiteY10" fmla="*/ 0 h 113541"/>
                    <a:gd name="connsiteX11" fmla="*/ 80383 w 80485"/>
                    <a:gd name="connsiteY11" fmla="*/ 3593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0485" h="113541">
                      <a:moveTo>
                        <a:pt x="80486" y="3593"/>
                      </a:moveTo>
                      <a:lnTo>
                        <a:pt x="72068" y="29771"/>
                      </a:lnTo>
                      <a:cubicBezTo>
                        <a:pt x="67653" y="27308"/>
                        <a:pt x="62110" y="25768"/>
                        <a:pt x="56566" y="25768"/>
                      </a:cubicBezTo>
                      <a:cubicBezTo>
                        <a:pt x="39524" y="25768"/>
                        <a:pt x="29258" y="39729"/>
                        <a:pt x="29258" y="63239"/>
                      </a:cubicBezTo>
                      <a:lnTo>
                        <a:pt x="29258" y="113542"/>
                      </a:lnTo>
                      <a:lnTo>
                        <a:pt x="0" y="113542"/>
                      </a:lnTo>
                      <a:lnTo>
                        <a:pt x="0" y="2259"/>
                      </a:lnTo>
                      <a:lnTo>
                        <a:pt x="29258" y="2259"/>
                      </a:lnTo>
                      <a:lnTo>
                        <a:pt x="29258" y="48147"/>
                      </a:lnTo>
                      <a:lnTo>
                        <a:pt x="29669" y="48147"/>
                      </a:lnTo>
                      <a:cubicBezTo>
                        <a:pt x="29669" y="17760"/>
                        <a:pt x="42296" y="0"/>
                        <a:pt x="63341" y="0"/>
                      </a:cubicBezTo>
                      <a:cubicBezTo>
                        <a:pt x="69809" y="0"/>
                        <a:pt x="75969" y="1335"/>
                        <a:pt x="80383" y="359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1" name="Forme libre : forme 60">
                  <a:extLst>
                    <a:ext uri="{FF2B5EF4-FFF2-40B4-BE49-F238E27FC236}">
                      <a16:creationId xmlns:a16="http://schemas.microsoft.com/office/drawing/2014/main" id="{2A87806E-3D1A-49FB-824A-7E807F49209D}"/>
                    </a:ext>
                  </a:extLst>
                </p:cNvPr>
                <p:cNvSpPr/>
                <p:nvPr/>
              </p:nvSpPr>
              <p:spPr>
                <a:xfrm>
                  <a:off x="5435465" y="2722720"/>
                  <a:ext cx="29258" cy="160252"/>
                </a:xfrm>
                <a:custGeom>
                  <a:avLst/>
                  <a:gdLst>
                    <a:gd name="connsiteX0" fmla="*/ 0 w 29258"/>
                    <a:gd name="connsiteY0" fmla="*/ 0 h 160252"/>
                    <a:gd name="connsiteX1" fmla="*/ 29258 w 29258"/>
                    <a:gd name="connsiteY1" fmla="*/ 0 h 160252"/>
                    <a:gd name="connsiteX2" fmla="*/ 29258 w 29258"/>
                    <a:gd name="connsiteY2" fmla="*/ 27718 h 160252"/>
                    <a:gd name="connsiteX3" fmla="*/ 0 w 29258"/>
                    <a:gd name="connsiteY3" fmla="*/ 27718 h 160252"/>
                    <a:gd name="connsiteX4" fmla="*/ 0 w 29258"/>
                    <a:gd name="connsiteY4" fmla="*/ 0 h 160252"/>
                    <a:gd name="connsiteX5" fmla="*/ 0 w 29258"/>
                    <a:gd name="connsiteY5" fmla="*/ 48969 h 160252"/>
                    <a:gd name="connsiteX6" fmla="*/ 29258 w 29258"/>
                    <a:gd name="connsiteY6" fmla="*/ 48969 h 160252"/>
                    <a:gd name="connsiteX7" fmla="*/ 29258 w 29258"/>
                    <a:gd name="connsiteY7" fmla="*/ 160252 h 160252"/>
                    <a:gd name="connsiteX8" fmla="*/ 0 w 29258"/>
                    <a:gd name="connsiteY8" fmla="*/ 160252 h 160252"/>
                    <a:gd name="connsiteX9" fmla="*/ 0 w 29258"/>
                    <a:gd name="connsiteY9" fmla="*/ 48969 h 160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9258" h="160252">
                      <a:moveTo>
                        <a:pt x="0" y="0"/>
                      </a:moveTo>
                      <a:lnTo>
                        <a:pt x="29258" y="0"/>
                      </a:lnTo>
                      <a:lnTo>
                        <a:pt x="29258" y="27718"/>
                      </a:lnTo>
                      <a:lnTo>
                        <a:pt x="0" y="27718"/>
                      </a:lnTo>
                      <a:lnTo>
                        <a:pt x="0" y="0"/>
                      </a:lnTo>
                      <a:close/>
                      <a:moveTo>
                        <a:pt x="0" y="48969"/>
                      </a:moveTo>
                      <a:lnTo>
                        <a:pt x="29258" y="48969"/>
                      </a:lnTo>
                      <a:lnTo>
                        <a:pt x="29258" y="160252"/>
                      </a:lnTo>
                      <a:lnTo>
                        <a:pt x="0" y="160252"/>
                      </a:lnTo>
                      <a:lnTo>
                        <a:pt x="0" y="4896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2" name="Forme libre : forme 61">
                  <a:extLst>
                    <a:ext uri="{FF2B5EF4-FFF2-40B4-BE49-F238E27FC236}">
                      <a16:creationId xmlns:a16="http://schemas.microsoft.com/office/drawing/2014/main" id="{D2BCBA47-1810-4B95-882C-BF08A7EEB8F4}"/>
                    </a:ext>
                  </a:extLst>
                </p:cNvPr>
                <p:cNvSpPr/>
                <p:nvPr/>
              </p:nvSpPr>
              <p:spPr>
                <a:xfrm>
                  <a:off x="5488232" y="2769431"/>
                  <a:ext cx="113645" cy="164461"/>
                </a:xfrm>
                <a:custGeom>
                  <a:avLst/>
                  <a:gdLst>
                    <a:gd name="connsiteX0" fmla="*/ 113645 w 113645"/>
                    <a:gd name="connsiteY0" fmla="*/ 2259 h 164461"/>
                    <a:gd name="connsiteX1" fmla="*/ 113645 w 113645"/>
                    <a:gd name="connsiteY1" fmla="*/ 164461 h 164461"/>
                    <a:gd name="connsiteX2" fmla="*/ 84387 w 113645"/>
                    <a:gd name="connsiteY2" fmla="*/ 164461 h 164461"/>
                    <a:gd name="connsiteX3" fmla="*/ 84387 w 113645"/>
                    <a:gd name="connsiteY3" fmla="*/ 75147 h 164461"/>
                    <a:gd name="connsiteX4" fmla="*/ 83976 w 113645"/>
                    <a:gd name="connsiteY4" fmla="*/ 75147 h 164461"/>
                    <a:gd name="connsiteX5" fmla="*/ 44349 w 113645"/>
                    <a:gd name="connsiteY5" fmla="*/ 115698 h 164461"/>
                    <a:gd name="connsiteX6" fmla="*/ 0 w 113645"/>
                    <a:gd name="connsiteY6" fmla="*/ 57900 h 164461"/>
                    <a:gd name="connsiteX7" fmla="*/ 44349 w 113645"/>
                    <a:gd name="connsiteY7" fmla="*/ 0 h 164461"/>
                    <a:gd name="connsiteX8" fmla="*/ 83976 w 113645"/>
                    <a:gd name="connsiteY8" fmla="*/ 40345 h 164461"/>
                    <a:gd name="connsiteX9" fmla="*/ 84387 w 113645"/>
                    <a:gd name="connsiteY9" fmla="*/ 40345 h 164461"/>
                    <a:gd name="connsiteX10" fmla="*/ 84387 w 113645"/>
                    <a:gd name="connsiteY10" fmla="*/ 2259 h 164461"/>
                    <a:gd name="connsiteX11" fmla="*/ 113645 w 113645"/>
                    <a:gd name="connsiteY11" fmla="*/ 2259 h 164461"/>
                    <a:gd name="connsiteX12" fmla="*/ 85927 w 113645"/>
                    <a:gd name="connsiteY12" fmla="*/ 57900 h 164461"/>
                    <a:gd name="connsiteX13" fmla="*/ 57798 w 113645"/>
                    <a:gd name="connsiteY13" fmla="*/ 23304 h 164461"/>
                    <a:gd name="connsiteX14" fmla="*/ 29669 w 113645"/>
                    <a:gd name="connsiteY14" fmla="*/ 57900 h 164461"/>
                    <a:gd name="connsiteX15" fmla="*/ 57798 w 113645"/>
                    <a:gd name="connsiteY15" fmla="*/ 92497 h 164461"/>
                    <a:gd name="connsiteX16" fmla="*/ 85927 w 113645"/>
                    <a:gd name="connsiteY16" fmla="*/ 57900 h 1644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13645" h="164461">
                      <a:moveTo>
                        <a:pt x="113645" y="2259"/>
                      </a:moveTo>
                      <a:lnTo>
                        <a:pt x="113645" y="164461"/>
                      </a:lnTo>
                      <a:lnTo>
                        <a:pt x="84387" y="164461"/>
                      </a:lnTo>
                      <a:lnTo>
                        <a:pt x="84387" y="75147"/>
                      </a:lnTo>
                      <a:lnTo>
                        <a:pt x="83976" y="75147"/>
                      </a:lnTo>
                      <a:cubicBezTo>
                        <a:pt x="83976" y="100607"/>
                        <a:pt x="69090" y="115698"/>
                        <a:pt x="44349" y="115698"/>
                      </a:cubicBezTo>
                      <a:cubicBezTo>
                        <a:pt x="16426" y="115698"/>
                        <a:pt x="0" y="94139"/>
                        <a:pt x="0" y="57900"/>
                      </a:cubicBezTo>
                      <a:cubicBezTo>
                        <a:pt x="0" y="21661"/>
                        <a:pt x="16426" y="0"/>
                        <a:pt x="44349" y="0"/>
                      </a:cubicBezTo>
                      <a:cubicBezTo>
                        <a:pt x="69193" y="0"/>
                        <a:pt x="83976" y="15091"/>
                        <a:pt x="83976" y="40345"/>
                      </a:cubicBezTo>
                      <a:lnTo>
                        <a:pt x="84387" y="40345"/>
                      </a:lnTo>
                      <a:lnTo>
                        <a:pt x="84387" y="2259"/>
                      </a:lnTo>
                      <a:lnTo>
                        <a:pt x="113645" y="2259"/>
                      </a:lnTo>
                      <a:close/>
                      <a:moveTo>
                        <a:pt x="85927" y="57900"/>
                      </a:moveTo>
                      <a:cubicBezTo>
                        <a:pt x="85927" y="36136"/>
                        <a:pt x="75455" y="23304"/>
                        <a:pt x="57798" y="23304"/>
                      </a:cubicBezTo>
                      <a:cubicBezTo>
                        <a:pt x="40140" y="23304"/>
                        <a:pt x="29669" y="36136"/>
                        <a:pt x="29669" y="57900"/>
                      </a:cubicBezTo>
                      <a:cubicBezTo>
                        <a:pt x="29669" y="79664"/>
                        <a:pt x="40038" y="92497"/>
                        <a:pt x="57798" y="92497"/>
                      </a:cubicBezTo>
                      <a:cubicBezTo>
                        <a:pt x="75558" y="92497"/>
                        <a:pt x="85927" y="79664"/>
                        <a:pt x="85927" y="579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3" name="Forme libre : forme 62">
                  <a:extLst>
                    <a:ext uri="{FF2B5EF4-FFF2-40B4-BE49-F238E27FC236}">
                      <a16:creationId xmlns:a16="http://schemas.microsoft.com/office/drawing/2014/main" id="{47CD1183-8E6D-49FB-9A4E-7CFF9C5EB7CE}"/>
                    </a:ext>
                  </a:extLst>
                </p:cNvPr>
                <p:cNvSpPr/>
                <p:nvPr/>
              </p:nvSpPr>
              <p:spPr>
                <a:xfrm>
                  <a:off x="5629698" y="2771689"/>
                  <a:ext cx="102660" cy="113541"/>
                </a:xfrm>
                <a:custGeom>
                  <a:avLst/>
                  <a:gdLst>
                    <a:gd name="connsiteX0" fmla="*/ 102558 w 102660"/>
                    <a:gd name="connsiteY0" fmla="*/ 0 h 113541"/>
                    <a:gd name="connsiteX1" fmla="*/ 102558 w 102660"/>
                    <a:gd name="connsiteY1" fmla="*/ 111283 h 113541"/>
                    <a:gd name="connsiteX2" fmla="*/ 73299 w 102660"/>
                    <a:gd name="connsiteY2" fmla="*/ 111283 h 113541"/>
                    <a:gd name="connsiteX3" fmla="*/ 73299 w 102660"/>
                    <a:gd name="connsiteY3" fmla="*/ 72067 h 113541"/>
                    <a:gd name="connsiteX4" fmla="*/ 72889 w 102660"/>
                    <a:gd name="connsiteY4" fmla="*/ 72067 h 113541"/>
                    <a:gd name="connsiteX5" fmla="*/ 38087 w 102660"/>
                    <a:gd name="connsiteY5" fmla="*/ 113542 h 113541"/>
                    <a:gd name="connsiteX6" fmla="*/ 0 w 102660"/>
                    <a:gd name="connsiteY6" fmla="*/ 67858 h 113541"/>
                    <a:gd name="connsiteX7" fmla="*/ 0 w 102660"/>
                    <a:gd name="connsiteY7" fmla="*/ 0 h 113541"/>
                    <a:gd name="connsiteX8" fmla="*/ 29258 w 102660"/>
                    <a:gd name="connsiteY8" fmla="*/ 0 h 113541"/>
                    <a:gd name="connsiteX9" fmla="*/ 29258 w 102660"/>
                    <a:gd name="connsiteY9" fmla="*/ 66524 h 113541"/>
                    <a:gd name="connsiteX10" fmla="*/ 50098 w 102660"/>
                    <a:gd name="connsiteY10" fmla="*/ 90238 h 113541"/>
                    <a:gd name="connsiteX11" fmla="*/ 73402 w 102660"/>
                    <a:gd name="connsiteY11" fmla="*/ 60056 h 113541"/>
                    <a:gd name="connsiteX12" fmla="*/ 73402 w 102660"/>
                    <a:gd name="connsiteY12" fmla="*/ 0 h 113541"/>
                    <a:gd name="connsiteX13" fmla="*/ 102660 w 102660"/>
                    <a:gd name="connsiteY13" fmla="*/ 0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2660" h="113541">
                      <a:moveTo>
                        <a:pt x="102558" y="0"/>
                      </a:moveTo>
                      <a:lnTo>
                        <a:pt x="102558" y="111283"/>
                      </a:lnTo>
                      <a:lnTo>
                        <a:pt x="73299" y="111283"/>
                      </a:lnTo>
                      <a:lnTo>
                        <a:pt x="73299" y="72067"/>
                      </a:lnTo>
                      <a:lnTo>
                        <a:pt x="72889" y="72067"/>
                      </a:lnTo>
                      <a:cubicBezTo>
                        <a:pt x="72889" y="98040"/>
                        <a:pt x="60056" y="113542"/>
                        <a:pt x="38087" y="113542"/>
                      </a:cubicBezTo>
                      <a:cubicBezTo>
                        <a:pt x="14167" y="113542"/>
                        <a:pt x="0" y="96500"/>
                        <a:pt x="0" y="67858"/>
                      </a:cubicBezTo>
                      <a:lnTo>
                        <a:pt x="0" y="0"/>
                      </a:lnTo>
                      <a:lnTo>
                        <a:pt x="29258" y="0"/>
                      </a:lnTo>
                      <a:lnTo>
                        <a:pt x="29258" y="66524"/>
                      </a:lnTo>
                      <a:cubicBezTo>
                        <a:pt x="29258" y="81615"/>
                        <a:pt x="37060" y="90238"/>
                        <a:pt x="50098" y="90238"/>
                      </a:cubicBezTo>
                      <a:cubicBezTo>
                        <a:pt x="64676" y="90238"/>
                        <a:pt x="73402" y="79151"/>
                        <a:pt x="73402" y="60056"/>
                      </a:cubicBezTo>
                      <a:lnTo>
                        <a:pt x="73402" y="0"/>
                      </a:lnTo>
                      <a:lnTo>
                        <a:pt x="10266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4" name="Forme libre : forme 63">
                  <a:extLst>
                    <a:ext uri="{FF2B5EF4-FFF2-40B4-BE49-F238E27FC236}">
                      <a16:creationId xmlns:a16="http://schemas.microsoft.com/office/drawing/2014/main" id="{F052D8C5-78B9-4D33-8290-DB5CAA40C57C}"/>
                    </a:ext>
                  </a:extLst>
                </p:cNvPr>
                <p:cNvSpPr/>
                <p:nvPr/>
              </p:nvSpPr>
              <p:spPr>
                <a:xfrm>
                  <a:off x="5755149" y="2769431"/>
                  <a:ext cx="109435" cy="115697"/>
                </a:xfrm>
                <a:custGeom>
                  <a:avLst/>
                  <a:gdLst>
                    <a:gd name="connsiteX0" fmla="*/ 109436 w 109435"/>
                    <a:gd name="connsiteY0" fmla="*/ 61185 h 115697"/>
                    <a:gd name="connsiteX1" fmla="*/ 28334 w 109435"/>
                    <a:gd name="connsiteY1" fmla="*/ 61185 h 115697"/>
                    <a:gd name="connsiteX2" fmla="*/ 54923 w 109435"/>
                    <a:gd name="connsiteY2" fmla="*/ 93523 h 115697"/>
                    <a:gd name="connsiteX3" fmla="*/ 81102 w 109435"/>
                    <a:gd name="connsiteY3" fmla="*/ 73812 h 115697"/>
                    <a:gd name="connsiteX4" fmla="*/ 109436 w 109435"/>
                    <a:gd name="connsiteY4" fmla="*/ 73812 h 115697"/>
                    <a:gd name="connsiteX5" fmla="*/ 54923 w 109435"/>
                    <a:gd name="connsiteY5" fmla="*/ 115698 h 115697"/>
                    <a:gd name="connsiteX6" fmla="*/ 0 w 109435"/>
                    <a:gd name="connsiteY6" fmla="*/ 57900 h 115697"/>
                    <a:gd name="connsiteX7" fmla="*/ 54923 w 109435"/>
                    <a:gd name="connsiteY7" fmla="*/ 0 h 115697"/>
                    <a:gd name="connsiteX8" fmla="*/ 109436 w 109435"/>
                    <a:gd name="connsiteY8" fmla="*/ 57900 h 115697"/>
                    <a:gd name="connsiteX9" fmla="*/ 109436 w 109435"/>
                    <a:gd name="connsiteY9" fmla="*/ 61185 h 115697"/>
                    <a:gd name="connsiteX10" fmla="*/ 28540 w 109435"/>
                    <a:gd name="connsiteY10" fmla="*/ 51227 h 115697"/>
                    <a:gd name="connsiteX11" fmla="*/ 80896 w 109435"/>
                    <a:gd name="connsiteY11" fmla="*/ 51227 h 115697"/>
                    <a:gd name="connsiteX12" fmla="*/ 54923 w 109435"/>
                    <a:gd name="connsiteY12" fmla="*/ 21969 h 115697"/>
                    <a:gd name="connsiteX13" fmla="*/ 28540 w 109435"/>
                    <a:gd name="connsiteY13" fmla="*/ 51227 h 115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9435" h="115697">
                      <a:moveTo>
                        <a:pt x="109436" y="61185"/>
                      </a:moveTo>
                      <a:lnTo>
                        <a:pt x="28334" y="61185"/>
                      </a:lnTo>
                      <a:cubicBezTo>
                        <a:pt x="29464" y="81615"/>
                        <a:pt x="39216" y="93523"/>
                        <a:pt x="54923" y="93523"/>
                      </a:cubicBezTo>
                      <a:cubicBezTo>
                        <a:pt x="68680" y="93523"/>
                        <a:pt x="78227" y="86029"/>
                        <a:pt x="81102" y="73812"/>
                      </a:cubicBezTo>
                      <a:lnTo>
                        <a:pt x="109436" y="73812"/>
                      </a:lnTo>
                      <a:cubicBezTo>
                        <a:pt x="105432" y="100196"/>
                        <a:pt x="85003" y="115698"/>
                        <a:pt x="54923" y="115698"/>
                      </a:cubicBezTo>
                      <a:cubicBezTo>
                        <a:pt x="20327" y="115698"/>
                        <a:pt x="0" y="94139"/>
                        <a:pt x="0" y="57900"/>
                      </a:cubicBezTo>
                      <a:cubicBezTo>
                        <a:pt x="0" y="21661"/>
                        <a:pt x="20429" y="0"/>
                        <a:pt x="54923" y="0"/>
                      </a:cubicBezTo>
                      <a:cubicBezTo>
                        <a:pt x="89417" y="0"/>
                        <a:pt x="109436" y="21251"/>
                        <a:pt x="109436" y="57900"/>
                      </a:cubicBezTo>
                      <a:lnTo>
                        <a:pt x="109436" y="61185"/>
                      </a:lnTo>
                      <a:close/>
                      <a:moveTo>
                        <a:pt x="28540" y="51227"/>
                      </a:moveTo>
                      <a:lnTo>
                        <a:pt x="80896" y="51227"/>
                      </a:lnTo>
                      <a:cubicBezTo>
                        <a:pt x="79151" y="32646"/>
                        <a:pt x="69604" y="21969"/>
                        <a:pt x="54923" y="21969"/>
                      </a:cubicBezTo>
                      <a:cubicBezTo>
                        <a:pt x="40243" y="21969"/>
                        <a:pt x="30490" y="32646"/>
                        <a:pt x="28540" y="5122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5" name="Forme libre : forme 64">
                  <a:extLst>
                    <a:ext uri="{FF2B5EF4-FFF2-40B4-BE49-F238E27FC236}">
                      <a16:creationId xmlns:a16="http://schemas.microsoft.com/office/drawing/2014/main" id="{2DB662C8-6E67-468B-966F-58B1CB8B6D24}"/>
                    </a:ext>
                  </a:extLst>
                </p:cNvPr>
                <p:cNvSpPr/>
                <p:nvPr/>
              </p:nvSpPr>
              <p:spPr>
                <a:xfrm>
                  <a:off x="5928234" y="2769533"/>
                  <a:ext cx="101120" cy="115595"/>
                </a:xfrm>
                <a:custGeom>
                  <a:avLst/>
                  <a:gdLst>
                    <a:gd name="connsiteX0" fmla="*/ 0 w 101120"/>
                    <a:gd name="connsiteY0" fmla="*/ 77303 h 115595"/>
                    <a:gd name="connsiteX1" fmla="*/ 27308 w 101120"/>
                    <a:gd name="connsiteY1" fmla="*/ 77303 h 115595"/>
                    <a:gd name="connsiteX2" fmla="*/ 50612 w 101120"/>
                    <a:gd name="connsiteY2" fmla="*/ 97014 h 115595"/>
                    <a:gd name="connsiteX3" fmla="*/ 72992 w 101120"/>
                    <a:gd name="connsiteY3" fmla="*/ 82436 h 115595"/>
                    <a:gd name="connsiteX4" fmla="*/ 45273 w 101120"/>
                    <a:gd name="connsiteY4" fmla="*/ 66010 h 115595"/>
                    <a:gd name="connsiteX5" fmla="*/ 2977 w 101120"/>
                    <a:gd name="connsiteY5" fmla="*/ 33673 h 115595"/>
                    <a:gd name="connsiteX6" fmla="*/ 50612 w 101120"/>
                    <a:gd name="connsiteY6" fmla="*/ 0 h 115595"/>
                    <a:gd name="connsiteX7" fmla="*/ 98041 w 101120"/>
                    <a:gd name="connsiteY7" fmla="*/ 36547 h 115595"/>
                    <a:gd name="connsiteX8" fmla="*/ 70733 w 101120"/>
                    <a:gd name="connsiteY8" fmla="*/ 36547 h 115595"/>
                    <a:gd name="connsiteX9" fmla="*/ 50612 w 101120"/>
                    <a:gd name="connsiteY9" fmla="*/ 18171 h 115595"/>
                    <a:gd name="connsiteX10" fmla="*/ 31106 w 101120"/>
                    <a:gd name="connsiteY10" fmla="*/ 31209 h 115595"/>
                    <a:gd name="connsiteX11" fmla="*/ 57490 w 101120"/>
                    <a:gd name="connsiteY11" fmla="*/ 45581 h 115595"/>
                    <a:gd name="connsiteX12" fmla="*/ 101121 w 101120"/>
                    <a:gd name="connsiteY12" fmla="*/ 79048 h 115595"/>
                    <a:gd name="connsiteX13" fmla="*/ 50612 w 101120"/>
                    <a:gd name="connsiteY13" fmla="*/ 115595 h 115595"/>
                    <a:gd name="connsiteX14" fmla="*/ 103 w 101120"/>
                    <a:gd name="connsiteY14" fmla="*/ 77200 h 115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1120" h="115595">
                      <a:moveTo>
                        <a:pt x="0" y="77303"/>
                      </a:moveTo>
                      <a:lnTo>
                        <a:pt x="27308" y="77303"/>
                      </a:lnTo>
                      <a:cubicBezTo>
                        <a:pt x="27308" y="89725"/>
                        <a:pt x="35931" y="97014"/>
                        <a:pt x="50612" y="97014"/>
                      </a:cubicBezTo>
                      <a:cubicBezTo>
                        <a:pt x="65292" y="97014"/>
                        <a:pt x="72992" y="91675"/>
                        <a:pt x="72992" y="82436"/>
                      </a:cubicBezTo>
                      <a:cubicBezTo>
                        <a:pt x="72992" y="70733"/>
                        <a:pt x="59954" y="68474"/>
                        <a:pt x="45273" y="66010"/>
                      </a:cubicBezTo>
                      <a:cubicBezTo>
                        <a:pt x="25973" y="62931"/>
                        <a:pt x="2977" y="59132"/>
                        <a:pt x="2977" y="33673"/>
                      </a:cubicBezTo>
                      <a:cubicBezTo>
                        <a:pt x="2977" y="12627"/>
                        <a:pt x="20737" y="0"/>
                        <a:pt x="50612" y="0"/>
                      </a:cubicBezTo>
                      <a:cubicBezTo>
                        <a:pt x="80486" y="0"/>
                        <a:pt x="98041" y="13551"/>
                        <a:pt x="98041" y="36547"/>
                      </a:cubicBezTo>
                      <a:lnTo>
                        <a:pt x="70733" y="36547"/>
                      </a:lnTo>
                      <a:cubicBezTo>
                        <a:pt x="70733" y="24844"/>
                        <a:pt x="63444" y="18171"/>
                        <a:pt x="50612" y="18171"/>
                      </a:cubicBezTo>
                      <a:cubicBezTo>
                        <a:pt x="38395" y="18171"/>
                        <a:pt x="31106" y="22996"/>
                        <a:pt x="31106" y="31209"/>
                      </a:cubicBezTo>
                      <a:cubicBezTo>
                        <a:pt x="31106" y="41167"/>
                        <a:pt x="43323" y="43220"/>
                        <a:pt x="57490" y="45581"/>
                      </a:cubicBezTo>
                      <a:cubicBezTo>
                        <a:pt x="77201" y="48866"/>
                        <a:pt x="101121" y="52870"/>
                        <a:pt x="101121" y="79048"/>
                      </a:cubicBezTo>
                      <a:cubicBezTo>
                        <a:pt x="101121" y="101839"/>
                        <a:pt x="82334" y="115595"/>
                        <a:pt x="50612" y="115595"/>
                      </a:cubicBezTo>
                      <a:cubicBezTo>
                        <a:pt x="18890" y="115595"/>
                        <a:pt x="103" y="101428"/>
                        <a:pt x="103" y="772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6" name="Forme libre : forme 65">
                  <a:extLst>
                    <a:ext uri="{FF2B5EF4-FFF2-40B4-BE49-F238E27FC236}">
                      <a16:creationId xmlns:a16="http://schemas.microsoft.com/office/drawing/2014/main" id="{7597EFEF-6457-4735-B71E-B6DAEBDEB620}"/>
                    </a:ext>
                  </a:extLst>
                </p:cNvPr>
                <p:cNvSpPr/>
                <p:nvPr/>
              </p:nvSpPr>
              <p:spPr>
                <a:xfrm>
                  <a:off x="6045472" y="2769431"/>
                  <a:ext cx="112413" cy="115595"/>
                </a:xfrm>
                <a:custGeom>
                  <a:avLst/>
                  <a:gdLst>
                    <a:gd name="connsiteX0" fmla="*/ 0 w 112413"/>
                    <a:gd name="connsiteY0" fmla="*/ 57900 h 115595"/>
                    <a:gd name="connsiteX1" fmla="*/ 57387 w 112413"/>
                    <a:gd name="connsiteY1" fmla="*/ 0 h 115595"/>
                    <a:gd name="connsiteX2" fmla="*/ 111900 w 112413"/>
                    <a:gd name="connsiteY2" fmla="*/ 43425 h 115595"/>
                    <a:gd name="connsiteX3" fmla="*/ 83052 w 112413"/>
                    <a:gd name="connsiteY3" fmla="*/ 43425 h 115595"/>
                    <a:gd name="connsiteX4" fmla="*/ 57387 w 112413"/>
                    <a:gd name="connsiteY4" fmla="*/ 22996 h 115595"/>
                    <a:gd name="connsiteX5" fmla="*/ 29874 w 112413"/>
                    <a:gd name="connsiteY5" fmla="*/ 57798 h 115595"/>
                    <a:gd name="connsiteX6" fmla="*/ 57387 w 112413"/>
                    <a:gd name="connsiteY6" fmla="*/ 92394 h 115595"/>
                    <a:gd name="connsiteX7" fmla="*/ 83566 w 112413"/>
                    <a:gd name="connsiteY7" fmla="*/ 70630 h 115595"/>
                    <a:gd name="connsiteX8" fmla="*/ 112413 w 112413"/>
                    <a:gd name="connsiteY8" fmla="*/ 70630 h 115595"/>
                    <a:gd name="connsiteX9" fmla="*/ 57387 w 112413"/>
                    <a:gd name="connsiteY9" fmla="*/ 115595 h 115595"/>
                    <a:gd name="connsiteX10" fmla="*/ 0 w 112413"/>
                    <a:gd name="connsiteY10" fmla="*/ 57798 h 115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2413" h="115595">
                      <a:moveTo>
                        <a:pt x="0" y="57900"/>
                      </a:moveTo>
                      <a:cubicBezTo>
                        <a:pt x="0" y="21559"/>
                        <a:pt x="21456" y="0"/>
                        <a:pt x="57387" y="0"/>
                      </a:cubicBezTo>
                      <a:cubicBezTo>
                        <a:pt x="87774" y="0"/>
                        <a:pt x="107485" y="15912"/>
                        <a:pt x="111900" y="43425"/>
                      </a:cubicBezTo>
                      <a:lnTo>
                        <a:pt x="83052" y="43425"/>
                      </a:lnTo>
                      <a:cubicBezTo>
                        <a:pt x="79254" y="30593"/>
                        <a:pt x="70425" y="22996"/>
                        <a:pt x="57387" y="22996"/>
                      </a:cubicBezTo>
                      <a:cubicBezTo>
                        <a:pt x="40140" y="22996"/>
                        <a:pt x="29874" y="36034"/>
                        <a:pt x="29874" y="57798"/>
                      </a:cubicBezTo>
                      <a:cubicBezTo>
                        <a:pt x="29874" y="79562"/>
                        <a:pt x="40037" y="92394"/>
                        <a:pt x="57387" y="92394"/>
                      </a:cubicBezTo>
                      <a:cubicBezTo>
                        <a:pt x="71144" y="92394"/>
                        <a:pt x="80178" y="84387"/>
                        <a:pt x="83566" y="70630"/>
                      </a:cubicBezTo>
                      <a:lnTo>
                        <a:pt x="112413" y="70630"/>
                      </a:lnTo>
                      <a:cubicBezTo>
                        <a:pt x="108204" y="99272"/>
                        <a:pt x="88493" y="115595"/>
                        <a:pt x="57387" y="115595"/>
                      </a:cubicBezTo>
                      <a:cubicBezTo>
                        <a:pt x="21456" y="115595"/>
                        <a:pt x="0" y="94037"/>
                        <a:pt x="0" y="5779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7" name="Forme libre : forme 66">
                  <a:extLst>
                    <a:ext uri="{FF2B5EF4-FFF2-40B4-BE49-F238E27FC236}">
                      <a16:creationId xmlns:a16="http://schemas.microsoft.com/office/drawing/2014/main" id="{C4EBCA10-1DD5-4A4D-9D99-9FF95AA91A4F}"/>
                    </a:ext>
                  </a:extLst>
                </p:cNvPr>
                <p:cNvSpPr/>
                <p:nvPr/>
              </p:nvSpPr>
              <p:spPr>
                <a:xfrm>
                  <a:off x="6172977" y="2769431"/>
                  <a:ext cx="115903" cy="115697"/>
                </a:xfrm>
                <a:custGeom>
                  <a:avLst/>
                  <a:gdLst>
                    <a:gd name="connsiteX0" fmla="*/ 0 w 115903"/>
                    <a:gd name="connsiteY0" fmla="*/ 57900 h 115697"/>
                    <a:gd name="connsiteX1" fmla="*/ 58106 w 115903"/>
                    <a:gd name="connsiteY1" fmla="*/ 0 h 115697"/>
                    <a:gd name="connsiteX2" fmla="*/ 115903 w 115903"/>
                    <a:gd name="connsiteY2" fmla="*/ 57900 h 115697"/>
                    <a:gd name="connsiteX3" fmla="*/ 58106 w 115903"/>
                    <a:gd name="connsiteY3" fmla="*/ 115698 h 115697"/>
                    <a:gd name="connsiteX4" fmla="*/ 0 w 115903"/>
                    <a:gd name="connsiteY4" fmla="*/ 57900 h 115697"/>
                    <a:gd name="connsiteX5" fmla="*/ 86235 w 115903"/>
                    <a:gd name="connsiteY5" fmla="*/ 57900 h 115697"/>
                    <a:gd name="connsiteX6" fmla="*/ 58106 w 115903"/>
                    <a:gd name="connsiteY6" fmla="*/ 23099 h 115697"/>
                    <a:gd name="connsiteX7" fmla="*/ 29977 w 115903"/>
                    <a:gd name="connsiteY7" fmla="*/ 57900 h 115697"/>
                    <a:gd name="connsiteX8" fmla="*/ 58106 w 115903"/>
                    <a:gd name="connsiteY8" fmla="*/ 92497 h 115697"/>
                    <a:gd name="connsiteX9" fmla="*/ 86235 w 115903"/>
                    <a:gd name="connsiteY9" fmla="*/ 57900 h 115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5903" h="115697">
                      <a:moveTo>
                        <a:pt x="0" y="57900"/>
                      </a:moveTo>
                      <a:cubicBezTo>
                        <a:pt x="0" y="21559"/>
                        <a:pt x="21764" y="0"/>
                        <a:pt x="58106" y="0"/>
                      </a:cubicBezTo>
                      <a:cubicBezTo>
                        <a:pt x="94448" y="0"/>
                        <a:pt x="115903" y="21559"/>
                        <a:pt x="115903" y="57900"/>
                      </a:cubicBezTo>
                      <a:cubicBezTo>
                        <a:pt x="115903" y="94242"/>
                        <a:pt x="94448" y="115698"/>
                        <a:pt x="58106" y="115698"/>
                      </a:cubicBezTo>
                      <a:cubicBezTo>
                        <a:pt x="21764" y="115698"/>
                        <a:pt x="0" y="94139"/>
                        <a:pt x="0" y="57900"/>
                      </a:cubicBezTo>
                      <a:close/>
                      <a:moveTo>
                        <a:pt x="86235" y="57900"/>
                      </a:moveTo>
                      <a:cubicBezTo>
                        <a:pt x="86235" y="36136"/>
                        <a:pt x="75866" y="23099"/>
                        <a:pt x="58106" y="23099"/>
                      </a:cubicBezTo>
                      <a:cubicBezTo>
                        <a:pt x="40345" y="23099"/>
                        <a:pt x="29977" y="36136"/>
                        <a:pt x="29977" y="57900"/>
                      </a:cubicBezTo>
                      <a:cubicBezTo>
                        <a:pt x="29977" y="79664"/>
                        <a:pt x="40345" y="92497"/>
                        <a:pt x="58106" y="92497"/>
                      </a:cubicBezTo>
                      <a:cubicBezTo>
                        <a:pt x="75866" y="92497"/>
                        <a:pt x="86235" y="79664"/>
                        <a:pt x="86235" y="579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8" name="Forme libre : forme 67">
                  <a:extLst>
                    <a:ext uri="{FF2B5EF4-FFF2-40B4-BE49-F238E27FC236}">
                      <a16:creationId xmlns:a16="http://schemas.microsoft.com/office/drawing/2014/main" id="{AE173105-BCF7-45C4-B073-AD7BC8DF3171}"/>
                    </a:ext>
                  </a:extLst>
                </p:cNvPr>
                <p:cNvSpPr/>
                <p:nvPr/>
              </p:nvSpPr>
              <p:spPr>
                <a:xfrm>
                  <a:off x="6311773" y="2712249"/>
                  <a:ext cx="29258" cy="170620"/>
                </a:xfrm>
                <a:custGeom>
                  <a:avLst/>
                  <a:gdLst>
                    <a:gd name="connsiteX0" fmla="*/ 0 w 29258"/>
                    <a:gd name="connsiteY0" fmla="*/ 0 h 170620"/>
                    <a:gd name="connsiteX1" fmla="*/ 29258 w 29258"/>
                    <a:gd name="connsiteY1" fmla="*/ 0 h 170620"/>
                    <a:gd name="connsiteX2" fmla="*/ 29258 w 29258"/>
                    <a:gd name="connsiteY2" fmla="*/ 170621 h 170620"/>
                    <a:gd name="connsiteX3" fmla="*/ 0 w 29258"/>
                    <a:gd name="connsiteY3" fmla="*/ 170621 h 170620"/>
                    <a:gd name="connsiteX4" fmla="*/ 0 w 29258"/>
                    <a:gd name="connsiteY4" fmla="*/ 0 h 1706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258" h="170620">
                      <a:moveTo>
                        <a:pt x="0" y="0"/>
                      </a:moveTo>
                      <a:lnTo>
                        <a:pt x="29258" y="0"/>
                      </a:lnTo>
                      <a:lnTo>
                        <a:pt x="29258" y="170621"/>
                      </a:lnTo>
                      <a:lnTo>
                        <a:pt x="0" y="17062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9" name="Forme libre : forme 68">
                  <a:extLst>
                    <a:ext uri="{FF2B5EF4-FFF2-40B4-BE49-F238E27FC236}">
                      <a16:creationId xmlns:a16="http://schemas.microsoft.com/office/drawing/2014/main" id="{44781253-698D-4B18-B04D-8759F055D1A1}"/>
                    </a:ext>
                  </a:extLst>
                </p:cNvPr>
                <p:cNvSpPr/>
                <p:nvPr/>
              </p:nvSpPr>
              <p:spPr>
                <a:xfrm>
                  <a:off x="6364438" y="2769533"/>
                  <a:ext cx="113747" cy="115697"/>
                </a:xfrm>
                <a:custGeom>
                  <a:avLst/>
                  <a:gdLst>
                    <a:gd name="connsiteX0" fmla="*/ 113748 w 113747"/>
                    <a:gd name="connsiteY0" fmla="*/ 2156 h 115697"/>
                    <a:gd name="connsiteX1" fmla="*/ 113748 w 113747"/>
                    <a:gd name="connsiteY1" fmla="*/ 113439 h 115697"/>
                    <a:gd name="connsiteX2" fmla="*/ 84489 w 113747"/>
                    <a:gd name="connsiteY2" fmla="*/ 113439 h 115697"/>
                    <a:gd name="connsiteX3" fmla="*/ 84489 w 113747"/>
                    <a:gd name="connsiteY3" fmla="*/ 75147 h 115697"/>
                    <a:gd name="connsiteX4" fmla="*/ 84079 w 113747"/>
                    <a:gd name="connsiteY4" fmla="*/ 75147 h 115697"/>
                    <a:gd name="connsiteX5" fmla="*/ 44349 w 113747"/>
                    <a:gd name="connsiteY5" fmla="*/ 115698 h 115697"/>
                    <a:gd name="connsiteX6" fmla="*/ 0 w 113747"/>
                    <a:gd name="connsiteY6" fmla="*/ 57900 h 115697"/>
                    <a:gd name="connsiteX7" fmla="*/ 44349 w 113747"/>
                    <a:gd name="connsiteY7" fmla="*/ 0 h 115697"/>
                    <a:gd name="connsiteX8" fmla="*/ 84079 w 113747"/>
                    <a:gd name="connsiteY8" fmla="*/ 40345 h 115697"/>
                    <a:gd name="connsiteX9" fmla="*/ 84489 w 113747"/>
                    <a:gd name="connsiteY9" fmla="*/ 40345 h 115697"/>
                    <a:gd name="connsiteX10" fmla="*/ 84489 w 113747"/>
                    <a:gd name="connsiteY10" fmla="*/ 2259 h 115697"/>
                    <a:gd name="connsiteX11" fmla="*/ 113748 w 113747"/>
                    <a:gd name="connsiteY11" fmla="*/ 2259 h 115697"/>
                    <a:gd name="connsiteX12" fmla="*/ 86029 w 113747"/>
                    <a:gd name="connsiteY12" fmla="*/ 57798 h 115697"/>
                    <a:gd name="connsiteX13" fmla="*/ 57900 w 113747"/>
                    <a:gd name="connsiteY13" fmla="*/ 22996 h 115697"/>
                    <a:gd name="connsiteX14" fmla="*/ 29771 w 113747"/>
                    <a:gd name="connsiteY14" fmla="*/ 57798 h 115697"/>
                    <a:gd name="connsiteX15" fmla="*/ 57900 w 113747"/>
                    <a:gd name="connsiteY15" fmla="*/ 92394 h 115697"/>
                    <a:gd name="connsiteX16" fmla="*/ 86029 w 113747"/>
                    <a:gd name="connsiteY16" fmla="*/ 57798 h 115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13747" h="115697">
                      <a:moveTo>
                        <a:pt x="113748" y="2156"/>
                      </a:moveTo>
                      <a:lnTo>
                        <a:pt x="113748" y="113439"/>
                      </a:lnTo>
                      <a:lnTo>
                        <a:pt x="84489" y="113439"/>
                      </a:lnTo>
                      <a:lnTo>
                        <a:pt x="84489" y="75147"/>
                      </a:lnTo>
                      <a:lnTo>
                        <a:pt x="84079" y="75147"/>
                      </a:lnTo>
                      <a:cubicBezTo>
                        <a:pt x="84079" y="100607"/>
                        <a:pt x="69193" y="115698"/>
                        <a:pt x="44349" y="115698"/>
                      </a:cubicBezTo>
                      <a:cubicBezTo>
                        <a:pt x="16426" y="115698"/>
                        <a:pt x="0" y="94139"/>
                        <a:pt x="0" y="57900"/>
                      </a:cubicBezTo>
                      <a:cubicBezTo>
                        <a:pt x="0" y="21661"/>
                        <a:pt x="16426" y="0"/>
                        <a:pt x="44349" y="0"/>
                      </a:cubicBezTo>
                      <a:cubicBezTo>
                        <a:pt x="69193" y="0"/>
                        <a:pt x="84079" y="15091"/>
                        <a:pt x="84079" y="40345"/>
                      </a:cubicBezTo>
                      <a:lnTo>
                        <a:pt x="84489" y="40345"/>
                      </a:lnTo>
                      <a:lnTo>
                        <a:pt x="84489" y="2259"/>
                      </a:lnTo>
                      <a:lnTo>
                        <a:pt x="113748" y="2259"/>
                      </a:lnTo>
                      <a:close/>
                      <a:moveTo>
                        <a:pt x="86029" y="57798"/>
                      </a:moveTo>
                      <a:cubicBezTo>
                        <a:pt x="86029" y="37163"/>
                        <a:pt x="75661" y="22996"/>
                        <a:pt x="57900" y="22996"/>
                      </a:cubicBezTo>
                      <a:cubicBezTo>
                        <a:pt x="40140" y="22996"/>
                        <a:pt x="29771" y="36034"/>
                        <a:pt x="29771" y="57798"/>
                      </a:cubicBezTo>
                      <a:cubicBezTo>
                        <a:pt x="29771" y="79562"/>
                        <a:pt x="40140" y="92394"/>
                        <a:pt x="57900" y="92394"/>
                      </a:cubicBezTo>
                      <a:cubicBezTo>
                        <a:pt x="75661" y="92394"/>
                        <a:pt x="86029" y="78227"/>
                        <a:pt x="86029" y="5779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0" name="Forme libre : forme 69">
                  <a:extLst>
                    <a:ext uri="{FF2B5EF4-FFF2-40B4-BE49-F238E27FC236}">
                      <a16:creationId xmlns:a16="http://schemas.microsoft.com/office/drawing/2014/main" id="{64CF2F3D-6412-4109-9DFA-4B5EAC00B402}"/>
                    </a:ext>
                  </a:extLst>
                </p:cNvPr>
                <p:cNvSpPr/>
                <p:nvPr/>
              </p:nvSpPr>
              <p:spPr>
                <a:xfrm>
                  <a:off x="6507033" y="2722720"/>
                  <a:ext cx="29258" cy="160252"/>
                </a:xfrm>
                <a:custGeom>
                  <a:avLst/>
                  <a:gdLst>
                    <a:gd name="connsiteX0" fmla="*/ 0 w 29258"/>
                    <a:gd name="connsiteY0" fmla="*/ 0 h 160252"/>
                    <a:gd name="connsiteX1" fmla="*/ 29258 w 29258"/>
                    <a:gd name="connsiteY1" fmla="*/ 0 h 160252"/>
                    <a:gd name="connsiteX2" fmla="*/ 29258 w 29258"/>
                    <a:gd name="connsiteY2" fmla="*/ 27718 h 160252"/>
                    <a:gd name="connsiteX3" fmla="*/ 0 w 29258"/>
                    <a:gd name="connsiteY3" fmla="*/ 27718 h 160252"/>
                    <a:gd name="connsiteX4" fmla="*/ 0 w 29258"/>
                    <a:gd name="connsiteY4" fmla="*/ 0 h 160252"/>
                    <a:gd name="connsiteX5" fmla="*/ 0 w 29258"/>
                    <a:gd name="connsiteY5" fmla="*/ 48969 h 160252"/>
                    <a:gd name="connsiteX6" fmla="*/ 29258 w 29258"/>
                    <a:gd name="connsiteY6" fmla="*/ 48969 h 160252"/>
                    <a:gd name="connsiteX7" fmla="*/ 29258 w 29258"/>
                    <a:gd name="connsiteY7" fmla="*/ 160252 h 160252"/>
                    <a:gd name="connsiteX8" fmla="*/ 0 w 29258"/>
                    <a:gd name="connsiteY8" fmla="*/ 160252 h 160252"/>
                    <a:gd name="connsiteX9" fmla="*/ 0 w 29258"/>
                    <a:gd name="connsiteY9" fmla="*/ 48969 h 160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9258" h="160252">
                      <a:moveTo>
                        <a:pt x="0" y="0"/>
                      </a:moveTo>
                      <a:lnTo>
                        <a:pt x="29258" y="0"/>
                      </a:lnTo>
                      <a:lnTo>
                        <a:pt x="29258" y="27718"/>
                      </a:lnTo>
                      <a:lnTo>
                        <a:pt x="0" y="27718"/>
                      </a:lnTo>
                      <a:lnTo>
                        <a:pt x="0" y="0"/>
                      </a:lnTo>
                      <a:close/>
                      <a:moveTo>
                        <a:pt x="0" y="48969"/>
                      </a:moveTo>
                      <a:lnTo>
                        <a:pt x="29258" y="48969"/>
                      </a:lnTo>
                      <a:lnTo>
                        <a:pt x="29258" y="160252"/>
                      </a:lnTo>
                      <a:lnTo>
                        <a:pt x="0" y="160252"/>
                      </a:lnTo>
                      <a:lnTo>
                        <a:pt x="0" y="4896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1" name="Forme libre : forme 70">
                  <a:extLst>
                    <a:ext uri="{FF2B5EF4-FFF2-40B4-BE49-F238E27FC236}">
                      <a16:creationId xmlns:a16="http://schemas.microsoft.com/office/drawing/2014/main" id="{815D0898-8FCF-48B2-B558-491A0A07DAD5}"/>
                    </a:ext>
                  </a:extLst>
                </p:cNvPr>
                <p:cNvSpPr/>
                <p:nvPr/>
              </p:nvSpPr>
              <p:spPr>
                <a:xfrm>
                  <a:off x="6565344" y="2769431"/>
                  <a:ext cx="80485" cy="113541"/>
                </a:xfrm>
                <a:custGeom>
                  <a:avLst/>
                  <a:gdLst>
                    <a:gd name="connsiteX0" fmla="*/ 80486 w 80485"/>
                    <a:gd name="connsiteY0" fmla="*/ 3593 h 113541"/>
                    <a:gd name="connsiteX1" fmla="*/ 72067 w 80485"/>
                    <a:gd name="connsiteY1" fmla="*/ 29771 h 113541"/>
                    <a:gd name="connsiteX2" fmla="*/ 56566 w 80485"/>
                    <a:gd name="connsiteY2" fmla="*/ 25768 h 113541"/>
                    <a:gd name="connsiteX3" fmla="*/ 29258 w 80485"/>
                    <a:gd name="connsiteY3" fmla="*/ 63239 h 113541"/>
                    <a:gd name="connsiteX4" fmla="*/ 29258 w 80485"/>
                    <a:gd name="connsiteY4" fmla="*/ 113542 h 113541"/>
                    <a:gd name="connsiteX5" fmla="*/ 0 w 80485"/>
                    <a:gd name="connsiteY5" fmla="*/ 113542 h 113541"/>
                    <a:gd name="connsiteX6" fmla="*/ 0 w 80485"/>
                    <a:gd name="connsiteY6" fmla="*/ 2259 h 113541"/>
                    <a:gd name="connsiteX7" fmla="*/ 29258 w 80485"/>
                    <a:gd name="connsiteY7" fmla="*/ 2259 h 113541"/>
                    <a:gd name="connsiteX8" fmla="*/ 29258 w 80485"/>
                    <a:gd name="connsiteY8" fmla="*/ 48147 h 113541"/>
                    <a:gd name="connsiteX9" fmla="*/ 29669 w 80485"/>
                    <a:gd name="connsiteY9" fmla="*/ 48147 h 113541"/>
                    <a:gd name="connsiteX10" fmla="*/ 63341 w 80485"/>
                    <a:gd name="connsiteY10" fmla="*/ 0 h 113541"/>
                    <a:gd name="connsiteX11" fmla="*/ 80383 w 80485"/>
                    <a:gd name="connsiteY11" fmla="*/ 3593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0485" h="113541">
                      <a:moveTo>
                        <a:pt x="80486" y="3593"/>
                      </a:moveTo>
                      <a:lnTo>
                        <a:pt x="72067" y="29771"/>
                      </a:lnTo>
                      <a:cubicBezTo>
                        <a:pt x="67653" y="27308"/>
                        <a:pt x="62109" y="25768"/>
                        <a:pt x="56566" y="25768"/>
                      </a:cubicBezTo>
                      <a:cubicBezTo>
                        <a:pt x="39524" y="25768"/>
                        <a:pt x="29258" y="39729"/>
                        <a:pt x="29258" y="63239"/>
                      </a:cubicBezTo>
                      <a:lnTo>
                        <a:pt x="29258" y="113542"/>
                      </a:lnTo>
                      <a:lnTo>
                        <a:pt x="0" y="113542"/>
                      </a:lnTo>
                      <a:lnTo>
                        <a:pt x="0" y="2259"/>
                      </a:lnTo>
                      <a:lnTo>
                        <a:pt x="29258" y="2259"/>
                      </a:lnTo>
                      <a:lnTo>
                        <a:pt x="29258" y="48147"/>
                      </a:lnTo>
                      <a:lnTo>
                        <a:pt x="29669" y="48147"/>
                      </a:lnTo>
                      <a:cubicBezTo>
                        <a:pt x="29669" y="17760"/>
                        <a:pt x="42296" y="0"/>
                        <a:pt x="63341" y="0"/>
                      </a:cubicBezTo>
                      <a:cubicBezTo>
                        <a:pt x="69809" y="0"/>
                        <a:pt x="75969" y="1335"/>
                        <a:pt x="80383" y="359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2" name="Forme libre : forme 71">
                  <a:extLst>
                    <a:ext uri="{FF2B5EF4-FFF2-40B4-BE49-F238E27FC236}">
                      <a16:creationId xmlns:a16="http://schemas.microsoft.com/office/drawing/2014/main" id="{39FAF143-4550-45F2-9970-2513A27ABD90}"/>
                    </a:ext>
                  </a:extLst>
                </p:cNvPr>
                <p:cNvSpPr/>
                <p:nvPr/>
              </p:nvSpPr>
              <p:spPr>
                <a:xfrm>
                  <a:off x="6650963" y="2769431"/>
                  <a:ext cx="109435" cy="115697"/>
                </a:xfrm>
                <a:custGeom>
                  <a:avLst/>
                  <a:gdLst>
                    <a:gd name="connsiteX0" fmla="*/ 109436 w 109435"/>
                    <a:gd name="connsiteY0" fmla="*/ 61185 h 115697"/>
                    <a:gd name="connsiteX1" fmla="*/ 28334 w 109435"/>
                    <a:gd name="connsiteY1" fmla="*/ 61185 h 115697"/>
                    <a:gd name="connsiteX2" fmla="*/ 54923 w 109435"/>
                    <a:gd name="connsiteY2" fmla="*/ 93523 h 115697"/>
                    <a:gd name="connsiteX3" fmla="*/ 81102 w 109435"/>
                    <a:gd name="connsiteY3" fmla="*/ 73812 h 115697"/>
                    <a:gd name="connsiteX4" fmla="*/ 109436 w 109435"/>
                    <a:gd name="connsiteY4" fmla="*/ 73812 h 115697"/>
                    <a:gd name="connsiteX5" fmla="*/ 54923 w 109435"/>
                    <a:gd name="connsiteY5" fmla="*/ 115698 h 115697"/>
                    <a:gd name="connsiteX6" fmla="*/ 0 w 109435"/>
                    <a:gd name="connsiteY6" fmla="*/ 57900 h 115697"/>
                    <a:gd name="connsiteX7" fmla="*/ 54923 w 109435"/>
                    <a:gd name="connsiteY7" fmla="*/ 0 h 115697"/>
                    <a:gd name="connsiteX8" fmla="*/ 109436 w 109435"/>
                    <a:gd name="connsiteY8" fmla="*/ 57900 h 115697"/>
                    <a:gd name="connsiteX9" fmla="*/ 109436 w 109435"/>
                    <a:gd name="connsiteY9" fmla="*/ 61185 h 115697"/>
                    <a:gd name="connsiteX10" fmla="*/ 28540 w 109435"/>
                    <a:gd name="connsiteY10" fmla="*/ 51227 h 115697"/>
                    <a:gd name="connsiteX11" fmla="*/ 80896 w 109435"/>
                    <a:gd name="connsiteY11" fmla="*/ 51227 h 115697"/>
                    <a:gd name="connsiteX12" fmla="*/ 54923 w 109435"/>
                    <a:gd name="connsiteY12" fmla="*/ 21969 h 115697"/>
                    <a:gd name="connsiteX13" fmla="*/ 28540 w 109435"/>
                    <a:gd name="connsiteY13" fmla="*/ 51227 h 115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9435" h="115697">
                      <a:moveTo>
                        <a:pt x="109436" y="61185"/>
                      </a:moveTo>
                      <a:lnTo>
                        <a:pt x="28334" y="61185"/>
                      </a:lnTo>
                      <a:cubicBezTo>
                        <a:pt x="29463" y="81615"/>
                        <a:pt x="39216" y="93523"/>
                        <a:pt x="54923" y="93523"/>
                      </a:cubicBezTo>
                      <a:cubicBezTo>
                        <a:pt x="68680" y="93523"/>
                        <a:pt x="78227" y="86029"/>
                        <a:pt x="81102" y="73812"/>
                      </a:cubicBezTo>
                      <a:lnTo>
                        <a:pt x="109436" y="73812"/>
                      </a:lnTo>
                      <a:cubicBezTo>
                        <a:pt x="105432" y="100196"/>
                        <a:pt x="85003" y="115698"/>
                        <a:pt x="54923" y="115698"/>
                      </a:cubicBezTo>
                      <a:cubicBezTo>
                        <a:pt x="20327" y="115698"/>
                        <a:pt x="0" y="94139"/>
                        <a:pt x="0" y="57900"/>
                      </a:cubicBezTo>
                      <a:cubicBezTo>
                        <a:pt x="0" y="21661"/>
                        <a:pt x="20429" y="0"/>
                        <a:pt x="54923" y="0"/>
                      </a:cubicBezTo>
                      <a:cubicBezTo>
                        <a:pt x="89417" y="0"/>
                        <a:pt x="109436" y="21251"/>
                        <a:pt x="109436" y="57900"/>
                      </a:cubicBezTo>
                      <a:lnTo>
                        <a:pt x="109436" y="61185"/>
                      </a:lnTo>
                      <a:close/>
                      <a:moveTo>
                        <a:pt x="28540" y="51227"/>
                      </a:moveTo>
                      <a:lnTo>
                        <a:pt x="80896" y="51227"/>
                      </a:lnTo>
                      <a:cubicBezTo>
                        <a:pt x="79151" y="32646"/>
                        <a:pt x="69604" y="21969"/>
                        <a:pt x="54923" y="21969"/>
                      </a:cubicBezTo>
                      <a:cubicBezTo>
                        <a:pt x="40243" y="21969"/>
                        <a:pt x="30490" y="32646"/>
                        <a:pt x="28540" y="5122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3" name="Forme libre : forme 72">
                  <a:extLst>
                    <a:ext uri="{FF2B5EF4-FFF2-40B4-BE49-F238E27FC236}">
                      <a16:creationId xmlns:a16="http://schemas.microsoft.com/office/drawing/2014/main" id="{BDB9DEA5-9DD9-4583-8952-3469A3AA1326}"/>
                    </a:ext>
                  </a:extLst>
                </p:cNvPr>
                <p:cNvSpPr/>
                <p:nvPr/>
              </p:nvSpPr>
              <p:spPr>
                <a:xfrm>
                  <a:off x="4449720" y="2973313"/>
                  <a:ext cx="113850" cy="164461"/>
                </a:xfrm>
                <a:custGeom>
                  <a:avLst/>
                  <a:gdLst>
                    <a:gd name="connsiteX0" fmla="*/ 113850 w 113850"/>
                    <a:gd name="connsiteY0" fmla="*/ 57900 h 164461"/>
                    <a:gd name="connsiteX1" fmla="*/ 69296 w 113850"/>
                    <a:gd name="connsiteY1" fmla="*/ 115698 h 164461"/>
                    <a:gd name="connsiteX2" fmla="*/ 29669 w 113850"/>
                    <a:gd name="connsiteY2" fmla="*/ 75147 h 164461"/>
                    <a:gd name="connsiteX3" fmla="*/ 29258 w 113850"/>
                    <a:gd name="connsiteY3" fmla="*/ 75147 h 164461"/>
                    <a:gd name="connsiteX4" fmla="*/ 29258 w 113850"/>
                    <a:gd name="connsiteY4" fmla="*/ 164461 h 164461"/>
                    <a:gd name="connsiteX5" fmla="*/ 0 w 113850"/>
                    <a:gd name="connsiteY5" fmla="*/ 164461 h 164461"/>
                    <a:gd name="connsiteX6" fmla="*/ 0 w 113850"/>
                    <a:gd name="connsiteY6" fmla="*/ 2259 h 164461"/>
                    <a:gd name="connsiteX7" fmla="*/ 29258 w 113850"/>
                    <a:gd name="connsiteY7" fmla="*/ 2259 h 164461"/>
                    <a:gd name="connsiteX8" fmla="*/ 29258 w 113850"/>
                    <a:gd name="connsiteY8" fmla="*/ 40345 h 164461"/>
                    <a:gd name="connsiteX9" fmla="*/ 29669 w 113850"/>
                    <a:gd name="connsiteY9" fmla="*/ 40345 h 164461"/>
                    <a:gd name="connsiteX10" fmla="*/ 69296 w 113850"/>
                    <a:gd name="connsiteY10" fmla="*/ 0 h 164461"/>
                    <a:gd name="connsiteX11" fmla="*/ 113850 w 113850"/>
                    <a:gd name="connsiteY11" fmla="*/ 57797 h 164461"/>
                    <a:gd name="connsiteX12" fmla="*/ 83874 w 113850"/>
                    <a:gd name="connsiteY12" fmla="*/ 57900 h 164461"/>
                    <a:gd name="connsiteX13" fmla="*/ 55745 w 113850"/>
                    <a:gd name="connsiteY13" fmla="*/ 23304 h 164461"/>
                    <a:gd name="connsiteX14" fmla="*/ 27616 w 113850"/>
                    <a:gd name="connsiteY14" fmla="*/ 57900 h 164461"/>
                    <a:gd name="connsiteX15" fmla="*/ 55745 w 113850"/>
                    <a:gd name="connsiteY15" fmla="*/ 92497 h 164461"/>
                    <a:gd name="connsiteX16" fmla="*/ 83874 w 113850"/>
                    <a:gd name="connsiteY16" fmla="*/ 57900 h 1644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13850" h="164461">
                      <a:moveTo>
                        <a:pt x="113850" y="57900"/>
                      </a:moveTo>
                      <a:cubicBezTo>
                        <a:pt x="113850" y="94242"/>
                        <a:pt x="97219" y="115698"/>
                        <a:pt x="69296" y="115698"/>
                      </a:cubicBezTo>
                      <a:cubicBezTo>
                        <a:pt x="44452" y="115698"/>
                        <a:pt x="29669" y="100607"/>
                        <a:pt x="29669" y="75147"/>
                      </a:cubicBezTo>
                      <a:lnTo>
                        <a:pt x="29258" y="75147"/>
                      </a:lnTo>
                      <a:lnTo>
                        <a:pt x="29258" y="164461"/>
                      </a:lnTo>
                      <a:lnTo>
                        <a:pt x="0" y="164461"/>
                      </a:lnTo>
                      <a:lnTo>
                        <a:pt x="0" y="2259"/>
                      </a:lnTo>
                      <a:lnTo>
                        <a:pt x="29258" y="2259"/>
                      </a:lnTo>
                      <a:lnTo>
                        <a:pt x="29258" y="40345"/>
                      </a:lnTo>
                      <a:lnTo>
                        <a:pt x="29669" y="40345"/>
                      </a:lnTo>
                      <a:cubicBezTo>
                        <a:pt x="29669" y="15091"/>
                        <a:pt x="44555" y="0"/>
                        <a:pt x="69296" y="0"/>
                      </a:cubicBezTo>
                      <a:cubicBezTo>
                        <a:pt x="97219" y="0"/>
                        <a:pt x="113850" y="21456"/>
                        <a:pt x="113850" y="57797"/>
                      </a:cubicBezTo>
                      <a:close/>
                      <a:moveTo>
                        <a:pt x="83874" y="57900"/>
                      </a:moveTo>
                      <a:cubicBezTo>
                        <a:pt x="83874" y="36136"/>
                        <a:pt x="73505" y="23304"/>
                        <a:pt x="55745" y="23304"/>
                      </a:cubicBezTo>
                      <a:cubicBezTo>
                        <a:pt x="37984" y="23304"/>
                        <a:pt x="27616" y="37265"/>
                        <a:pt x="27616" y="57900"/>
                      </a:cubicBezTo>
                      <a:cubicBezTo>
                        <a:pt x="27616" y="78535"/>
                        <a:pt x="37984" y="92497"/>
                        <a:pt x="55745" y="92497"/>
                      </a:cubicBezTo>
                      <a:cubicBezTo>
                        <a:pt x="73505" y="92497"/>
                        <a:pt x="83874" y="79664"/>
                        <a:pt x="83874" y="579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4" name="Forme libre : forme 73">
                  <a:extLst>
                    <a:ext uri="{FF2B5EF4-FFF2-40B4-BE49-F238E27FC236}">
                      <a16:creationId xmlns:a16="http://schemas.microsoft.com/office/drawing/2014/main" id="{C51DB624-4160-4DFA-AFA8-F429975F9E14}"/>
                    </a:ext>
                  </a:extLst>
                </p:cNvPr>
                <p:cNvSpPr/>
                <p:nvPr/>
              </p:nvSpPr>
              <p:spPr>
                <a:xfrm>
                  <a:off x="4580612" y="2973416"/>
                  <a:ext cx="116006" cy="115595"/>
                </a:xfrm>
                <a:custGeom>
                  <a:avLst/>
                  <a:gdLst>
                    <a:gd name="connsiteX0" fmla="*/ 0 w 116006"/>
                    <a:gd name="connsiteY0" fmla="*/ 57798 h 115595"/>
                    <a:gd name="connsiteX1" fmla="*/ 58106 w 116006"/>
                    <a:gd name="connsiteY1" fmla="*/ 0 h 115595"/>
                    <a:gd name="connsiteX2" fmla="*/ 116006 w 116006"/>
                    <a:gd name="connsiteY2" fmla="*/ 57798 h 115595"/>
                    <a:gd name="connsiteX3" fmla="*/ 58106 w 116006"/>
                    <a:gd name="connsiteY3" fmla="*/ 115595 h 115595"/>
                    <a:gd name="connsiteX4" fmla="*/ 0 w 116006"/>
                    <a:gd name="connsiteY4" fmla="*/ 57798 h 115595"/>
                    <a:gd name="connsiteX5" fmla="*/ 86235 w 116006"/>
                    <a:gd name="connsiteY5" fmla="*/ 57798 h 115595"/>
                    <a:gd name="connsiteX6" fmla="*/ 58106 w 116006"/>
                    <a:gd name="connsiteY6" fmla="*/ 22996 h 115595"/>
                    <a:gd name="connsiteX7" fmla="*/ 29977 w 116006"/>
                    <a:gd name="connsiteY7" fmla="*/ 57798 h 115595"/>
                    <a:gd name="connsiteX8" fmla="*/ 58106 w 116006"/>
                    <a:gd name="connsiteY8" fmla="*/ 92394 h 115595"/>
                    <a:gd name="connsiteX9" fmla="*/ 86235 w 116006"/>
                    <a:gd name="connsiteY9" fmla="*/ 57798 h 115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6006" h="115595">
                      <a:moveTo>
                        <a:pt x="0" y="57798"/>
                      </a:moveTo>
                      <a:cubicBezTo>
                        <a:pt x="0" y="21456"/>
                        <a:pt x="21764" y="0"/>
                        <a:pt x="58106" y="0"/>
                      </a:cubicBezTo>
                      <a:cubicBezTo>
                        <a:pt x="94448" y="0"/>
                        <a:pt x="116006" y="21456"/>
                        <a:pt x="116006" y="57798"/>
                      </a:cubicBezTo>
                      <a:cubicBezTo>
                        <a:pt x="116006" y="94139"/>
                        <a:pt x="94550" y="115595"/>
                        <a:pt x="58106" y="115595"/>
                      </a:cubicBezTo>
                      <a:cubicBezTo>
                        <a:pt x="21661" y="115595"/>
                        <a:pt x="0" y="94139"/>
                        <a:pt x="0" y="57798"/>
                      </a:cubicBezTo>
                      <a:close/>
                      <a:moveTo>
                        <a:pt x="86235" y="57798"/>
                      </a:moveTo>
                      <a:cubicBezTo>
                        <a:pt x="86235" y="36034"/>
                        <a:pt x="75866" y="22996"/>
                        <a:pt x="58106" y="22996"/>
                      </a:cubicBezTo>
                      <a:cubicBezTo>
                        <a:pt x="40346" y="22996"/>
                        <a:pt x="29977" y="36136"/>
                        <a:pt x="29977" y="57798"/>
                      </a:cubicBezTo>
                      <a:cubicBezTo>
                        <a:pt x="29977" y="79459"/>
                        <a:pt x="40346" y="92394"/>
                        <a:pt x="58106" y="92394"/>
                      </a:cubicBezTo>
                      <a:cubicBezTo>
                        <a:pt x="75866" y="92394"/>
                        <a:pt x="86235" y="79562"/>
                        <a:pt x="86235" y="5779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5" name="Forme libre : forme 74">
                  <a:extLst>
                    <a:ext uri="{FF2B5EF4-FFF2-40B4-BE49-F238E27FC236}">
                      <a16:creationId xmlns:a16="http://schemas.microsoft.com/office/drawing/2014/main" id="{DF1BBB5C-F383-4DB5-BA6F-29FD2AFC601B}"/>
                    </a:ext>
                  </a:extLst>
                </p:cNvPr>
                <p:cNvSpPr/>
                <p:nvPr/>
              </p:nvSpPr>
              <p:spPr>
                <a:xfrm>
                  <a:off x="4718382" y="2975572"/>
                  <a:ext cx="102660" cy="113541"/>
                </a:xfrm>
                <a:custGeom>
                  <a:avLst/>
                  <a:gdLst>
                    <a:gd name="connsiteX0" fmla="*/ 102558 w 102660"/>
                    <a:gd name="connsiteY0" fmla="*/ 0 h 113541"/>
                    <a:gd name="connsiteX1" fmla="*/ 102558 w 102660"/>
                    <a:gd name="connsiteY1" fmla="*/ 111283 h 113541"/>
                    <a:gd name="connsiteX2" fmla="*/ 73299 w 102660"/>
                    <a:gd name="connsiteY2" fmla="*/ 111283 h 113541"/>
                    <a:gd name="connsiteX3" fmla="*/ 73299 w 102660"/>
                    <a:gd name="connsiteY3" fmla="*/ 72067 h 113541"/>
                    <a:gd name="connsiteX4" fmla="*/ 72889 w 102660"/>
                    <a:gd name="connsiteY4" fmla="*/ 72067 h 113541"/>
                    <a:gd name="connsiteX5" fmla="*/ 38087 w 102660"/>
                    <a:gd name="connsiteY5" fmla="*/ 113542 h 113541"/>
                    <a:gd name="connsiteX6" fmla="*/ 0 w 102660"/>
                    <a:gd name="connsiteY6" fmla="*/ 67858 h 113541"/>
                    <a:gd name="connsiteX7" fmla="*/ 0 w 102660"/>
                    <a:gd name="connsiteY7" fmla="*/ 0 h 113541"/>
                    <a:gd name="connsiteX8" fmla="*/ 29258 w 102660"/>
                    <a:gd name="connsiteY8" fmla="*/ 0 h 113541"/>
                    <a:gd name="connsiteX9" fmla="*/ 29258 w 102660"/>
                    <a:gd name="connsiteY9" fmla="*/ 66524 h 113541"/>
                    <a:gd name="connsiteX10" fmla="*/ 50098 w 102660"/>
                    <a:gd name="connsiteY10" fmla="*/ 90238 h 113541"/>
                    <a:gd name="connsiteX11" fmla="*/ 73402 w 102660"/>
                    <a:gd name="connsiteY11" fmla="*/ 60056 h 113541"/>
                    <a:gd name="connsiteX12" fmla="*/ 73402 w 102660"/>
                    <a:gd name="connsiteY12" fmla="*/ 0 h 113541"/>
                    <a:gd name="connsiteX13" fmla="*/ 102660 w 102660"/>
                    <a:gd name="connsiteY13" fmla="*/ 0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2660" h="113541">
                      <a:moveTo>
                        <a:pt x="102558" y="0"/>
                      </a:moveTo>
                      <a:lnTo>
                        <a:pt x="102558" y="111283"/>
                      </a:lnTo>
                      <a:lnTo>
                        <a:pt x="73299" y="111283"/>
                      </a:lnTo>
                      <a:lnTo>
                        <a:pt x="73299" y="72067"/>
                      </a:lnTo>
                      <a:lnTo>
                        <a:pt x="72889" y="72067"/>
                      </a:lnTo>
                      <a:cubicBezTo>
                        <a:pt x="72889" y="98040"/>
                        <a:pt x="60056" y="113542"/>
                        <a:pt x="38087" y="113542"/>
                      </a:cubicBezTo>
                      <a:cubicBezTo>
                        <a:pt x="14167" y="113542"/>
                        <a:pt x="0" y="96500"/>
                        <a:pt x="0" y="67858"/>
                      </a:cubicBezTo>
                      <a:lnTo>
                        <a:pt x="0" y="0"/>
                      </a:lnTo>
                      <a:lnTo>
                        <a:pt x="29258" y="0"/>
                      </a:lnTo>
                      <a:lnTo>
                        <a:pt x="29258" y="66524"/>
                      </a:lnTo>
                      <a:cubicBezTo>
                        <a:pt x="29258" y="81615"/>
                        <a:pt x="37060" y="90238"/>
                        <a:pt x="50098" y="90238"/>
                      </a:cubicBezTo>
                      <a:cubicBezTo>
                        <a:pt x="64676" y="90238"/>
                        <a:pt x="73402" y="79151"/>
                        <a:pt x="73402" y="60056"/>
                      </a:cubicBezTo>
                      <a:lnTo>
                        <a:pt x="73402" y="0"/>
                      </a:lnTo>
                      <a:lnTo>
                        <a:pt x="10266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6" name="Forme libre : forme 75">
                  <a:extLst>
                    <a:ext uri="{FF2B5EF4-FFF2-40B4-BE49-F238E27FC236}">
                      <a16:creationId xmlns:a16="http://schemas.microsoft.com/office/drawing/2014/main" id="{AB9B1F3E-8D13-4785-9EDA-F2D6D6ADF7B9}"/>
                    </a:ext>
                  </a:extLst>
                </p:cNvPr>
                <p:cNvSpPr/>
                <p:nvPr/>
              </p:nvSpPr>
              <p:spPr>
                <a:xfrm>
                  <a:off x="4849787" y="2973313"/>
                  <a:ext cx="80485" cy="113541"/>
                </a:xfrm>
                <a:custGeom>
                  <a:avLst/>
                  <a:gdLst>
                    <a:gd name="connsiteX0" fmla="*/ 80486 w 80485"/>
                    <a:gd name="connsiteY0" fmla="*/ 3593 h 113541"/>
                    <a:gd name="connsiteX1" fmla="*/ 72068 w 80485"/>
                    <a:gd name="connsiteY1" fmla="*/ 29771 h 113541"/>
                    <a:gd name="connsiteX2" fmla="*/ 56566 w 80485"/>
                    <a:gd name="connsiteY2" fmla="*/ 25768 h 113541"/>
                    <a:gd name="connsiteX3" fmla="*/ 29258 w 80485"/>
                    <a:gd name="connsiteY3" fmla="*/ 63239 h 113541"/>
                    <a:gd name="connsiteX4" fmla="*/ 29258 w 80485"/>
                    <a:gd name="connsiteY4" fmla="*/ 113542 h 113541"/>
                    <a:gd name="connsiteX5" fmla="*/ 0 w 80485"/>
                    <a:gd name="connsiteY5" fmla="*/ 113542 h 113541"/>
                    <a:gd name="connsiteX6" fmla="*/ 0 w 80485"/>
                    <a:gd name="connsiteY6" fmla="*/ 2259 h 113541"/>
                    <a:gd name="connsiteX7" fmla="*/ 29258 w 80485"/>
                    <a:gd name="connsiteY7" fmla="*/ 2259 h 113541"/>
                    <a:gd name="connsiteX8" fmla="*/ 29258 w 80485"/>
                    <a:gd name="connsiteY8" fmla="*/ 48148 h 113541"/>
                    <a:gd name="connsiteX9" fmla="*/ 29669 w 80485"/>
                    <a:gd name="connsiteY9" fmla="*/ 48148 h 113541"/>
                    <a:gd name="connsiteX10" fmla="*/ 63341 w 80485"/>
                    <a:gd name="connsiteY10" fmla="*/ 0 h 113541"/>
                    <a:gd name="connsiteX11" fmla="*/ 80383 w 80485"/>
                    <a:gd name="connsiteY11" fmla="*/ 3593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0485" h="113541">
                      <a:moveTo>
                        <a:pt x="80486" y="3593"/>
                      </a:moveTo>
                      <a:lnTo>
                        <a:pt x="72068" y="29771"/>
                      </a:lnTo>
                      <a:cubicBezTo>
                        <a:pt x="67653" y="27308"/>
                        <a:pt x="62110" y="25768"/>
                        <a:pt x="56566" y="25768"/>
                      </a:cubicBezTo>
                      <a:cubicBezTo>
                        <a:pt x="39524" y="25768"/>
                        <a:pt x="29258" y="39729"/>
                        <a:pt x="29258" y="63239"/>
                      </a:cubicBezTo>
                      <a:lnTo>
                        <a:pt x="29258" y="113542"/>
                      </a:lnTo>
                      <a:lnTo>
                        <a:pt x="0" y="113542"/>
                      </a:lnTo>
                      <a:lnTo>
                        <a:pt x="0" y="2259"/>
                      </a:lnTo>
                      <a:lnTo>
                        <a:pt x="29258" y="2259"/>
                      </a:lnTo>
                      <a:lnTo>
                        <a:pt x="29258" y="48148"/>
                      </a:lnTo>
                      <a:lnTo>
                        <a:pt x="29669" y="48148"/>
                      </a:lnTo>
                      <a:cubicBezTo>
                        <a:pt x="29669" y="17760"/>
                        <a:pt x="42296" y="0"/>
                        <a:pt x="63341" y="0"/>
                      </a:cubicBezTo>
                      <a:cubicBezTo>
                        <a:pt x="69809" y="0"/>
                        <a:pt x="75969" y="1334"/>
                        <a:pt x="80383" y="359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7" name="Forme libre : forme 76">
                  <a:extLst>
                    <a:ext uri="{FF2B5EF4-FFF2-40B4-BE49-F238E27FC236}">
                      <a16:creationId xmlns:a16="http://schemas.microsoft.com/office/drawing/2014/main" id="{4734F069-3D39-4185-BC42-1A836FF0A51C}"/>
                    </a:ext>
                  </a:extLst>
                </p:cNvPr>
                <p:cNvSpPr/>
                <p:nvPr/>
              </p:nvSpPr>
              <p:spPr>
                <a:xfrm>
                  <a:off x="4976470" y="2938512"/>
                  <a:ext cx="79869" cy="150704"/>
                </a:xfrm>
                <a:custGeom>
                  <a:avLst/>
                  <a:gdLst>
                    <a:gd name="connsiteX0" fmla="*/ 45068 w 79869"/>
                    <a:gd name="connsiteY0" fmla="*/ 57284 h 150704"/>
                    <a:gd name="connsiteX1" fmla="*/ 45068 w 79869"/>
                    <a:gd name="connsiteY1" fmla="*/ 110975 h 150704"/>
                    <a:gd name="connsiteX2" fmla="*/ 62828 w 79869"/>
                    <a:gd name="connsiteY2" fmla="*/ 127401 h 150704"/>
                    <a:gd name="connsiteX3" fmla="*/ 77714 w 79869"/>
                    <a:gd name="connsiteY3" fmla="*/ 123808 h 150704"/>
                    <a:gd name="connsiteX4" fmla="*/ 77714 w 79869"/>
                    <a:gd name="connsiteY4" fmla="*/ 145572 h 150704"/>
                    <a:gd name="connsiteX5" fmla="*/ 53589 w 79869"/>
                    <a:gd name="connsiteY5" fmla="*/ 150705 h 150704"/>
                    <a:gd name="connsiteX6" fmla="*/ 15912 w 79869"/>
                    <a:gd name="connsiteY6" fmla="*/ 114774 h 150704"/>
                    <a:gd name="connsiteX7" fmla="*/ 15912 w 79869"/>
                    <a:gd name="connsiteY7" fmla="*/ 57387 h 150704"/>
                    <a:gd name="connsiteX8" fmla="*/ 0 w 79869"/>
                    <a:gd name="connsiteY8" fmla="*/ 57387 h 150704"/>
                    <a:gd name="connsiteX9" fmla="*/ 0 w 79869"/>
                    <a:gd name="connsiteY9" fmla="*/ 37265 h 150704"/>
                    <a:gd name="connsiteX10" fmla="*/ 17760 w 79869"/>
                    <a:gd name="connsiteY10" fmla="*/ 37265 h 150704"/>
                    <a:gd name="connsiteX11" fmla="*/ 17760 w 79869"/>
                    <a:gd name="connsiteY11" fmla="*/ 0 h 150704"/>
                    <a:gd name="connsiteX12" fmla="*/ 47018 w 79869"/>
                    <a:gd name="connsiteY12" fmla="*/ 0 h 150704"/>
                    <a:gd name="connsiteX13" fmla="*/ 47018 w 79869"/>
                    <a:gd name="connsiteY13" fmla="*/ 9342 h 150704"/>
                    <a:gd name="connsiteX14" fmla="*/ 18684 w 79869"/>
                    <a:gd name="connsiteY14" fmla="*/ 36855 h 150704"/>
                    <a:gd name="connsiteX15" fmla="*/ 18684 w 79869"/>
                    <a:gd name="connsiteY15" fmla="*/ 37265 h 150704"/>
                    <a:gd name="connsiteX16" fmla="*/ 79870 w 79869"/>
                    <a:gd name="connsiteY16" fmla="*/ 37265 h 150704"/>
                    <a:gd name="connsiteX17" fmla="*/ 79870 w 79869"/>
                    <a:gd name="connsiteY17" fmla="*/ 57387 h 150704"/>
                    <a:gd name="connsiteX18" fmla="*/ 45273 w 79869"/>
                    <a:gd name="connsiteY18" fmla="*/ 57387 h 150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79869" h="150704">
                      <a:moveTo>
                        <a:pt x="45068" y="57284"/>
                      </a:moveTo>
                      <a:lnTo>
                        <a:pt x="45068" y="110975"/>
                      </a:lnTo>
                      <a:cubicBezTo>
                        <a:pt x="45068" y="121344"/>
                        <a:pt x="51741" y="127401"/>
                        <a:pt x="62828" y="127401"/>
                      </a:cubicBezTo>
                      <a:cubicBezTo>
                        <a:pt x="68167" y="127401"/>
                        <a:pt x="73710" y="126066"/>
                        <a:pt x="77714" y="123808"/>
                      </a:cubicBezTo>
                      <a:lnTo>
                        <a:pt x="77714" y="145572"/>
                      </a:lnTo>
                      <a:cubicBezTo>
                        <a:pt x="71041" y="148652"/>
                        <a:pt x="62007" y="150705"/>
                        <a:pt x="53589" y="150705"/>
                      </a:cubicBezTo>
                      <a:cubicBezTo>
                        <a:pt x="29874" y="150705"/>
                        <a:pt x="15912" y="137462"/>
                        <a:pt x="15912" y="114774"/>
                      </a:cubicBezTo>
                      <a:lnTo>
                        <a:pt x="15912" y="57387"/>
                      </a:lnTo>
                      <a:lnTo>
                        <a:pt x="0" y="57387"/>
                      </a:lnTo>
                      <a:lnTo>
                        <a:pt x="0" y="37265"/>
                      </a:lnTo>
                      <a:lnTo>
                        <a:pt x="17760" y="37265"/>
                      </a:lnTo>
                      <a:lnTo>
                        <a:pt x="17760" y="0"/>
                      </a:lnTo>
                      <a:lnTo>
                        <a:pt x="47018" y="0"/>
                      </a:lnTo>
                      <a:lnTo>
                        <a:pt x="47018" y="9342"/>
                      </a:lnTo>
                      <a:cubicBezTo>
                        <a:pt x="47018" y="23509"/>
                        <a:pt x="36342" y="33467"/>
                        <a:pt x="18684" y="36855"/>
                      </a:cubicBezTo>
                      <a:lnTo>
                        <a:pt x="18684" y="37265"/>
                      </a:lnTo>
                      <a:lnTo>
                        <a:pt x="79870" y="37265"/>
                      </a:lnTo>
                      <a:lnTo>
                        <a:pt x="79870" y="57387"/>
                      </a:lnTo>
                      <a:lnTo>
                        <a:pt x="45273" y="5738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8" name="Forme libre : forme 77">
                  <a:extLst>
                    <a:ext uri="{FF2B5EF4-FFF2-40B4-BE49-F238E27FC236}">
                      <a16:creationId xmlns:a16="http://schemas.microsoft.com/office/drawing/2014/main" id="{99E9A21F-584E-4F7C-835A-6FF5CD5BA777}"/>
                    </a:ext>
                  </a:extLst>
                </p:cNvPr>
                <p:cNvSpPr/>
                <p:nvPr/>
              </p:nvSpPr>
              <p:spPr>
                <a:xfrm>
                  <a:off x="5067735" y="2973416"/>
                  <a:ext cx="116006" cy="115595"/>
                </a:xfrm>
                <a:custGeom>
                  <a:avLst/>
                  <a:gdLst>
                    <a:gd name="connsiteX0" fmla="*/ 0 w 116006"/>
                    <a:gd name="connsiteY0" fmla="*/ 57798 h 115595"/>
                    <a:gd name="connsiteX1" fmla="*/ 58106 w 116006"/>
                    <a:gd name="connsiteY1" fmla="*/ 0 h 115595"/>
                    <a:gd name="connsiteX2" fmla="*/ 116006 w 116006"/>
                    <a:gd name="connsiteY2" fmla="*/ 57798 h 115595"/>
                    <a:gd name="connsiteX3" fmla="*/ 58106 w 116006"/>
                    <a:gd name="connsiteY3" fmla="*/ 115595 h 115595"/>
                    <a:gd name="connsiteX4" fmla="*/ 0 w 116006"/>
                    <a:gd name="connsiteY4" fmla="*/ 57798 h 115595"/>
                    <a:gd name="connsiteX5" fmla="*/ 86235 w 116006"/>
                    <a:gd name="connsiteY5" fmla="*/ 57798 h 115595"/>
                    <a:gd name="connsiteX6" fmla="*/ 58106 w 116006"/>
                    <a:gd name="connsiteY6" fmla="*/ 22996 h 115595"/>
                    <a:gd name="connsiteX7" fmla="*/ 29977 w 116006"/>
                    <a:gd name="connsiteY7" fmla="*/ 57798 h 115595"/>
                    <a:gd name="connsiteX8" fmla="*/ 58106 w 116006"/>
                    <a:gd name="connsiteY8" fmla="*/ 92394 h 115595"/>
                    <a:gd name="connsiteX9" fmla="*/ 86235 w 116006"/>
                    <a:gd name="connsiteY9" fmla="*/ 57798 h 115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6006" h="115595">
                      <a:moveTo>
                        <a:pt x="0" y="57798"/>
                      </a:moveTo>
                      <a:cubicBezTo>
                        <a:pt x="0" y="21456"/>
                        <a:pt x="21764" y="0"/>
                        <a:pt x="58106" y="0"/>
                      </a:cubicBezTo>
                      <a:cubicBezTo>
                        <a:pt x="94448" y="0"/>
                        <a:pt x="116006" y="21456"/>
                        <a:pt x="116006" y="57798"/>
                      </a:cubicBezTo>
                      <a:cubicBezTo>
                        <a:pt x="116006" y="94139"/>
                        <a:pt x="94550" y="115595"/>
                        <a:pt x="58106" y="115595"/>
                      </a:cubicBezTo>
                      <a:cubicBezTo>
                        <a:pt x="21661" y="115595"/>
                        <a:pt x="0" y="94139"/>
                        <a:pt x="0" y="57798"/>
                      </a:cubicBezTo>
                      <a:close/>
                      <a:moveTo>
                        <a:pt x="86235" y="57798"/>
                      </a:moveTo>
                      <a:cubicBezTo>
                        <a:pt x="86235" y="36034"/>
                        <a:pt x="75866" y="22996"/>
                        <a:pt x="58106" y="22996"/>
                      </a:cubicBezTo>
                      <a:cubicBezTo>
                        <a:pt x="40346" y="22996"/>
                        <a:pt x="29977" y="36136"/>
                        <a:pt x="29977" y="57798"/>
                      </a:cubicBezTo>
                      <a:cubicBezTo>
                        <a:pt x="29977" y="79459"/>
                        <a:pt x="40346" y="92394"/>
                        <a:pt x="58106" y="92394"/>
                      </a:cubicBezTo>
                      <a:cubicBezTo>
                        <a:pt x="75866" y="92394"/>
                        <a:pt x="86235" y="79562"/>
                        <a:pt x="86235" y="5779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9" name="Forme libre : forme 78">
                  <a:extLst>
                    <a:ext uri="{FF2B5EF4-FFF2-40B4-BE49-F238E27FC236}">
                      <a16:creationId xmlns:a16="http://schemas.microsoft.com/office/drawing/2014/main" id="{86488C2E-2BA0-4066-B997-92AA17F8C2C8}"/>
                    </a:ext>
                  </a:extLst>
                </p:cNvPr>
                <p:cNvSpPr/>
                <p:nvPr/>
              </p:nvSpPr>
              <p:spPr>
                <a:xfrm>
                  <a:off x="5205403" y="2975572"/>
                  <a:ext cx="102660" cy="113541"/>
                </a:xfrm>
                <a:custGeom>
                  <a:avLst/>
                  <a:gdLst>
                    <a:gd name="connsiteX0" fmla="*/ 102558 w 102660"/>
                    <a:gd name="connsiteY0" fmla="*/ 0 h 113541"/>
                    <a:gd name="connsiteX1" fmla="*/ 102558 w 102660"/>
                    <a:gd name="connsiteY1" fmla="*/ 111283 h 113541"/>
                    <a:gd name="connsiteX2" fmla="*/ 73299 w 102660"/>
                    <a:gd name="connsiteY2" fmla="*/ 111283 h 113541"/>
                    <a:gd name="connsiteX3" fmla="*/ 73299 w 102660"/>
                    <a:gd name="connsiteY3" fmla="*/ 72067 h 113541"/>
                    <a:gd name="connsiteX4" fmla="*/ 72889 w 102660"/>
                    <a:gd name="connsiteY4" fmla="*/ 72067 h 113541"/>
                    <a:gd name="connsiteX5" fmla="*/ 38087 w 102660"/>
                    <a:gd name="connsiteY5" fmla="*/ 113542 h 113541"/>
                    <a:gd name="connsiteX6" fmla="*/ 0 w 102660"/>
                    <a:gd name="connsiteY6" fmla="*/ 67858 h 113541"/>
                    <a:gd name="connsiteX7" fmla="*/ 0 w 102660"/>
                    <a:gd name="connsiteY7" fmla="*/ 0 h 113541"/>
                    <a:gd name="connsiteX8" fmla="*/ 29258 w 102660"/>
                    <a:gd name="connsiteY8" fmla="*/ 0 h 113541"/>
                    <a:gd name="connsiteX9" fmla="*/ 29258 w 102660"/>
                    <a:gd name="connsiteY9" fmla="*/ 66524 h 113541"/>
                    <a:gd name="connsiteX10" fmla="*/ 50098 w 102660"/>
                    <a:gd name="connsiteY10" fmla="*/ 90238 h 113541"/>
                    <a:gd name="connsiteX11" fmla="*/ 73402 w 102660"/>
                    <a:gd name="connsiteY11" fmla="*/ 60056 h 113541"/>
                    <a:gd name="connsiteX12" fmla="*/ 73402 w 102660"/>
                    <a:gd name="connsiteY12" fmla="*/ 0 h 113541"/>
                    <a:gd name="connsiteX13" fmla="*/ 102660 w 102660"/>
                    <a:gd name="connsiteY13" fmla="*/ 0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2660" h="113541">
                      <a:moveTo>
                        <a:pt x="102558" y="0"/>
                      </a:moveTo>
                      <a:lnTo>
                        <a:pt x="102558" y="111283"/>
                      </a:lnTo>
                      <a:lnTo>
                        <a:pt x="73299" y="111283"/>
                      </a:lnTo>
                      <a:lnTo>
                        <a:pt x="73299" y="72067"/>
                      </a:lnTo>
                      <a:lnTo>
                        <a:pt x="72889" y="72067"/>
                      </a:lnTo>
                      <a:cubicBezTo>
                        <a:pt x="72889" y="98040"/>
                        <a:pt x="60056" y="113542"/>
                        <a:pt x="38087" y="113542"/>
                      </a:cubicBezTo>
                      <a:cubicBezTo>
                        <a:pt x="14167" y="113542"/>
                        <a:pt x="0" y="96500"/>
                        <a:pt x="0" y="67858"/>
                      </a:cubicBezTo>
                      <a:lnTo>
                        <a:pt x="0" y="0"/>
                      </a:lnTo>
                      <a:lnTo>
                        <a:pt x="29258" y="0"/>
                      </a:lnTo>
                      <a:lnTo>
                        <a:pt x="29258" y="66524"/>
                      </a:lnTo>
                      <a:cubicBezTo>
                        <a:pt x="29258" y="81615"/>
                        <a:pt x="37060" y="90238"/>
                        <a:pt x="50098" y="90238"/>
                      </a:cubicBezTo>
                      <a:cubicBezTo>
                        <a:pt x="64676" y="90238"/>
                        <a:pt x="73402" y="79151"/>
                        <a:pt x="73402" y="60056"/>
                      </a:cubicBezTo>
                      <a:lnTo>
                        <a:pt x="73402" y="0"/>
                      </a:lnTo>
                      <a:lnTo>
                        <a:pt x="10266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0" name="Forme libre : forme 79">
                  <a:extLst>
                    <a:ext uri="{FF2B5EF4-FFF2-40B4-BE49-F238E27FC236}">
                      <a16:creationId xmlns:a16="http://schemas.microsoft.com/office/drawing/2014/main" id="{EF767907-D819-4066-92AB-6C0DB8F4D06F}"/>
                    </a:ext>
                  </a:extLst>
                </p:cNvPr>
                <p:cNvSpPr/>
                <p:nvPr/>
              </p:nvSpPr>
              <p:spPr>
                <a:xfrm>
                  <a:off x="5329724" y="2973313"/>
                  <a:ext cx="101120" cy="115595"/>
                </a:xfrm>
                <a:custGeom>
                  <a:avLst/>
                  <a:gdLst>
                    <a:gd name="connsiteX0" fmla="*/ 0 w 101120"/>
                    <a:gd name="connsiteY0" fmla="*/ 77406 h 115595"/>
                    <a:gd name="connsiteX1" fmla="*/ 27308 w 101120"/>
                    <a:gd name="connsiteY1" fmla="*/ 77406 h 115595"/>
                    <a:gd name="connsiteX2" fmla="*/ 50612 w 101120"/>
                    <a:gd name="connsiteY2" fmla="*/ 97116 h 115595"/>
                    <a:gd name="connsiteX3" fmla="*/ 72992 w 101120"/>
                    <a:gd name="connsiteY3" fmla="*/ 82436 h 115595"/>
                    <a:gd name="connsiteX4" fmla="*/ 45273 w 101120"/>
                    <a:gd name="connsiteY4" fmla="*/ 66010 h 115595"/>
                    <a:gd name="connsiteX5" fmla="*/ 2977 w 101120"/>
                    <a:gd name="connsiteY5" fmla="*/ 33672 h 115595"/>
                    <a:gd name="connsiteX6" fmla="*/ 50612 w 101120"/>
                    <a:gd name="connsiteY6" fmla="*/ 0 h 115595"/>
                    <a:gd name="connsiteX7" fmla="*/ 98041 w 101120"/>
                    <a:gd name="connsiteY7" fmla="*/ 36547 h 115595"/>
                    <a:gd name="connsiteX8" fmla="*/ 70733 w 101120"/>
                    <a:gd name="connsiteY8" fmla="*/ 36547 h 115595"/>
                    <a:gd name="connsiteX9" fmla="*/ 50612 w 101120"/>
                    <a:gd name="connsiteY9" fmla="*/ 18171 h 115595"/>
                    <a:gd name="connsiteX10" fmla="*/ 31106 w 101120"/>
                    <a:gd name="connsiteY10" fmla="*/ 31209 h 115595"/>
                    <a:gd name="connsiteX11" fmla="*/ 57490 w 101120"/>
                    <a:gd name="connsiteY11" fmla="*/ 45581 h 115595"/>
                    <a:gd name="connsiteX12" fmla="*/ 101120 w 101120"/>
                    <a:gd name="connsiteY12" fmla="*/ 79048 h 115595"/>
                    <a:gd name="connsiteX13" fmla="*/ 50612 w 101120"/>
                    <a:gd name="connsiteY13" fmla="*/ 115595 h 115595"/>
                    <a:gd name="connsiteX14" fmla="*/ 103 w 101120"/>
                    <a:gd name="connsiteY14" fmla="*/ 77303 h 115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1120" h="115595">
                      <a:moveTo>
                        <a:pt x="0" y="77406"/>
                      </a:moveTo>
                      <a:lnTo>
                        <a:pt x="27308" y="77406"/>
                      </a:lnTo>
                      <a:cubicBezTo>
                        <a:pt x="27308" y="89828"/>
                        <a:pt x="35931" y="97116"/>
                        <a:pt x="50612" y="97116"/>
                      </a:cubicBezTo>
                      <a:cubicBezTo>
                        <a:pt x="65292" y="97116"/>
                        <a:pt x="72992" y="91778"/>
                        <a:pt x="72992" y="82436"/>
                      </a:cubicBezTo>
                      <a:cubicBezTo>
                        <a:pt x="72992" y="70733"/>
                        <a:pt x="59954" y="68474"/>
                        <a:pt x="45273" y="66010"/>
                      </a:cubicBezTo>
                      <a:cubicBezTo>
                        <a:pt x="25973" y="62930"/>
                        <a:pt x="2977" y="59132"/>
                        <a:pt x="2977" y="33672"/>
                      </a:cubicBezTo>
                      <a:cubicBezTo>
                        <a:pt x="2977" y="12627"/>
                        <a:pt x="20737" y="0"/>
                        <a:pt x="50612" y="0"/>
                      </a:cubicBezTo>
                      <a:cubicBezTo>
                        <a:pt x="80486" y="0"/>
                        <a:pt x="98041" y="13551"/>
                        <a:pt x="98041" y="36547"/>
                      </a:cubicBezTo>
                      <a:lnTo>
                        <a:pt x="70733" y="36547"/>
                      </a:lnTo>
                      <a:cubicBezTo>
                        <a:pt x="70733" y="24844"/>
                        <a:pt x="63444" y="18171"/>
                        <a:pt x="50612" y="18171"/>
                      </a:cubicBezTo>
                      <a:cubicBezTo>
                        <a:pt x="38395" y="18171"/>
                        <a:pt x="31106" y="22996"/>
                        <a:pt x="31106" y="31209"/>
                      </a:cubicBezTo>
                      <a:cubicBezTo>
                        <a:pt x="31106" y="41167"/>
                        <a:pt x="43323" y="43220"/>
                        <a:pt x="57490" y="45581"/>
                      </a:cubicBezTo>
                      <a:cubicBezTo>
                        <a:pt x="77201" y="48866"/>
                        <a:pt x="101120" y="52870"/>
                        <a:pt x="101120" y="79048"/>
                      </a:cubicBezTo>
                      <a:cubicBezTo>
                        <a:pt x="101120" y="101839"/>
                        <a:pt x="82231" y="115595"/>
                        <a:pt x="50612" y="115595"/>
                      </a:cubicBezTo>
                      <a:cubicBezTo>
                        <a:pt x="18992" y="115595"/>
                        <a:pt x="103" y="101428"/>
                        <a:pt x="103" y="7730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</p:grpSp>
        <p:sp>
          <p:nvSpPr>
            <p:cNvPr id="81" name="Forme libre : forme 80">
              <a:extLst>
                <a:ext uri="{FF2B5EF4-FFF2-40B4-BE49-F238E27FC236}">
                  <a16:creationId xmlns:a16="http://schemas.microsoft.com/office/drawing/2014/main" id="{5CB6DDF7-AE92-4472-A2FC-0EC9AED158F2}"/>
                </a:ext>
              </a:extLst>
            </p:cNvPr>
            <p:cNvSpPr/>
            <p:nvPr/>
          </p:nvSpPr>
          <p:spPr>
            <a:xfrm>
              <a:off x="4404755" y="1811715"/>
              <a:ext cx="618733" cy="700141"/>
            </a:xfrm>
            <a:custGeom>
              <a:avLst/>
              <a:gdLst>
                <a:gd name="connsiteX0" fmla="*/ 611856 w 618733"/>
                <a:gd name="connsiteY0" fmla="*/ 393496 h 700141"/>
                <a:gd name="connsiteX1" fmla="*/ 146496 w 618733"/>
                <a:gd name="connsiteY1" fmla="*/ 393496 h 700141"/>
                <a:gd name="connsiteX2" fmla="*/ 341859 w 618733"/>
                <a:gd name="connsiteY2" fmla="*/ 576641 h 700141"/>
                <a:gd name="connsiteX3" fmla="*/ 527777 w 618733"/>
                <a:gd name="connsiteY3" fmla="*/ 493897 h 700141"/>
                <a:gd name="connsiteX4" fmla="*/ 602411 w 618733"/>
                <a:gd name="connsiteY4" fmla="*/ 582082 h 700141"/>
                <a:gd name="connsiteX5" fmla="*/ 341962 w 618733"/>
                <a:gd name="connsiteY5" fmla="*/ 700141 h 700141"/>
                <a:gd name="connsiteX6" fmla="*/ 0 w 618733"/>
                <a:gd name="connsiteY6" fmla="*/ 347299 h 700141"/>
                <a:gd name="connsiteX7" fmla="*/ 312087 w 618733"/>
                <a:gd name="connsiteY7" fmla="*/ 0 h 700141"/>
                <a:gd name="connsiteX8" fmla="*/ 618734 w 618733"/>
                <a:gd name="connsiteY8" fmla="*/ 324303 h 700141"/>
                <a:gd name="connsiteX9" fmla="*/ 611958 w 618733"/>
                <a:gd name="connsiteY9" fmla="*/ 393496 h 700141"/>
                <a:gd name="connsiteX10" fmla="*/ 146496 w 618733"/>
                <a:gd name="connsiteY10" fmla="*/ 298535 h 700141"/>
                <a:gd name="connsiteX11" fmla="*/ 477576 w 618733"/>
                <a:gd name="connsiteY11" fmla="*/ 298535 h 700141"/>
                <a:gd name="connsiteX12" fmla="*/ 312087 w 618733"/>
                <a:gd name="connsiteY12" fmla="*/ 119496 h 700141"/>
                <a:gd name="connsiteX13" fmla="*/ 146599 w 618733"/>
                <a:gd name="connsiteY13" fmla="*/ 298535 h 700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18733" h="700141">
                  <a:moveTo>
                    <a:pt x="611856" y="393496"/>
                  </a:moveTo>
                  <a:lnTo>
                    <a:pt x="146496" y="393496"/>
                  </a:lnTo>
                  <a:cubicBezTo>
                    <a:pt x="160048" y="506114"/>
                    <a:pt x="227906" y="576641"/>
                    <a:pt x="341859" y="576641"/>
                  </a:cubicBezTo>
                  <a:cubicBezTo>
                    <a:pt x="434151" y="576641"/>
                    <a:pt x="495131" y="530547"/>
                    <a:pt x="527777" y="493897"/>
                  </a:cubicBezTo>
                  <a:lnTo>
                    <a:pt x="602411" y="582082"/>
                  </a:lnTo>
                  <a:cubicBezTo>
                    <a:pt x="563092" y="630948"/>
                    <a:pt x="484352" y="700141"/>
                    <a:pt x="341962" y="700141"/>
                  </a:cubicBezTo>
                  <a:cubicBezTo>
                    <a:pt x="138386" y="700039"/>
                    <a:pt x="0" y="558984"/>
                    <a:pt x="0" y="347299"/>
                  </a:cubicBezTo>
                  <a:cubicBezTo>
                    <a:pt x="0" y="147933"/>
                    <a:pt x="115288" y="0"/>
                    <a:pt x="312087" y="0"/>
                  </a:cubicBezTo>
                  <a:cubicBezTo>
                    <a:pt x="508887" y="0"/>
                    <a:pt x="618734" y="147933"/>
                    <a:pt x="618734" y="324303"/>
                  </a:cubicBezTo>
                  <a:cubicBezTo>
                    <a:pt x="618734" y="347401"/>
                    <a:pt x="616065" y="373169"/>
                    <a:pt x="611958" y="393496"/>
                  </a:cubicBezTo>
                  <a:close/>
                  <a:moveTo>
                    <a:pt x="146496" y="298535"/>
                  </a:moveTo>
                  <a:lnTo>
                    <a:pt x="477576" y="298535"/>
                  </a:lnTo>
                  <a:cubicBezTo>
                    <a:pt x="466694" y="196799"/>
                    <a:pt x="417930" y="119496"/>
                    <a:pt x="312087" y="119496"/>
                  </a:cubicBezTo>
                  <a:cubicBezTo>
                    <a:pt x="206245" y="119496"/>
                    <a:pt x="157378" y="192795"/>
                    <a:pt x="146599" y="298535"/>
                  </a:cubicBezTo>
                  <a:close/>
                </a:path>
              </a:pathLst>
            </a:custGeom>
            <a:solidFill>
              <a:srgbClr val="FFFFFF"/>
            </a:solidFill>
            <a:ln w="10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2" name="Forme libre : forme 81">
              <a:extLst>
                <a:ext uri="{FF2B5EF4-FFF2-40B4-BE49-F238E27FC236}">
                  <a16:creationId xmlns:a16="http://schemas.microsoft.com/office/drawing/2014/main" id="{70B96E6E-2D8D-48E9-906D-F44AAE07EA79}"/>
                </a:ext>
              </a:extLst>
            </p:cNvPr>
            <p:cNvSpPr/>
            <p:nvPr/>
          </p:nvSpPr>
          <p:spPr>
            <a:xfrm>
              <a:off x="5133232" y="2077605"/>
              <a:ext cx="379946" cy="127503"/>
            </a:xfrm>
            <a:custGeom>
              <a:avLst/>
              <a:gdLst>
                <a:gd name="connsiteX0" fmla="*/ 0 w 379946"/>
                <a:gd name="connsiteY0" fmla="*/ 0 h 127503"/>
                <a:gd name="connsiteX1" fmla="*/ 379946 w 379946"/>
                <a:gd name="connsiteY1" fmla="*/ 0 h 127503"/>
                <a:gd name="connsiteX2" fmla="*/ 362288 w 379946"/>
                <a:gd name="connsiteY2" fmla="*/ 127504 h 127503"/>
                <a:gd name="connsiteX3" fmla="*/ 0 w 379946"/>
                <a:gd name="connsiteY3" fmla="*/ 127504 h 127503"/>
                <a:gd name="connsiteX4" fmla="*/ 0 w 379946"/>
                <a:gd name="connsiteY4" fmla="*/ 0 h 127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9946" h="127503">
                  <a:moveTo>
                    <a:pt x="0" y="0"/>
                  </a:moveTo>
                  <a:lnTo>
                    <a:pt x="379946" y="0"/>
                  </a:lnTo>
                  <a:lnTo>
                    <a:pt x="362288" y="127504"/>
                  </a:lnTo>
                  <a:lnTo>
                    <a:pt x="0" y="1275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0372"/>
            </a:solidFill>
            <a:ln w="10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3" name="Forme libre : forme 82">
              <a:extLst>
                <a:ext uri="{FF2B5EF4-FFF2-40B4-BE49-F238E27FC236}">
                  <a16:creationId xmlns:a16="http://schemas.microsoft.com/office/drawing/2014/main" id="{6FA97959-BEEB-43C8-B1EC-E575F622E60C}"/>
                </a:ext>
              </a:extLst>
            </p:cNvPr>
            <p:cNvSpPr/>
            <p:nvPr/>
          </p:nvSpPr>
          <p:spPr>
            <a:xfrm>
              <a:off x="6421312" y="1645920"/>
              <a:ext cx="561757" cy="454886"/>
            </a:xfrm>
            <a:custGeom>
              <a:avLst/>
              <a:gdLst>
                <a:gd name="connsiteX0" fmla="*/ 184481 w 561757"/>
                <a:gd name="connsiteY0" fmla="*/ 185609 h 454886"/>
                <a:gd name="connsiteX1" fmla="*/ 184275 w 561757"/>
                <a:gd name="connsiteY1" fmla="*/ 185609 h 454886"/>
                <a:gd name="connsiteX2" fmla="*/ 309932 w 561757"/>
                <a:gd name="connsiteY2" fmla="*/ 454886 h 454886"/>
                <a:gd name="connsiteX3" fmla="*/ 459508 w 561757"/>
                <a:gd name="connsiteY3" fmla="*/ 75455 h 454886"/>
                <a:gd name="connsiteX4" fmla="*/ 470698 w 561757"/>
                <a:gd name="connsiteY4" fmla="*/ 43836 h 454886"/>
                <a:gd name="connsiteX5" fmla="*/ 561758 w 561757"/>
                <a:gd name="connsiteY5" fmla="*/ 43836 h 454886"/>
                <a:gd name="connsiteX6" fmla="*/ 358387 w 561757"/>
                <a:gd name="connsiteY6" fmla="*/ 0 h 454886"/>
                <a:gd name="connsiteX7" fmla="*/ 0 w 561757"/>
                <a:gd name="connsiteY7" fmla="*/ 153990 h 454886"/>
                <a:gd name="connsiteX8" fmla="*/ 171340 w 561757"/>
                <a:gd name="connsiteY8" fmla="*/ 153990 h 454886"/>
                <a:gd name="connsiteX9" fmla="*/ 184378 w 561757"/>
                <a:gd name="connsiteY9" fmla="*/ 185609 h 454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61757" h="454886">
                  <a:moveTo>
                    <a:pt x="184481" y="185609"/>
                  </a:moveTo>
                  <a:lnTo>
                    <a:pt x="184275" y="185609"/>
                  </a:lnTo>
                  <a:lnTo>
                    <a:pt x="309932" y="454886"/>
                  </a:lnTo>
                  <a:lnTo>
                    <a:pt x="459508" y="75455"/>
                  </a:lnTo>
                  <a:lnTo>
                    <a:pt x="470698" y="43836"/>
                  </a:lnTo>
                  <a:lnTo>
                    <a:pt x="561758" y="43836"/>
                  </a:lnTo>
                  <a:cubicBezTo>
                    <a:pt x="499751" y="15810"/>
                    <a:pt x="430968" y="0"/>
                    <a:pt x="358387" y="0"/>
                  </a:cubicBezTo>
                  <a:cubicBezTo>
                    <a:pt x="217332" y="0"/>
                    <a:pt x="90136" y="59235"/>
                    <a:pt x="0" y="153990"/>
                  </a:cubicBezTo>
                  <a:lnTo>
                    <a:pt x="171340" y="153990"/>
                  </a:lnTo>
                  <a:lnTo>
                    <a:pt x="184378" y="185609"/>
                  </a:lnTo>
                  <a:close/>
                </a:path>
              </a:pathLst>
            </a:custGeom>
            <a:solidFill>
              <a:srgbClr val="D80372"/>
            </a:solidFill>
            <a:ln w="10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4" name="Forme libre : forme 83">
              <a:extLst>
                <a:ext uri="{FF2B5EF4-FFF2-40B4-BE49-F238E27FC236}">
                  <a16:creationId xmlns:a16="http://schemas.microsoft.com/office/drawing/2014/main" id="{4F2F4056-00B9-4EC6-B80F-0338830DF2CE}"/>
                </a:ext>
              </a:extLst>
            </p:cNvPr>
            <p:cNvSpPr/>
            <p:nvPr/>
          </p:nvSpPr>
          <p:spPr>
            <a:xfrm>
              <a:off x="6285492" y="1831529"/>
              <a:ext cx="396166" cy="658358"/>
            </a:xfrm>
            <a:custGeom>
              <a:avLst/>
              <a:gdLst>
                <a:gd name="connsiteX0" fmla="*/ 199777 w 396166"/>
                <a:gd name="connsiteY0" fmla="*/ 590808 h 658358"/>
                <a:gd name="connsiteX1" fmla="*/ 271331 w 396166"/>
                <a:gd name="connsiteY1" fmla="*/ 641728 h 658358"/>
                <a:gd name="connsiteX2" fmla="*/ 396166 w 396166"/>
                <a:gd name="connsiteY2" fmla="*/ 399347 h 658358"/>
                <a:gd name="connsiteX3" fmla="*/ 224621 w 396166"/>
                <a:gd name="connsiteY3" fmla="*/ 33365 h 658358"/>
                <a:gd name="connsiteX4" fmla="*/ 179142 w 396166"/>
                <a:gd name="connsiteY4" fmla="*/ 0 h 658358"/>
                <a:gd name="connsiteX5" fmla="*/ 108409 w 396166"/>
                <a:gd name="connsiteY5" fmla="*/ 0 h 658358"/>
                <a:gd name="connsiteX6" fmla="*/ 0 w 396166"/>
                <a:gd name="connsiteY6" fmla="*/ 308904 h 658358"/>
                <a:gd name="connsiteX7" fmla="*/ 144648 w 396166"/>
                <a:gd name="connsiteY7" fmla="*/ 658359 h 658358"/>
                <a:gd name="connsiteX8" fmla="*/ 143519 w 396166"/>
                <a:gd name="connsiteY8" fmla="*/ 649940 h 658358"/>
                <a:gd name="connsiteX9" fmla="*/ 199880 w 396166"/>
                <a:gd name="connsiteY9" fmla="*/ 590706 h 658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6166" h="658358">
                  <a:moveTo>
                    <a:pt x="199777" y="590808"/>
                  </a:moveTo>
                  <a:cubicBezTo>
                    <a:pt x="254803" y="590808"/>
                    <a:pt x="256240" y="641728"/>
                    <a:pt x="271331" y="641728"/>
                  </a:cubicBezTo>
                  <a:cubicBezTo>
                    <a:pt x="291966" y="641728"/>
                    <a:pt x="364547" y="495643"/>
                    <a:pt x="396166" y="399347"/>
                  </a:cubicBezTo>
                  <a:lnTo>
                    <a:pt x="224621" y="33365"/>
                  </a:lnTo>
                  <a:cubicBezTo>
                    <a:pt x="224621" y="33365"/>
                    <a:pt x="212199" y="0"/>
                    <a:pt x="179142" y="0"/>
                  </a:cubicBezTo>
                  <a:lnTo>
                    <a:pt x="108409" y="0"/>
                  </a:lnTo>
                  <a:cubicBezTo>
                    <a:pt x="40654" y="84695"/>
                    <a:pt x="0" y="192077"/>
                    <a:pt x="0" y="308904"/>
                  </a:cubicBezTo>
                  <a:cubicBezTo>
                    <a:pt x="0" y="445339"/>
                    <a:pt x="55334" y="568942"/>
                    <a:pt x="144648" y="658359"/>
                  </a:cubicBezTo>
                  <a:cubicBezTo>
                    <a:pt x="144135" y="655587"/>
                    <a:pt x="143519" y="652815"/>
                    <a:pt x="143519" y="649940"/>
                  </a:cubicBezTo>
                  <a:cubicBezTo>
                    <a:pt x="143519" y="612778"/>
                    <a:pt x="169698" y="590706"/>
                    <a:pt x="199880" y="590706"/>
                  </a:cubicBezTo>
                </a:path>
              </a:pathLst>
            </a:custGeom>
            <a:solidFill>
              <a:srgbClr val="D80372"/>
            </a:solidFill>
            <a:ln w="10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5" name="Forme libre : forme 84">
              <a:extLst>
                <a:ext uri="{FF2B5EF4-FFF2-40B4-BE49-F238E27FC236}">
                  <a16:creationId xmlns:a16="http://schemas.microsoft.com/office/drawing/2014/main" id="{8ACC6129-B941-45EC-AF5D-A080C9AEA8CF}"/>
                </a:ext>
              </a:extLst>
            </p:cNvPr>
            <p:cNvSpPr/>
            <p:nvPr/>
          </p:nvSpPr>
          <p:spPr>
            <a:xfrm>
              <a:off x="6490710" y="1725892"/>
              <a:ext cx="783401" cy="908951"/>
            </a:xfrm>
            <a:custGeom>
              <a:avLst/>
              <a:gdLst>
                <a:gd name="connsiteX0" fmla="*/ 558575 w 783401"/>
                <a:gd name="connsiteY0" fmla="*/ 0 h 908951"/>
                <a:gd name="connsiteX1" fmla="*/ 485789 w 783401"/>
                <a:gd name="connsiteY1" fmla="*/ 0 h 908951"/>
                <a:gd name="connsiteX2" fmla="*/ 439900 w 783401"/>
                <a:gd name="connsiteY2" fmla="*/ 44246 h 908951"/>
                <a:gd name="connsiteX3" fmla="*/ 236632 w 783401"/>
                <a:gd name="connsiteY3" fmla="*/ 562166 h 908951"/>
                <a:gd name="connsiteX4" fmla="*/ 4106 w 783401"/>
                <a:gd name="connsiteY4" fmla="*/ 816044 h 908951"/>
                <a:gd name="connsiteX5" fmla="*/ 0 w 783401"/>
                <a:gd name="connsiteY5" fmla="*/ 815634 h 908951"/>
                <a:gd name="connsiteX6" fmla="*/ 288989 w 783401"/>
                <a:gd name="connsiteY6" fmla="*/ 908952 h 908951"/>
                <a:gd name="connsiteX7" fmla="*/ 783401 w 783401"/>
                <a:gd name="connsiteY7" fmla="*/ 414541 h 908951"/>
                <a:gd name="connsiteX8" fmla="*/ 558370 w 783401"/>
                <a:gd name="connsiteY8" fmla="*/ 0 h 908951"/>
                <a:gd name="connsiteX9" fmla="*/ 643783 w 783401"/>
                <a:gd name="connsiteY9" fmla="*/ 273897 h 908951"/>
                <a:gd name="connsiteX10" fmla="*/ 611137 w 783401"/>
                <a:gd name="connsiteY10" fmla="*/ 314140 h 908951"/>
                <a:gd name="connsiteX11" fmla="*/ 575719 w 783401"/>
                <a:gd name="connsiteY11" fmla="*/ 345759 h 908951"/>
                <a:gd name="connsiteX12" fmla="*/ 547590 w 783401"/>
                <a:gd name="connsiteY12" fmla="*/ 363930 h 908951"/>
                <a:gd name="connsiteX13" fmla="*/ 517306 w 783401"/>
                <a:gd name="connsiteY13" fmla="*/ 357667 h 908951"/>
                <a:gd name="connsiteX14" fmla="*/ 537427 w 783401"/>
                <a:gd name="connsiteY14" fmla="*/ 343295 h 908951"/>
                <a:gd name="connsiteX15" fmla="*/ 561450 w 783401"/>
                <a:gd name="connsiteY15" fmla="*/ 320710 h 908951"/>
                <a:gd name="connsiteX16" fmla="*/ 583008 w 783401"/>
                <a:gd name="connsiteY16" fmla="*/ 292581 h 908951"/>
                <a:gd name="connsiteX17" fmla="*/ 595635 w 783401"/>
                <a:gd name="connsiteY17" fmla="*/ 261680 h 908951"/>
                <a:gd name="connsiteX18" fmla="*/ 585369 w 783401"/>
                <a:gd name="connsiteY18" fmla="*/ 241456 h 908951"/>
                <a:gd name="connsiteX19" fmla="*/ 571510 w 783401"/>
                <a:gd name="connsiteY19" fmla="*/ 236015 h 908951"/>
                <a:gd name="connsiteX20" fmla="*/ 557754 w 783401"/>
                <a:gd name="connsiteY20" fmla="*/ 225955 h 908951"/>
                <a:gd name="connsiteX21" fmla="*/ 548309 w 783401"/>
                <a:gd name="connsiteY21" fmla="*/ 210042 h 908951"/>
                <a:gd name="connsiteX22" fmla="*/ 547590 w 783401"/>
                <a:gd name="connsiteY22" fmla="*/ 186841 h 908951"/>
                <a:gd name="connsiteX23" fmla="*/ 573358 w 783401"/>
                <a:gd name="connsiteY23" fmla="*/ 151937 h 908951"/>
                <a:gd name="connsiteX24" fmla="*/ 614525 w 783401"/>
                <a:gd name="connsiteY24" fmla="*/ 147214 h 908951"/>
                <a:gd name="connsiteX25" fmla="*/ 642243 w 783401"/>
                <a:gd name="connsiteY25" fmla="*/ 159636 h 908951"/>
                <a:gd name="connsiteX26" fmla="*/ 657950 w 783401"/>
                <a:gd name="connsiteY26" fmla="*/ 180066 h 908951"/>
                <a:gd name="connsiteX27" fmla="*/ 664418 w 783401"/>
                <a:gd name="connsiteY27" fmla="*/ 204293 h 908951"/>
                <a:gd name="connsiteX28" fmla="*/ 662878 w 783401"/>
                <a:gd name="connsiteY28" fmla="*/ 229342 h 908951"/>
                <a:gd name="connsiteX29" fmla="*/ 643681 w 783401"/>
                <a:gd name="connsiteY29" fmla="*/ 273897 h 9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83401" h="908951">
                  <a:moveTo>
                    <a:pt x="558575" y="0"/>
                  </a:moveTo>
                  <a:cubicBezTo>
                    <a:pt x="538146" y="0"/>
                    <a:pt x="501599" y="0"/>
                    <a:pt x="485789" y="0"/>
                  </a:cubicBezTo>
                  <a:cubicBezTo>
                    <a:pt x="454477" y="0"/>
                    <a:pt x="439900" y="44246"/>
                    <a:pt x="439900" y="44246"/>
                  </a:cubicBezTo>
                  <a:lnTo>
                    <a:pt x="236632" y="562166"/>
                  </a:lnTo>
                  <a:cubicBezTo>
                    <a:pt x="188484" y="694187"/>
                    <a:pt x="92189" y="816044"/>
                    <a:pt x="4106" y="816044"/>
                  </a:cubicBezTo>
                  <a:cubicBezTo>
                    <a:pt x="2772" y="816044"/>
                    <a:pt x="1437" y="815736"/>
                    <a:pt x="0" y="815634"/>
                  </a:cubicBezTo>
                  <a:cubicBezTo>
                    <a:pt x="81307" y="874253"/>
                    <a:pt x="180990" y="908952"/>
                    <a:pt x="288989" y="908952"/>
                  </a:cubicBezTo>
                  <a:cubicBezTo>
                    <a:pt x="562065" y="908952"/>
                    <a:pt x="783401" y="687617"/>
                    <a:pt x="783401" y="414541"/>
                  </a:cubicBezTo>
                  <a:cubicBezTo>
                    <a:pt x="783401" y="240840"/>
                    <a:pt x="693779" y="88185"/>
                    <a:pt x="558370" y="0"/>
                  </a:cubicBezTo>
                  <a:moveTo>
                    <a:pt x="643783" y="273897"/>
                  </a:moveTo>
                  <a:cubicBezTo>
                    <a:pt x="634133" y="288475"/>
                    <a:pt x="623354" y="301923"/>
                    <a:pt x="611137" y="314140"/>
                  </a:cubicBezTo>
                  <a:cubicBezTo>
                    <a:pt x="599023" y="326459"/>
                    <a:pt x="587115" y="336930"/>
                    <a:pt x="575719" y="345759"/>
                  </a:cubicBezTo>
                  <a:cubicBezTo>
                    <a:pt x="564324" y="354485"/>
                    <a:pt x="554982" y="360645"/>
                    <a:pt x="547590" y="363930"/>
                  </a:cubicBezTo>
                  <a:lnTo>
                    <a:pt x="517306" y="357667"/>
                  </a:lnTo>
                  <a:cubicBezTo>
                    <a:pt x="522747" y="354588"/>
                    <a:pt x="529522" y="349763"/>
                    <a:pt x="537427" y="343295"/>
                  </a:cubicBezTo>
                  <a:cubicBezTo>
                    <a:pt x="545332" y="336725"/>
                    <a:pt x="553339" y="329128"/>
                    <a:pt x="561450" y="320710"/>
                  </a:cubicBezTo>
                  <a:cubicBezTo>
                    <a:pt x="569560" y="311984"/>
                    <a:pt x="576746" y="302744"/>
                    <a:pt x="583008" y="292581"/>
                  </a:cubicBezTo>
                  <a:cubicBezTo>
                    <a:pt x="589270" y="282520"/>
                    <a:pt x="593582" y="272254"/>
                    <a:pt x="595635" y="261680"/>
                  </a:cubicBezTo>
                  <a:cubicBezTo>
                    <a:pt x="597689" y="251928"/>
                    <a:pt x="594301" y="245152"/>
                    <a:pt x="585369" y="241456"/>
                  </a:cubicBezTo>
                  <a:cubicBezTo>
                    <a:pt x="581468" y="240122"/>
                    <a:pt x="576849" y="238274"/>
                    <a:pt x="571510" y="236015"/>
                  </a:cubicBezTo>
                  <a:cubicBezTo>
                    <a:pt x="566275" y="233757"/>
                    <a:pt x="561655" y="230472"/>
                    <a:pt x="557754" y="225955"/>
                  </a:cubicBezTo>
                  <a:cubicBezTo>
                    <a:pt x="553750" y="221540"/>
                    <a:pt x="550670" y="216305"/>
                    <a:pt x="548309" y="210042"/>
                  </a:cubicBezTo>
                  <a:cubicBezTo>
                    <a:pt x="545948" y="203883"/>
                    <a:pt x="545743" y="196081"/>
                    <a:pt x="547590" y="186841"/>
                  </a:cubicBezTo>
                  <a:cubicBezTo>
                    <a:pt x="551184" y="169492"/>
                    <a:pt x="559704" y="157891"/>
                    <a:pt x="573358" y="151937"/>
                  </a:cubicBezTo>
                  <a:cubicBezTo>
                    <a:pt x="586807" y="145983"/>
                    <a:pt x="600666" y="144443"/>
                    <a:pt x="614525" y="147214"/>
                  </a:cubicBezTo>
                  <a:cubicBezTo>
                    <a:pt x="626023" y="149678"/>
                    <a:pt x="635365" y="153785"/>
                    <a:pt x="642243" y="159636"/>
                  </a:cubicBezTo>
                  <a:cubicBezTo>
                    <a:pt x="649224" y="165693"/>
                    <a:pt x="654460" y="172469"/>
                    <a:pt x="657950" y="180066"/>
                  </a:cubicBezTo>
                  <a:cubicBezTo>
                    <a:pt x="661543" y="187662"/>
                    <a:pt x="663596" y="195773"/>
                    <a:pt x="664418" y="204293"/>
                  </a:cubicBezTo>
                  <a:cubicBezTo>
                    <a:pt x="664931" y="212917"/>
                    <a:pt x="664418" y="221335"/>
                    <a:pt x="662878" y="229342"/>
                  </a:cubicBezTo>
                  <a:cubicBezTo>
                    <a:pt x="659798" y="244433"/>
                    <a:pt x="653330" y="259319"/>
                    <a:pt x="643681" y="273897"/>
                  </a:cubicBezTo>
                </a:path>
              </a:pathLst>
            </a:custGeom>
            <a:solidFill>
              <a:srgbClr val="D80372"/>
            </a:solidFill>
            <a:ln w="10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6" name="Forme libre : forme 85">
              <a:extLst>
                <a:ext uri="{FF2B5EF4-FFF2-40B4-BE49-F238E27FC236}">
                  <a16:creationId xmlns:a16="http://schemas.microsoft.com/office/drawing/2014/main" id="{67949B72-FBA7-43B1-B52A-FD349A9D7041}"/>
                </a:ext>
              </a:extLst>
            </p:cNvPr>
            <p:cNvSpPr/>
            <p:nvPr/>
          </p:nvSpPr>
          <p:spPr>
            <a:xfrm>
              <a:off x="6393902" y="1689653"/>
              <a:ext cx="655383" cy="852283"/>
            </a:xfrm>
            <a:custGeom>
              <a:avLst/>
              <a:gdLst>
                <a:gd name="connsiteX0" fmla="*/ 333441 w 655383"/>
                <a:gd name="connsiteY0" fmla="*/ 598405 h 852283"/>
                <a:gd name="connsiteX1" fmla="*/ 536708 w 655383"/>
                <a:gd name="connsiteY1" fmla="*/ 80485 h 852283"/>
                <a:gd name="connsiteX2" fmla="*/ 582598 w 655383"/>
                <a:gd name="connsiteY2" fmla="*/ 36239 h 852283"/>
                <a:gd name="connsiteX3" fmla="*/ 655384 w 655383"/>
                <a:gd name="connsiteY3" fmla="*/ 36239 h 852283"/>
                <a:gd name="connsiteX4" fmla="*/ 589271 w 655383"/>
                <a:gd name="connsiteY4" fmla="*/ 0 h 852283"/>
                <a:gd name="connsiteX5" fmla="*/ 498211 w 655383"/>
                <a:gd name="connsiteY5" fmla="*/ 0 h 852283"/>
                <a:gd name="connsiteX6" fmla="*/ 487021 w 655383"/>
                <a:gd name="connsiteY6" fmla="*/ 31619 h 852283"/>
                <a:gd name="connsiteX7" fmla="*/ 337445 w 655383"/>
                <a:gd name="connsiteY7" fmla="*/ 411051 h 852283"/>
                <a:gd name="connsiteX8" fmla="*/ 211788 w 655383"/>
                <a:gd name="connsiteY8" fmla="*/ 141773 h 852283"/>
                <a:gd name="connsiteX9" fmla="*/ 211994 w 655383"/>
                <a:gd name="connsiteY9" fmla="*/ 141773 h 852283"/>
                <a:gd name="connsiteX10" fmla="*/ 198956 w 655383"/>
                <a:gd name="connsiteY10" fmla="*/ 110154 h 852283"/>
                <a:gd name="connsiteX11" fmla="*/ 27616 w 655383"/>
                <a:gd name="connsiteY11" fmla="*/ 110154 h 852283"/>
                <a:gd name="connsiteX12" fmla="*/ 0 w 655383"/>
                <a:gd name="connsiteY12" fmla="*/ 141773 h 852283"/>
                <a:gd name="connsiteX13" fmla="*/ 70733 w 655383"/>
                <a:gd name="connsiteY13" fmla="*/ 141773 h 852283"/>
                <a:gd name="connsiteX14" fmla="*/ 116212 w 655383"/>
                <a:gd name="connsiteY14" fmla="*/ 175138 h 852283"/>
                <a:gd name="connsiteX15" fmla="*/ 287757 w 655383"/>
                <a:gd name="connsiteY15" fmla="*/ 541121 h 852283"/>
                <a:gd name="connsiteX16" fmla="*/ 162922 w 655383"/>
                <a:gd name="connsiteY16" fmla="*/ 783501 h 852283"/>
                <a:gd name="connsiteX17" fmla="*/ 91470 w 655383"/>
                <a:gd name="connsiteY17" fmla="*/ 732582 h 852283"/>
                <a:gd name="connsiteX18" fmla="*/ 35110 w 655383"/>
                <a:gd name="connsiteY18" fmla="*/ 791817 h 852283"/>
                <a:gd name="connsiteX19" fmla="*/ 36239 w 655383"/>
                <a:gd name="connsiteY19" fmla="*/ 800235 h 852283"/>
                <a:gd name="connsiteX20" fmla="*/ 97117 w 655383"/>
                <a:gd name="connsiteY20" fmla="*/ 851873 h 852283"/>
                <a:gd name="connsiteX21" fmla="*/ 101121 w 655383"/>
                <a:gd name="connsiteY21" fmla="*/ 852283 h 852283"/>
                <a:gd name="connsiteX22" fmla="*/ 333646 w 655383"/>
                <a:gd name="connsiteY22" fmla="*/ 598405 h 852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55383" h="852283">
                  <a:moveTo>
                    <a:pt x="333441" y="598405"/>
                  </a:moveTo>
                  <a:lnTo>
                    <a:pt x="536708" y="80485"/>
                  </a:lnTo>
                  <a:cubicBezTo>
                    <a:pt x="536708" y="80485"/>
                    <a:pt x="551286" y="36239"/>
                    <a:pt x="582598" y="36239"/>
                  </a:cubicBezTo>
                  <a:cubicBezTo>
                    <a:pt x="598407" y="36239"/>
                    <a:pt x="634954" y="36239"/>
                    <a:pt x="655384" y="36239"/>
                  </a:cubicBezTo>
                  <a:cubicBezTo>
                    <a:pt x="634441" y="22585"/>
                    <a:pt x="612369" y="10471"/>
                    <a:pt x="589271" y="0"/>
                  </a:cubicBezTo>
                  <a:lnTo>
                    <a:pt x="498211" y="0"/>
                  </a:lnTo>
                  <a:lnTo>
                    <a:pt x="487021" y="31619"/>
                  </a:lnTo>
                  <a:lnTo>
                    <a:pt x="337445" y="411051"/>
                  </a:lnTo>
                  <a:lnTo>
                    <a:pt x="211788" y="141773"/>
                  </a:lnTo>
                  <a:lnTo>
                    <a:pt x="211994" y="141773"/>
                  </a:lnTo>
                  <a:lnTo>
                    <a:pt x="198956" y="110154"/>
                  </a:lnTo>
                  <a:lnTo>
                    <a:pt x="27616" y="110154"/>
                  </a:lnTo>
                  <a:cubicBezTo>
                    <a:pt x="17966" y="120318"/>
                    <a:pt x="8726" y="130789"/>
                    <a:pt x="0" y="141773"/>
                  </a:cubicBezTo>
                  <a:lnTo>
                    <a:pt x="70733" y="141773"/>
                  </a:lnTo>
                  <a:cubicBezTo>
                    <a:pt x="103790" y="141773"/>
                    <a:pt x="116212" y="175138"/>
                    <a:pt x="116212" y="175138"/>
                  </a:cubicBezTo>
                  <a:lnTo>
                    <a:pt x="287757" y="541121"/>
                  </a:lnTo>
                  <a:cubicBezTo>
                    <a:pt x="256138" y="637416"/>
                    <a:pt x="183557" y="783501"/>
                    <a:pt x="162922" y="783501"/>
                  </a:cubicBezTo>
                  <a:cubicBezTo>
                    <a:pt x="147831" y="783501"/>
                    <a:pt x="146394" y="732582"/>
                    <a:pt x="91470" y="732582"/>
                  </a:cubicBezTo>
                  <a:cubicBezTo>
                    <a:pt x="61186" y="732582"/>
                    <a:pt x="35110" y="754654"/>
                    <a:pt x="35110" y="791817"/>
                  </a:cubicBezTo>
                  <a:cubicBezTo>
                    <a:pt x="35110" y="794691"/>
                    <a:pt x="35726" y="797463"/>
                    <a:pt x="36239" y="800235"/>
                  </a:cubicBezTo>
                  <a:cubicBezTo>
                    <a:pt x="55026" y="819022"/>
                    <a:pt x="75455" y="836268"/>
                    <a:pt x="97117" y="851873"/>
                  </a:cubicBezTo>
                  <a:cubicBezTo>
                    <a:pt x="98451" y="851975"/>
                    <a:pt x="99786" y="852283"/>
                    <a:pt x="101121" y="852283"/>
                  </a:cubicBezTo>
                  <a:cubicBezTo>
                    <a:pt x="189100" y="852283"/>
                    <a:pt x="285396" y="730426"/>
                    <a:pt x="333646" y="598405"/>
                  </a:cubicBezTo>
                </a:path>
              </a:pathLst>
            </a:custGeom>
            <a:solidFill>
              <a:srgbClr val="FFFFFF"/>
            </a:solidFill>
            <a:ln w="10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7" name="Forme libre : forme 86">
              <a:extLst>
                <a:ext uri="{FF2B5EF4-FFF2-40B4-BE49-F238E27FC236}">
                  <a16:creationId xmlns:a16="http://schemas.microsoft.com/office/drawing/2014/main" id="{85C75321-EF0D-406A-A915-9F23BED84D2A}"/>
                </a:ext>
              </a:extLst>
            </p:cNvPr>
            <p:cNvSpPr/>
            <p:nvPr/>
          </p:nvSpPr>
          <p:spPr>
            <a:xfrm>
              <a:off x="7008118" y="1871854"/>
              <a:ext cx="147525" cy="218069"/>
            </a:xfrm>
            <a:custGeom>
              <a:avLst/>
              <a:gdLst>
                <a:gd name="connsiteX0" fmla="*/ 147215 w 147525"/>
                <a:gd name="connsiteY0" fmla="*/ 58434 h 218069"/>
                <a:gd name="connsiteX1" fmla="*/ 140747 w 147525"/>
                <a:gd name="connsiteY1" fmla="*/ 34206 h 218069"/>
                <a:gd name="connsiteX2" fmla="*/ 125040 w 147525"/>
                <a:gd name="connsiteY2" fmla="*/ 13777 h 218069"/>
                <a:gd name="connsiteX3" fmla="*/ 97322 w 147525"/>
                <a:gd name="connsiteY3" fmla="*/ 1355 h 218069"/>
                <a:gd name="connsiteX4" fmla="*/ 56155 w 147525"/>
                <a:gd name="connsiteY4" fmla="*/ 6077 h 218069"/>
                <a:gd name="connsiteX5" fmla="*/ 30387 w 147525"/>
                <a:gd name="connsiteY5" fmla="*/ 40981 h 218069"/>
                <a:gd name="connsiteX6" fmla="*/ 31106 w 147525"/>
                <a:gd name="connsiteY6" fmla="*/ 64183 h 218069"/>
                <a:gd name="connsiteX7" fmla="*/ 40448 w 147525"/>
                <a:gd name="connsiteY7" fmla="*/ 80095 h 218069"/>
                <a:gd name="connsiteX8" fmla="*/ 54205 w 147525"/>
                <a:gd name="connsiteY8" fmla="*/ 90156 h 218069"/>
                <a:gd name="connsiteX9" fmla="*/ 68064 w 147525"/>
                <a:gd name="connsiteY9" fmla="*/ 95597 h 218069"/>
                <a:gd name="connsiteX10" fmla="*/ 78330 w 147525"/>
                <a:gd name="connsiteY10" fmla="*/ 115821 h 218069"/>
                <a:gd name="connsiteX11" fmla="*/ 65703 w 147525"/>
                <a:gd name="connsiteY11" fmla="*/ 146721 h 218069"/>
                <a:gd name="connsiteX12" fmla="*/ 44144 w 147525"/>
                <a:gd name="connsiteY12" fmla="*/ 174850 h 218069"/>
                <a:gd name="connsiteX13" fmla="*/ 20121 w 147525"/>
                <a:gd name="connsiteY13" fmla="*/ 197435 h 218069"/>
                <a:gd name="connsiteX14" fmla="*/ 0 w 147525"/>
                <a:gd name="connsiteY14" fmla="*/ 211808 h 218069"/>
                <a:gd name="connsiteX15" fmla="*/ 30285 w 147525"/>
                <a:gd name="connsiteY15" fmla="*/ 218070 h 218069"/>
                <a:gd name="connsiteX16" fmla="*/ 58517 w 147525"/>
                <a:gd name="connsiteY16" fmla="*/ 199899 h 218069"/>
                <a:gd name="connsiteX17" fmla="*/ 93934 w 147525"/>
                <a:gd name="connsiteY17" fmla="*/ 168280 h 218069"/>
                <a:gd name="connsiteX18" fmla="*/ 126580 w 147525"/>
                <a:gd name="connsiteY18" fmla="*/ 128037 h 218069"/>
                <a:gd name="connsiteX19" fmla="*/ 145778 w 147525"/>
                <a:gd name="connsiteY19" fmla="*/ 83483 h 218069"/>
                <a:gd name="connsiteX20" fmla="*/ 147318 w 147525"/>
                <a:gd name="connsiteY20" fmla="*/ 58434 h 218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7525" h="218069">
                  <a:moveTo>
                    <a:pt x="147215" y="58434"/>
                  </a:moveTo>
                  <a:cubicBezTo>
                    <a:pt x="146496" y="49913"/>
                    <a:pt x="144443" y="41803"/>
                    <a:pt x="140747" y="34206"/>
                  </a:cubicBezTo>
                  <a:cubicBezTo>
                    <a:pt x="137257" y="26506"/>
                    <a:pt x="132021" y="19731"/>
                    <a:pt x="125040" y="13777"/>
                  </a:cubicBezTo>
                  <a:cubicBezTo>
                    <a:pt x="118162" y="7925"/>
                    <a:pt x="108820" y="3819"/>
                    <a:pt x="97322" y="1355"/>
                  </a:cubicBezTo>
                  <a:cubicBezTo>
                    <a:pt x="83463" y="-1417"/>
                    <a:pt x="69706" y="20"/>
                    <a:pt x="56155" y="6077"/>
                  </a:cubicBezTo>
                  <a:cubicBezTo>
                    <a:pt x="42502" y="12031"/>
                    <a:pt x="33981" y="23632"/>
                    <a:pt x="30387" y="40981"/>
                  </a:cubicBezTo>
                  <a:cubicBezTo>
                    <a:pt x="28540" y="50324"/>
                    <a:pt x="28745" y="58023"/>
                    <a:pt x="31106" y="64183"/>
                  </a:cubicBezTo>
                  <a:cubicBezTo>
                    <a:pt x="33467" y="70445"/>
                    <a:pt x="36547" y="75681"/>
                    <a:pt x="40448" y="80095"/>
                  </a:cubicBezTo>
                  <a:cubicBezTo>
                    <a:pt x="44349" y="84612"/>
                    <a:pt x="48969" y="87897"/>
                    <a:pt x="54205" y="90156"/>
                  </a:cubicBezTo>
                  <a:cubicBezTo>
                    <a:pt x="59543" y="92414"/>
                    <a:pt x="64060" y="94262"/>
                    <a:pt x="68064" y="95597"/>
                  </a:cubicBezTo>
                  <a:cubicBezTo>
                    <a:pt x="76995" y="99395"/>
                    <a:pt x="80383" y="106068"/>
                    <a:pt x="78330" y="115821"/>
                  </a:cubicBezTo>
                  <a:cubicBezTo>
                    <a:pt x="76174" y="126292"/>
                    <a:pt x="71965" y="136661"/>
                    <a:pt x="65703" y="146721"/>
                  </a:cubicBezTo>
                  <a:cubicBezTo>
                    <a:pt x="59440" y="156987"/>
                    <a:pt x="52254" y="166227"/>
                    <a:pt x="44144" y="174850"/>
                  </a:cubicBezTo>
                  <a:cubicBezTo>
                    <a:pt x="36034" y="183371"/>
                    <a:pt x="28026" y="190865"/>
                    <a:pt x="20121" y="197435"/>
                  </a:cubicBezTo>
                  <a:cubicBezTo>
                    <a:pt x="12217" y="203903"/>
                    <a:pt x="5441" y="208728"/>
                    <a:pt x="0" y="211808"/>
                  </a:cubicBezTo>
                  <a:lnTo>
                    <a:pt x="30285" y="218070"/>
                  </a:lnTo>
                  <a:cubicBezTo>
                    <a:pt x="37676" y="214682"/>
                    <a:pt x="47121" y="208625"/>
                    <a:pt x="58517" y="199899"/>
                  </a:cubicBezTo>
                  <a:cubicBezTo>
                    <a:pt x="69912" y="191070"/>
                    <a:pt x="81820" y="180599"/>
                    <a:pt x="93934" y="168280"/>
                  </a:cubicBezTo>
                  <a:cubicBezTo>
                    <a:pt x="106048" y="156063"/>
                    <a:pt x="116930" y="142615"/>
                    <a:pt x="126580" y="128037"/>
                  </a:cubicBezTo>
                  <a:cubicBezTo>
                    <a:pt x="136230" y="113459"/>
                    <a:pt x="142698" y="98574"/>
                    <a:pt x="145778" y="83483"/>
                  </a:cubicBezTo>
                  <a:cubicBezTo>
                    <a:pt x="147420" y="75475"/>
                    <a:pt x="147831" y="67160"/>
                    <a:pt x="147318" y="58434"/>
                  </a:cubicBezTo>
                </a:path>
              </a:pathLst>
            </a:custGeom>
            <a:solidFill>
              <a:srgbClr val="FFFFFF"/>
            </a:solidFill>
            <a:ln w="10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grpSp>
        <p:nvGrpSpPr>
          <p:cNvPr id="89" name="Groupe 88">
            <a:extLst>
              <a:ext uri="{FF2B5EF4-FFF2-40B4-BE49-F238E27FC236}">
                <a16:creationId xmlns:a16="http://schemas.microsoft.com/office/drawing/2014/main" id="{99882E90-3531-496D-885C-2911A48726B7}"/>
              </a:ext>
            </a:extLst>
          </p:cNvPr>
          <p:cNvGrpSpPr/>
          <p:nvPr userDrawn="1"/>
        </p:nvGrpSpPr>
        <p:grpSpPr>
          <a:xfrm>
            <a:off x="12361845" y="0"/>
            <a:ext cx="1885826" cy="2143661"/>
            <a:chOff x="2689543" y="1651754"/>
            <a:chExt cx="1885826" cy="2143661"/>
          </a:xfrm>
        </p:grpSpPr>
        <p:sp>
          <p:nvSpPr>
            <p:cNvPr id="91" name="Freeform 5">
              <a:extLst>
                <a:ext uri="{FF2B5EF4-FFF2-40B4-BE49-F238E27FC236}">
                  <a16:creationId xmlns:a16="http://schemas.microsoft.com/office/drawing/2014/main" id="{832175DE-47E5-4EF0-ACDC-A9BDFA0265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E4B180BA-7C2E-4B3C-BE1B-A4AD7673A3A1}"/>
                </a:ext>
              </a:extLst>
            </p:cNvPr>
            <p:cNvSpPr/>
            <p:nvPr/>
          </p:nvSpPr>
          <p:spPr>
            <a:xfrm>
              <a:off x="2689543" y="2010311"/>
              <a:ext cx="1885826" cy="1785104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d’image :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Supprimer l’image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en place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l’icone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au milieu du bloc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l’image souhaitée dans votre ordinateur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Faire un clic droit sur l’image, puis choisir « Arrière-plan »</a:t>
              </a:r>
            </a:p>
          </p:txBody>
        </p:sp>
      </p:grpSp>
      <p:grpSp>
        <p:nvGrpSpPr>
          <p:cNvPr id="93" name="Groupe 92">
            <a:extLst>
              <a:ext uri="{FF2B5EF4-FFF2-40B4-BE49-F238E27FC236}">
                <a16:creationId xmlns:a16="http://schemas.microsoft.com/office/drawing/2014/main" id="{073475A4-4E6C-4ECA-B7E9-C22672055DB7}"/>
              </a:ext>
            </a:extLst>
          </p:cNvPr>
          <p:cNvGrpSpPr/>
          <p:nvPr userDrawn="1"/>
        </p:nvGrpSpPr>
        <p:grpSpPr>
          <a:xfrm>
            <a:off x="714661" y="6145403"/>
            <a:ext cx="1275547" cy="490964"/>
            <a:chOff x="10447020" y="6138912"/>
            <a:chExt cx="1275547" cy="490964"/>
          </a:xfrm>
        </p:grpSpPr>
        <p:pic>
          <p:nvPicPr>
            <p:cNvPr id="94" name="Image 93" descr="Une image contenant jeu, basket-ball&#10;&#10;Description générée automatiquement">
              <a:extLst>
                <a:ext uri="{FF2B5EF4-FFF2-40B4-BE49-F238E27FC236}">
                  <a16:creationId xmlns:a16="http://schemas.microsoft.com/office/drawing/2014/main" id="{554262E5-477D-4B16-8FF2-F1E37DE7D2B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76390" y="6138912"/>
              <a:ext cx="846177" cy="434724"/>
            </a:xfrm>
            <a:prstGeom prst="rect">
              <a:avLst/>
            </a:prstGeom>
          </p:spPr>
        </p:pic>
        <p:sp>
          <p:nvSpPr>
            <p:cNvPr id="95" name="ZoneTexte 94">
              <a:extLst>
                <a:ext uri="{FF2B5EF4-FFF2-40B4-BE49-F238E27FC236}">
                  <a16:creationId xmlns:a16="http://schemas.microsoft.com/office/drawing/2014/main" id="{627E5647-EDFB-4A1B-A8E7-EB109EFD7F8B}"/>
                </a:ext>
              </a:extLst>
            </p:cNvPr>
            <p:cNvSpPr txBox="1"/>
            <p:nvPr userDrawn="1"/>
          </p:nvSpPr>
          <p:spPr>
            <a:xfrm>
              <a:off x="10447020" y="6383655"/>
              <a:ext cx="64472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500" b="0">
                  <a:solidFill>
                    <a:schemeClr val="bg1"/>
                  </a:solidFill>
                </a:rPr>
                <a:t>PROJET</a:t>
              </a:r>
              <a:br>
                <a:rPr lang="en-GB" sz="500" b="0">
                  <a:solidFill>
                    <a:schemeClr val="bg1"/>
                  </a:solidFill>
                </a:rPr>
              </a:br>
              <a:r>
                <a:rPr lang="en-GB" sz="500" b="0">
                  <a:solidFill>
                    <a:schemeClr val="bg1"/>
                  </a:solidFill>
                </a:rPr>
                <a:t>CONDUIT PAR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87221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uvertur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que 3">
            <a:extLst>
              <a:ext uri="{FF2B5EF4-FFF2-40B4-BE49-F238E27FC236}">
                <a16:creationId xmlns:a16="http://schemas.microsoft.com/office/drawing/2014/main" id="{B27EBF56-ABDC-4AE8-942A-C50A8540AF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1081" t="20954" r="19387" b="52209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7" name="Ellipse 6">
            <a:extLst>
              <a:ext uri="{FF2B5EF4-FFF2-40B4-BE49-F238E27FC236}">
                <a16:creationId xmlns:a16="http://schemas.microsoft.com/office/drawing/2014/main" id="{8A75778F-CB1E-4DA7-AF07-308A7FE35535}"/>
              </a:ext>
            </a:extLst>
          </p:cNvPr>
          <p:cNvSpPr/>
          <p:nvPr userDrawn="1"/>
        </p:nvSpPr>
        <p:spPr>
          <a:xfrm>
            <a:off x="784570" y="939864"/>
            <a:ext cx="2209800" cy="22098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3D16155C-639A-4A38-BBF5-E86A062F0A21}"/>
              </a:ext>
            </a:extLst>
          </p:cNvPr>
          <p:cNvSpPr/>
          <p:nvPr userDrawn="1"/>
        </p:nvSpPr>
        <p:spPr>
          <a:xfrm>
            <a:off x="7757932" y="634293"/>
            <a:ext cx="518160" cy="51816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Espace réservé du texte 38">
            <a:extLst>
              <a:ext uri="{FF2B5EF4-FFF2-40B4-BE49-F238E27FC236}">
                <a16:creationId xmlns:a16="http://schemas.microsoft.com/office/drawing/2014/main" id="{A4768641-9C27-4F60-8701-FED04FC3633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02322" y="3685964"/>
            <a:ext cx="6228397" cy="1754326"/>
          </a:xfrm>
        </p:spPr>
        <p:txBody>
          <a:bodyPr anchor="ctr">
            <a:spAutoFit/>
          </a:bodyPr>
          <a:lstStyle>
            <a:lvl1pPr>
              <a:spcBef>
                <a:spcPts val="0"/>
              </a:spcBef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Titre de la présentation</a:t>
            </a:r>
            <a:br>
              <a:rPr lang="fr-FR"/>
            </a:br>
            <a:r>
              <a:rPr lang="fr-FR"/>
              <a:t>sur plusieurs lignes</a:t>
            </a:r>
            <a:br>
              <a:rPr lang="fr-FR"/>
            </a:br>
            <a:r>
              <a:rPr lang="fr-FR"/>
              <a:t>si nécessaire</a:t>
            </a:r>
          </a:p>
        </p:txBody>
      </p:sp>
      <p:sp>
        <p:nvSpPr>
          <p:cNvPr id="90" name="Espace réservé pour une image  89">
            <a:extLst>
              <a:ext uri="{FF2B5EF4-FFF2-40B4-BE49-F238E27FC236}">
                <a16:creationId xmlns:a16="http://schemas.microsoft.com/office/drawing/2014/main" id="{737F960D-39C3-4C7D-AFD5-043EE02B127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829090" y="2"/>
            <a:ext cx="5362912" cy="6857999"/>
          </a:xfrm>
          <a:custGeom>
            <a:avLst/>
            <a:gdLst>
              <a:gd name="connsiteX0" fmla="*/ 1003433 w 5362912"/>
              <a:gd name="connsiteY0" fmla="*/ 0 h 6857999"/>
              <a:gd name="connsiteX1" fmla="*/ 4572489 w 5362912"/>
              <a:gd name="connsiteY1" fmla="*/ 0 h 6857999"/>
              <a:gd name="connsiteX2" fmla="*/ 4584154 w 5362912"/>
              <a:gd name="connsiteY2" fmla="*/ 6598 h 6857999"/>
              <a:gd name="connsiteX3" fmla="*/ 4875146 w 5362912"/>
              <a:gd name="connsiteY3" fmla="*/ 214277 h 6857999"/>
              <a:gd name="connsiteX4" fmla="*/ 5341297 w 5362912"/>
              <a:gd name="connsiteY4" fmla="*/ 699891 h 6857999"/>
              <a:gd name="connsiteX5" fmla="*/ 5362912 w 5362912"/>
              <a:gd name="connsiteY5" fmla="*/ 729374 h 6857999"/>
              <a:gd name="connsiteX6" fmla="*/ 5362912 w 5362912"/>
              <a:gd name="connsiteY6" fmla="*/ 5299803 h 6857999"/>
              <a:gd name="connsiteX7" fmla="*/ 5286449 w 5362912"/>
              <a:gd name="connsiteY7" fmla="*/ 5446178 h 6857999"/>
              <a:gd name="connsiteX8" fmla="*/ 4945784 w 5362912"/>
              <a:gd name="connsiteY8" fmla="*/ 6004564 h 6857999"/>
              <a:gd name="connsiteX9" fmla="*/ 4563124 w 5362912"/>
              <a:gd name="connsiteY9" fmla="*/ 6547411 h 6857999"/>
              <a:gd name="connsiteX10" fmla="*/ 4319887 w 5362912"/>
              <a:gd name="connsiteY10" fmla="*/ 6857999 h 6857999"/>
              <a:gd name="connsiteX11" fmla="*/ 1879316 w 5362912"/>
              <a:gd name="connsiteY11" fmla="*/ 6857999 h 6857999"/>
              <a:gd name="connsiteX12" fmla="*/ 1939276 w 5362912"/>
              <a:gd name="connsiteY12" fmla="*/ 6759058 h 6857999"/>
              <a:gd name="connsiteX13" fmla="*/ 2474964 w 5362912"/>
              <a:gd name="connsiteY13" fmla="*/ 5387764 h 6857999"/>
              <a:gd name="connsiteX14" fmla="*/ 1945416 w 5362912"/>
              <a:gd name="connsiteY14" fmla="*/ 4363358 h 6857999"/>
              <a:gd name="connsiteX15" fmla="*/ 1231683 w 5362912"/>
              <a:gd name="connsiteY15" fmla="*/ 4084483 h 6857999"/>
              <a:gd name="connsiteX16" fmla="*/ 528576 w 5362912"/>
              <a:gd name="connsiteY16" fmla="*/ 3575636 h 6857999"/>
              <a:gd name="connsiteX17" fmla="*/ 44336 w 5362912"/>
              <a:gd name="connsiteY17" fmla="*/ 2769537 h 6857999"/>
              <a:gd name="connsiteX18" fmla="*/ 4398 w 5362912"/>
              <a:gd name="connsiteY18" fmla="*/ 2646784 h 6857999"/>
              <a:gd name="connsiteX19" fmla="*/ 892 w 5362912"/>
              <a:gd name="connsiteY19" fmla="*/ 2631525 h 6857999"/>
              <a:gd name="connsiteX20" fmla="*/ 51182 w 5362912"/>
              <a:gd name="connsiteY20" fmla="*/ 2626455 h 6857999"/>
              <a:gd name="connsiteX21" fmla="*/ 446661 w 5362912"/>
              <a:gd name="connsiteY21" fmla="*/ 2141218 h 6857999"/>
              <a:gd name="connsiteX22" fmla="*/ 51182 w 5362912"/>
              <a:gd name="connsiteY22" fmla="*/ 1655981 h 6857999"/>
              <a:gd name="connsiteX23" fmla="*/ 0 w 5362912"/>
              <a:gd name="connsiteY23" fmla="*/ 1650821 h 6857999"/>
              <a:gd name="connsiteX24" fmla="*/ 11015 w 5362912"/>
              <a:gd name="connsiteY24" fmla="*/ 1591152 h 6857999"/>
              <a:gd name="connsiteX25" fmla="*/ 855969 w 5362912"/>
              <a:gd name="connsiteY25" fmla="*/ 100465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362912" h="6857999">
                <a:moveTo>
                  <a:pt x="1003433" y="0"/>
                </a:moveTo>
                <a:lnTo>
                  <a:pt x="4572489" y="0"/>
                </a:lnTo>
                <a:lnTo>
                  <a:pt x="4584154" y="6598"/>
                </a:lnTo>
                <a:cubicBezTo>
                  <a:pt x="4688427" y="70390"/>
                  <a:pt x="4785410" y="139664"/>
                  <a:pt x="4875146" y="214277"/>
                </a:cubicBezTo>
                <a:cubicBezTo>
                  <a:pt x="5051942" y="365541"/>
                  <a:pt x="5207382" y="527292"/>
                  <a:pt x="5341297" y="699891"/>
                </a:cubicBezTo>
                <a:lnTo>
                  <a:pt x="5362912" y="729374"/>
                </a:lnTo>
                <a:lnTo>
                  <a:pt x="5362912" y="5299803"/>
                </a:lnTo>
                <a:lnTo>
                  <a:pt x="5286449" y="5446178"/>
                </a:lnTo>
                <a:cubicBezTo>
                  <a:pt x="5183430" y="5632978"/>
                  <a:pt x="5069861" y="5819141"/>
                  <a:pt x="4945784" y="6004564"/>
                </a:cubicBezTo>
                <a:cubicBezTo>
                  <a:pt x="4822387" y="6189349"/>
                  <a:pt x="4694820" y="6370263"/>
                  <a:pt x="4563124" y="6547411"/>
                </a:cubicBezTo>
                <a:lnTo>
                  <a:pt x="4319887" y="6857999"/>
                </a:lnTo>
                <a:lnTo>
                  <a:pt x="1879316" y="6857999"/>
                </a:lnTo>
                <a:lnTo>
                  <a:pt x="1939276" y="6759058"/>
                </a:lnTo>
                <a:cubicBezTo>
                  <a:pt x="2199789" y="6308904"/>
                  <a:pt x="2379314" y="5850414"/>
                  <a:pt x="2474964" y="5387764"/>
                </a:cubicBezTo>
                <a:cubicBezTo>
                  <a:pt x="2576446" y="4889304"/>
                  <a:pt x="2401608" y="4546185"/>
                  <a:pt x="1945416" y="4363358"/>
                </a:cubicBezTo>
                <a:cubicBezTo>
                  <a:pt x="1741332" y="4292321"/>
                  <a:pt x="1506485" y="4200268"/>
                  <a:pt x="1231683" y="4084483"/>
                </a:cubicBezTo>
                <a:cubicBezTo>
                  <a:pt x="964871" y="3967500"/>
                  <a:pt x="727386" y="3799136"/>
                  <a:pt x="528576" y="3575636"/>
                </a:cubicBezTo>
                <a:cubicBezTo>
                  <a:pt x="325850" y="3349420"/>
                  <a:pt x="167154" y="3082532"/>
                  <a:pt x="44336" y="2769537"/>
                </a:cubicBezTo>
                <a:cubicBezTo>
                  <a:pt x="29334" y="2729754"/>
                  <a:pt x="16019" y="2688840"/>
                  <a:pt x="4398" y="2646784"/>
                </a:cubicBezTo>
                <a:lnTo>
                  <a:pt x="892" y="2631525"/>
                </a:lnTo>
                <a:lnTo>
                  <a:pt x="51182" y="2626455"/>
                </a:lnTo>
                <a:cubicBezTo>
                  <a:pt x="276882" y="2580271"/>
                  <a:pt x="446661" y="2380572"/>
                  <a:pt x="446661" y="2141218"/>
                </a:cubicBezTo>
                <a:cubicBezTo>
                  <a:pt x="446661" y="1901865"/>
                  <a:pt x="276882" y="1702166"/>
                  <a:pt x="51182" y="1655981"/>
                </a:cubicBezTo>
                <a:lnTo>
                  <a:pt x="0" y="1650821"/>
                </a:lnTo>
                <a:lnTo>
                  <a:pt x="11015" y="1591152"/>
                </a:lnTo>
                <a:cubicBezTo>
                  <a:pt x="147058" y="931321"/>
                  <a:pt x="428732" y="435010"/>
                  <a:pt x="855969" y="100465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/>
              <a:t> </a:t>
            </a:r>
          </a:p>
        </p:txBody>
      </p:sp>
      <p:grpSp>
        <p:nvGrpSpPr>
          <p:cNvPr id="88" name="Groupe 87">
            <a:extLst>
              <a:ext uri="{FF2B5EF4-FFF2-40B4-BE49-F238E27FC236}">
                <a16:creationId xmlns:a16="http://schemas.microsoft.com/office/drawing/2014/main" id="{327E9348-628E-4F8B-8163-BA781ECACD8E}"/>
              </a:ext>
            </a:extLst>
          </p:cNvPr>
          <p:cNvGrpSpPr/>
          <p:nvPr userDrawn="1"/>
        </p:nvGrpSpPr>
        <p:grpSpPr>
          <a:xfrm>
            <a:off x="4404755" y="1645920"/>
            <a:ext cx="2869356" cy="1491854"/>
            <a:chOff x="4404755" y="1645920"/>
            <a:chExt cx="2869356" cy="1491854"/>
          </a:xfrm>
        </p:grpSpPr>
        <p:grpSp>
          <p:nvGrpSpPr>
            <p:cNvPr id="51" name="Graphic 9">
              <a:extLst>
                <a:ext uri="{FF2B5EF4-FFF2-40B4-BE49-F238E27FC236}">
                  <a16:creationId xmlns:a16="http://schemas.microsoft.com/office/drawing/2014/main" id="{63C0D48B-BEFA-40BB-AC42-3185502C3215}"/>
                </a:ext>
              </a:extLst>
            </p:cNvPr>
            <p:cNvGrpSpPr/>
            <p:nvPr userDrawn="1"/>
          </p:nvGrpSpPr>
          <p:grpSpPr>
            <a:xfrm>
              <a:off x="4449720" y="1645920"/>
              <a:ext cx="2310679" cy="1491854"/>
              <a:chOff x="4449720" y="1645920"/>
              <a:chExt cx="2310679" cy="1491854"/>
            </a:xfrm>
            <a:solidFill>
              <a:srgbClr val="FFFFFF"/>
            </a:solidFill>
          </p:grpSpPr>
          <p:sp>
            <p:nvSpPr>
              <p:cNvPr id="52" name="Forme libre : forme 51">
                <a:extLst>
                  <a:ext uri="{FF2B5EF4-FFF2-40B4-BE49-F238E27FC236}">
                    <a16:creationId xmlns:a16="http://schemas.microsoft.com/office/drawing/2014/main" id="{D339A681-3407-4B2E-AA4B-F6D76816A4C1}"/>
                  </a:ext>
                </a:extLst>
              </p:cNvPr>
              <p:cNvSpPr/>
              <p:nvPr/>
            </p:nvSpPr>
            <p:spPr>
              <a:xfrm>
                <a:off x="5520159" y="1645920"/>
                <a:ext cx="712873" cy="989026"/>
              </a:xfrm>
              <a:custGeom>
                <a:avLst/>
                <a:gdLst>
                  <a:gd name="connsiteX0" fmla="*/ 0 w 712873"/>
                  <a:gd name="connsiteY0" fmla="*/ 736175 h 989026"/>
                  <a:gd name="connsiteX1" fmla="*/ 108512 w 712873"/>
                  <a:gd name="connsiteY1" fmla="*/ 604359 h 989026"/>
                  <a:gd name="connsiteX2" fmla="*/ 212918 w 712873"/>
                  <a:gd name="connsiteY2" fmla="*/ 722521 h 989026"/>
                  <a:gd name="connsiteX3" fmla="*/ 153888 w 712873"/>
                  <a:gd name="connsiteY3" fmla="*/ 766460 h 989026"/>
                  <a:gd name="connsiteX4" fmla="*/ 357155 w 712873"/>
                  <a:gd name="connsiteY4" fmla="*/ 861215 h 989026"/>
                  <a:gd name="connsiteX5" fmla="*/ 557651 w 712873"/>
                  <a:gd name="connsiteY5" fmla="*/ 716977 h 989026"/>
                  <a:gd name="connsiteX6" fmla="*/ 398322 w 712873"/>
                  <a:gd name="connsiteY6" fmla="*/ 561756 h 989026"/>
                  <a:gd name="connsiteX7" fmla="*/ 282932 w 712873"/>
                  <a:gd name="connsiteY7" fmla="*/ 531573 h 989026"/>
                  <a:gd name="connsiteX8" fmla="*/ 54923 w 712873"/>
                  <a:gd name="connsiteY8" fmla="*/ 267840 h 989026"/>
                  <a:gd name="connsiteX9" fmla="*/ 374916 w 712873"/>
                  <a:gd name="connsiteY9" fmla="*/ 0 h 989026"/>
                  <a:gd name="connsiteX10" fmla="*/ 672939 w 712873"/>
                  <a:gd name="connsiteY10" fmla="*/ 221130 h 989026"/>
                  <a:gd name="connsiteX11" fmla="*/ 567198 w 712873"/>
                  <a:gd name="connsiteY11" fmla="*/ 348839 h 989026"/>
                  <a:gd name="connsiteX12" fmla="*/ 461458 w 712873"/>
                  <a:gd name="connsiteY12" fmla="*/ 230677 h 989026"/>
                  <a:gd name="connsiteX13" fmla="*/ 519153 w 712873"/>
                  <a:gd name="connsiteY13" fmla="*/ 189510 h 989026"/>
                  <a:gd name="connsiteX14" fmla="*/ 374916 w 712873"/>
                  <a:gd name="connsiteY14" fmla="*/ 127709 h 989026"/>
                  <a:gd name="connsiteX15" fmla="*/ 211480 w 712873"/>
                  <a:gd name="connsiteY15" fmla="*/ 260962 h 989026"/>
                  <a:gd name="connsiteX16" fmla="*/ 352946 w 712873"/>
                  <a:gd name="connsiteY16" fmla="*/ 401093 h 989026"/>
                  <a:gd name="connsiteX17" fmla="*/ 453246 w 712873"/>
                  <a:gd name="connsiteY17" fmla="*/ 425834 h 989026"/>
                  <a:gd name="connsiteX18" fmla="*/ 712873 w 712873"/>
                  <a:gd name="connsiteY18" fmla="*/ 707430 h 989026"/>
                  <a:gd name="connsiteX19" fmla="*/ 357155 w 712873"/>
                  <a:gd name="connsiteY19" fmla="*/ 989026 h 989026"/>
                  <a:gd name="connsiteX20" fmla="*/ 0 w 712873"/>
                  <a:gd name="connsiteY20" fmla="*/ 736278 h 989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712873" h="989026">
                    <a:moveTo>
                      <a:pt x="0" y="736175"/>
                    </a:moveTo>
                    <a:cubicBezTo>
                      <a:pt x="0" y="655176"/>
                      <a:pt x="46710" y="604359"/>
                      <a:pt x="108512" y="604359"/>
                    </a:cubicBezTo>
                    <a:cubicBezTo>
                      <a:pt x="170314" y="604359"/>
                      <a:pt x="212918" y="655176"/>
                      <a:pt x="212918" y="722521"/>
                    </a:cubicBezTo>
                    <a:lnTo>
                      <a:pt x="153888" y="766460"/>
                    </a:lnTo>
                    <a:cubicBezTo>
                      <a:pt x="177192" y="818611"/>
                      <a:pt x="254187" y="861215"/>
                      <a:pt x="357155" y="861215"/>
                    </a:cubicBezTo>
                    <a:cubicBezTo>
                      <a:pt x="460124" y="861215"/>
                      <a:pt x="557651" y="818611"/>
                      <a:pt x="557651" y="716977"/>
                    </a:cubicBezTo>
                    <a:cubicBezTo>
                      <a:pt x="557651" y="634542"/>
                      <a:pt x="499956" y="587831"/>
                      <a:pt x="398322" y="561756"/>
                    </a:cubicBezTo>
                    <a:lnTo>
                      <a:pt x="282932" y="531573"/>
                    </a:lnTo>
                    <a:cubicBezTo>
                      <a:pt x="130481" y="493076"/>
                      <a:pt x="54923" y="392880"/>
                      <a:pt x="54923" y="267840"/>
                    </a:cubicBezTo>
                    <a:cubicBezTo>
                      <a:pt x="54923" y="94755"/>
                      <a:pt x="195055" y="0"/>
                      <a:pt x="374916" y="0"/>
                    </a:cubicBezTo>
                    <a:cubicBezTo>
                      <a:pt x="541123" y="0"/>
                      <a:pt x="672939" y="82436"/>
                      <a:pt x="672939" y="221130"/>
                    </a:cubicBezTo>
                    <a:cubicBezTo>
                      <a:pt x="672939" y="299459"/>
                      <a:pt x="630335" y="348839"/>
                      <a:pt x="567198" y="348839"/>
                    </a:cubicBezTo>
                    <a:cubicBezTo>
                      <a:pt x="504062" y="348839"/>
                      <a:pt x="461458" y="299357"/>
                      <a:pt x="461458" y="230677"/>
                    </a:cubicBezTo>
                    <a:lnTo>
                      <a:pt x="519153" y="189510"/>
                    </a:lnTo>
                    <a:cubicBezTo>
                      <a:pt x="491640" y="149678"/>
                      <a:pt x="436717" y="127709"/>
                      <a:pt x="374916" y="127709"/>
                    </a:cubicBezTo>
                    <a:cubicBezTo>
                      <a:pt x="289707" y="127709"/>
                      <a:pt x="211480" y="167541"/>
                      <a:pt x="211480" y="260962"/>
                    </a:cubicBezTo>
                    <a:cubicBezTo>
                      <a:pt x="211480" y="324098"/>
                      <a:pt x="249978" y="374914"/>
                      <a:pt x="352946" y="401093"/>
                    </a:cubicBezTo>
                    <a:lnTo>
                      <a:pt x="453246" y="425834"/>
                    </a:lnTo>
                    <a:cubicBezTo>
                      <a:pt x="623559" y="467000"/>
                      <a:pt x="712873" y="561756"/>
                      <a:pt x="712873" y="707430"/>
                    </a:cubicBezTo>
                    <a:cubicBezTo>
                      <a:pt x="712873" y="898378"/>
                      <a:pt x="550773" y="989026"/>
                      <a:pt x="357155" y="989026"/>
                    </a:cubicBezTo>
                    <a:cubicBezTo>
                      <a:pt x="142903" y="989026"/>
                      <a:pt x="0" y="879180"/>
                      <a:pt x="0" y="7362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2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grpSp>
            <p:nvGrpSpPr>
              <p:cNvPr id="53" name="Graphic 9">
                <a:extLst>
                  <a:ext uri="{FF2B5EF4-FFF2-40B4-BE49-F238E27FC236}">
                    <a16:creationId xmlns:a16="http://schemas.microsoft.com/office/drawing/2014/main" id="{F1266E87-362B-486A-9DEE-85FD86462D15}"/>
                  </a:ext>
                </a:extLst>
              </p:cNvPr>
              <p:cNvGrpSpPr/>
              <p:nvPr/>
            </p:nvGrpSpPr>
            <p:grpSpPr>
              <a:xfrm>
                <a:off x="4449720" y="2712249"/>
                <a:ext cx="2310679" cy="425525"/>
                <a:chOff x="4449720" y="2712249"/>
                <a:chExt cx="2310679" cy="425525"/>
              </a:xfrm>
              <a:solidFill>
                <a:srgbClr val="FFFFFF"/>
              </a:solidFill>
            </p:grpSpPr>
            <p:sp>
              <p:nvSpPr>
                <p:cNvPr id="54" name="Forme libre : forme 53">
                  <a:extLst>
                    <a:ext uri="{FF2B5EF4-FFF2-40B4-BE49-F238E27FC236}">
                      <a16:creationId xmlns:a16="http://schemas.microsoft.com/office/drawing/2014/main" id="{9AD1F0C8-E9FE-436B-BA1D-584A9FF5D91C}"/>
                    </a:ext>
                  </a:extLst>
                </p:cNvPr>
                <p:cNvSpPr/>
                <p:nvPr/>
              </p:nvSpPr>
              <p:spPr>
                <a:xfrm>
                  <a:off x="4453416" y="2718922"/>
                  <a:ext cx="102660" cy="164050"/>
                </a:xfrm>
                <a:custGeom>
                  <a:avLst/>
                  <a:gdLst>
                    <a:gd name="connsiteX0" fmla="*/ 102660 w 102660"/>
                    <a:gd name="connsiteY0" fmla="*/ 139412 h 164050"/>
                    <a:gd name="connsiteX1" fmla="*/ 102660 w 102660"/>
                    <a:gd name="connsiteY1" fmla="*/ 164051 h 164050"/>
                    <a:gd name="connsiteX2" fmla="*/ 0 w 102660"/>
                    <a:gd name="connsiteY2" fmla="*/ 164051 h 164050"/>
                    <a:gd name="connsiteX3" fmla="*/ 0 w 102660"/>
                    <a:gd name="connsiteY3" fmla="*/ 0 h 164050"/>
                    <a:gd name="connsiteX4" fmla="*/ 30593 w 102660"/>
                    <a:gd name="connsiteY4" fmla="*/ 0 h 164050"/>
                    <a:gd name="connsiteX5" fmla="*/ 30593 w 102660"/>
                    <a:gd name="connsiteY5" fmla="*/ 139412 h 164050"/>
                    <a:gd name="connsiteX6" fmla="*/ 102660 w 102660"/>
                    <a:gd name="connsiteY6" fmla="*/ 139412 h 164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2660" h="164050">
                      <a:moveTo>
                        <a:pt x="102660" y="139412"/>
                      </a:moveTo>
                      <a:lnTo>
                        <a:pt x="102660" y="164051"/>
                      </a:lnTo>
                      <a:lnTo>
                        <a:pt x="0" y="164051"/>
                      </a:lnTo>
                      <a:lnTo>
                        <a:pt x="0" y="0"/>
                      </a:lnTo>
                      <a:lnTo>
                        <a:pt x="30593" y="0"/>
                      </a:lnTo>
                      <a:lnTo>
                        <a:pt x="30593" y="139412"/>
                      </a:lnTo>
                      <a:lnTo>
                        <a:pt x="102660" y="13941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5" name="Forme libre : forme 54">
                  <a:extLst>
                    <a:ext uri="{FF2B5EF4-FFF2-40B4-BE49-F238E27FC236}">
                      <a16:creationId xmlns:a16="http://schemas.microsoft.com/office/drawing/2014/main" id="{25CB407F-8629-4A61-848D-1889D5F8B434}"/>
                    </a:ext>
                  </a:extLst>
                </p:cNvPr>
                <p:cNvSpPr/>
                <p:nvPr/>
              </p:nvSpPr>
              <p:spPr>
                <a:xfrm>
                  <a:off x="4567163" y="2769431"/>
                  <a:ext cx="109435" cy="115697"/>
                </a:xfrm>
                <a:custGeom>
                  <a:avLst/>
                  <a:gdLst>
                    <a:gd name="connsiteX0" fmla="*/ 109436 w 109435"/>
                    <a:gd name="connsiteY0" fmla="*/ 61185 h 115697"/>
                    <a:gd name="connsiteX1" fmla="*/ 28334 w 109435"/>
                    <a:gd name="connsiteY1" fmla="*/ 61185 h 115697"/>
                    <a:gd name="connsiteX2" fmla="*/ 54923 w 109435"/>
                    <a:gd name="connsiteY2" fmla="*/ 93523 h 115697"/>
                    <a:gd name="connsiteX3" fmla="*/ 81102 w 109435"/>
                    <a:gd name="connsiteY3" fmla="*/ 73812 h 115697"/>
                    <a:gd name="connsiteX4" fmla="*/ 109436 w 109435"/>
                    <a:gd name="connsiteY4" fmla="*/ 73812 h 115697"/>
                    <a:gd name="connsiteX5" fmla="*/ 54923 w 109435"/>
                    <a:gd name="connsiteY5" fmla="*/ 115698 h 115697"/>
                    <a:gd name="connsiteX6" fmla="*/ 0 w 109435"/>
                    <a:gd name="connsiteY6" fmla="*/ 57900 h 115697"/>
                    <a:gd name="connsiteX7" fmla="*/ 54923 w 109435"/>
                    <a:gd name="connsiteY7" fmla="*/ 0 h 115697"/>
                    <a:gd name="connsiteX8" fmla="*/ 109436 w 109435"/>
                    <a:gd name="connsiteY8" fmla="*/ 57900 h 115697"/>
                    <a:gd name="connsiteX9" fmla="*/ 109436 w 109435"/>
                    <a:gd name="connsiteY9" fmla="*/ 61185 h 115697"/>
                    <a:gd name="connsiteX10" fmla="*/ 28540 w 109435"/>
                    <a:gd name="connsiteY10" fmla="*/ 51227 h 115697"/>
                    <a:gd name="connsiteX11" fmla="*/ 80896 w 109435"/>
                    <a:gd name="connsiteY11" fmla="*/ 51227 h 115697"/>
                    <a:gd name="connsiteX12" fmla="*/ 54923 w 109435"/>
                    <a:gd name="connsiteY12" fmla="*/ 21969 h 115697"/>
                    <a:gd name="connsiteX13" fmla="*/ 28540 w 109435"/>
                    <a:gd name="connsiteY13" fmla="*/ 51227 h 115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9435" h="115697">
                      <a:moveTo>
                        <a:pt x="109436" y="61185"/>
                      </a:moveTo>
                      <a:lnTo>
                        <a:pt x="28334" y="61185"/>
                      </a:lnTo>
                      <a:cubicBezTo>
                        <a:pt x="29464" y="81615"/>
                        <a:pt x="39216" y="93523"/>
                        <a:pt x="54923" y="93523"/>
                      </a:cubicBezTo>
                      <a:cubicBezTo>
                        <a:pt x="68680" y="93523"/>
                        <a:pt x="78227" y="86029"/>
                        <a:pt x="81102" y="73812"/>
                      </a:cubicBezTo>
                      <a:lnTo>
                        <a:pt x="109436" y="73812"/>
                      </a:lnTo>
                      <a:cubicBezTo>
                        <a:pt x="105432" y="100196"/>
                        <a:pt x="85003" y="115698"/>
                        <a:pt x="54923" y="115698"/>
                      </a:cubicBezTo>
                      <a:cubicBezTo>
                        <a:pt x="20327" y="115698"/>
                        <a:pt x="0" y="94139"/>
                        <a:pt x="0" y="57900"/>
                      </a:cubicBezTo>
                      <a:cubicBezTo>
                        <a:pt x="0" y="21661"/>
                        <a:pt x="20429" y="0"/>
                        <a:pt x="54923" y="0"/>
                      </a:cubicBezTo>
                      <a:cubicBezTo>
                        <a:pt x="89417" y="0"/>
                        <a:pt x="109436" y="21251"/>
                        <a:pt x="109436" y="57900"/>
                      </a:cubicBezTo>
                      <a:lnTo>
                        <a:pt x="109436" y="61185"/>
                      </a:lnTo>
                      <a:close/>
                      <a:moveTo>
                        <a:pt x="28540" y="51227"/>
                      </a:moveTo>
                      <a:lnTo>
                        <a:pt x="80896" y="51227"/>
                      </a:lnTo>
                      <a:cubicBezTo>
                        <a:pt x="79151" y="32646"/>
                        <a:pt x="69604" y="21969"/>
                        <a:pt x="54923" y="21969"/>
                      </a:cubicBezTo>
                      <a:cubicBezTo>
                        <a:pt x="40243" y="21969"/>
                        <a:pt x="30490" y="32646"/>
                        <a:pt x="28540" y="5122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6" name="Forme libre : forme 55">
                  <a:extLst>
                    <a:ext uri="{FF2B5EF4-FFF2-40B4-BE49-F238E27FC236}">
                      <a16:creationId xmlns:a16="http://schemas.microsoft.com/office/drawing/2014/main" id="{7F9692BF-B42C-4C9D-9AE4-2D860134616F}"/>
                    </a:ext>
                  </a:extLst>
                </p:cNvPr>
                <p:cNvSpPr/>
                <p:nvPr/>
              </p:nvSpPr>
              <p:spPr>
                <a:xfrm>
                  <a:off x="4747229" y="2769431"/>
                  <a:ext cx="104918" cy="113541"/>
                </a:xfrm>
                <a:custGeom>
                  <a:avLst/>
                  <a:gdLst>
                    <a:gd name="connsiteX0" fmla="*/ 104919 w 104918"/>
                    <a:gd name="connsiteY0" fmla="*/ 45684 h 113541"/>
                    <a:gd name="connsiteX1" fmla="*/ 104919 w 104918"/>
                    <a:gd name="connsiteY1" fmla="*/ 113542 h 113541"/>
                    <a:gd name="connsiteX2" fmla="*/ 75661 w 104918"/>
                    <a:gd name="connsiteY2" fmla="*/ 113542 h 113541"/>
                    <a:gd name="connsiteX3" fmla="*/ 75661 w 104918"/>
                    <a:gd name="connsiteY3" fmla="*/ 47018 h 113541"/>
                    <a:gd name="connsiteX4" fmla="*/ 53897 w 104918"/>
                    <a:gd name="connsiteY4" fmla="*/ 23099 h 113541"/>
                    <a:gd name="connsiteX5" fmla="*/ 29258 w 104918"/>
                    <a:gd name="connsiteY5" fmla="*/ 53280 h 113541"/>
                    <a:gd name="connsiteX6" fmla="*/ 29258 w 104918"/>
                    <a:gd name="connsiteY6" fmla="*/ 113542 h 113541"/>
                    <a:gd name="connsiteX7" fmla="*/ 0 w 104918"/>
                    <a:gd name="connsiteY7" fmla="*/ 113542 h 113541"/>
                    <a:gd name="connsiteX8" fmla="*/ 0 w 104918"/>
                    <a:gd name="connsiteY8" fmla="*/ 2259 h 113541"/>
                    <a:gd name="connsiteX9" fmla="*/ 29258 w 104918"/>
                    <a:gd name="connsiteY9" fmla="*/ 2259 h 113541"/>
                    <a:gd name="connsiteX10" fmla="*/ 29258 w 104918"/>
                    <a:gd name="connsiteY10" fmla="*/ 41269 h 113541"/>
                    <a:gd name="connsiteX11" fmla="*/ 29669 w 104918"/>
                    <a:gd name="connsiteY11" fmla="*/ 41269 h 113541"/>
                    <a:gd name="connsiteX12" fmla="*/ 65805 w 104918"/>
                    <a:gd name="connsiteY12" fmla="*/ 0 h 113541"/>
                    <a:gd name="connsiteX13" fmla="*/ 104816 w 104918"/>
                    <a:gd name="connsiteY13" fmla="*/ 45684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4918" h="113541">
                      <a:moveTo>
                        <a:pt x="104919" y="45684"/>
                      </a:moveTo>
                      <a:lnTo>
                        <a:pt x="104919" y="113542"/>
                      </a:lnTo>
                      <a:lnTo>
                        <a:pt x="75661" y="113542"/>
                      </a:lnTo>
                      <a:lnTo>
                        <a:pt x="75661" y="47018"/>
                      </a:lnTo>
                      <a:cubicBezTo>
                        <a:pt x="75661" y="31927"/>
                        <a:pt x="67653" y="23099"/>
                        <a:pt x="53897" y="23099"/>
                      </a:cubicBezTo>
                      <a:cubicBezTo>
                        <a:pt x="38395" y="23099"/>
                        <a:pt x="29258" y="34391"/>
                        <a:pt x="29258" y="53280"/>
                      </a:cubicBezTo>
                      <a:lnTo>
                        <a:pt x="29258" y="113542"/>
                      </a:lnTo>
                      <a:lnTo>
                        <a:pt x="0" y="113542"/>
                      </a:lnTo>
                      <a:lnTo>
                        <a:pt x="0" y="2259"/>
                      </a:lnTo>
                      <a:lnTo>
                        <a:pt x="29258" y="2259"/>
                      </a:lnTo>
                      <a:lnTo>
                        <a:pt x="29258" y="41269"/>
                      </a:lnTo>
                      <a:lnTo>
                        <a:pt x="29669" y="41269"/>
                      </a:lnTo>
                      <a:cubicBezTo>
                        <a:pt x="29669" y="15296"/>
                        <a:pt x="43220" y="0"/>
                        <a:pt x="65805" y="0"/>
                      </a:cubicBezTo>
                      <a:cubicBezTo>
                        <a:pt x="90444" y="0"/>
                        <a:pt x="104816" y="16836"/>
                        <a:pt x="104816" y="4568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7" name="Forme libre : forme 56">
                  <a:extLst>
                    <a:ext uri="{FF2B5EF4-FFF2-40B4-BE49-F238E27FC236}">
                      <a16:creationId xmlns:a16="http://schemas.microsoft.com/office/drawing/2014/main" id="{11FF3E12-20DE-4045-A2AD-65701FA812E1}"/>
                    </a:ext>
                  </a:extLst>
                </p:cNvPr>
                <p:cNvSpPr/>
                <p:nvPr/>
              </p:nvSpPr>
              <p:spPr>
                <a:xfrm>
                  <a:off x="4878840" y="2771689"/>
                  <a:ext cx="102660" cy="113541"/>
                </a:xfrm>
                <a:custGeom>
                  <a:avLst/>
                  <a:gdLst>
                    <a:gd name="connsiteX0" fmla="*/ 102558 w 102660"/>
                    <a:gd name="connsiteY0" fmla="*/ 0 h 113541"/>
                    <a:gd name="connsiteX1" fmla="*/ 102558 w 102660"/>
                    <a:gd name="connsiteY1" fmla="*/ 111283 h 113541"/>
                    <a:gd name="connsiteX2" fmla="*/ 73299 w 102660"/>
                    <a:gd name="connsiteY2" fmla="*/ 111283 h 113541"/>
                    <a:gd name="connsiteX3" fmla="*/ 73299 w 102660"/>
                    <a:gd name="connsiteY3" fmla="*/ 72067 h 113541"/>
                    <a:gd name="connsiteX4" fmla="*/ 72889 w 102660"/>
                    <a:gd name="connsiteY4" fmla="*/ 72067 h 113541"/>
                    <a:gd name="connsiteX5" fmla="*/ 38087 w 102660"/>
                    <a:gd name="connsiteY5" fmla="*/ 113542 h 113541"/>
                    <a:gd name="connsiteX6" fmla="*/ 0 w 102660"/>
                    <a:gd name="connsiteY6" fmla="*/ 67858 h 113541"/>
                    <a:gd name="connsiteX7" fmla="*/ 0 w 102660"/>
                    <a:gd name="connsiteY7" fmla="*/ 0 h 113541"/>
                    <a:gd name="connsiteX8" fmla="*/ 29258 w 102660"/>
                    <a:gd name="connsiteY8" fmla="*/ 0 h 113541"/>
                    <a:gd name="connsiteX9" fmla="*/ 29258 w 102660"/>
                    <a:gd name="connsiteY9" fmla="*/ 66524 h 113541"/>
                    <a:gd name="connsiteX10" fmla="*/ 50098 w 102660"/>
                    <a:gd name="connsiteY10" fmla="*/ 90238 h 113541"/>
                    <a:gd name="connsiteX11" fmla="*/ 73402 w 102660"/>
                    <a:gd name="connsiteY11" fmla="*/ 60056 h 113541"/>
                    <a:gd name="connsiteX12" fmla="*/ 73402 w 102660"/>
                    <a:gd name="connsiteY12" fmla="*/ 0 h 113541"/>
                    <a:gd name="connsiteX13" fmla="*/ 102660 w 102660"/>
                    <a:gd name="connsiteY13" fmla="*/ 0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2660" h="113541">
                      <a:moveTo>
                        <a:pt x="102558" y="0"/>
                      </a:moveTo>
                      <a:lnTo>
                        <a:pt x="102558" y="111283"/>
                      </a:lnTo>
                      <a:lnTo>
                        <a:pt x="73299" y="111283"/>
                      </a:lnTo>
                      <a:lnTo>
                        <a:pt x="73299" y="72067"/>
                      </a:lnTo>
                      <a:lnTo>
                        <a:pt x="72889" y="72067"/>
                      </a:lnTo>
                      <a:cubicBezTo>
                        <a:pt x="72889" y="98040"/>
                        <a:pt x="60056" y="113542"/>
                        <a:pt x="38087" y="113542"/>
                      </a:cubicBezTo>
                      <a:cubicBezTo>
                        <a:pt x="14167" y="113542"/>
                        <a:pt x="0" y="96500"/>
                        <a:pt x="0" y="67858"/>
                      </a:cubicBezTo>
                      <a:lnTo>
                        <a:pt x="0" y="0"/>
                      </a:lnTo>
                      <a:lnTo>
                        <a:pt x="29258" y="0"/>
                      </a:lnTo>
                      <a:lnTo>
                        <a:pt x="29258" y="66524"/>
                      </a:lnTo>
                      <a:cubicBezTo>
                        <a:pt x="29258" y="81615"/>
                        <a:pt x="37060" y="90238"/>
                        <a:pt x="50098" y="90238"/>
                      </a:cubicBezTo>
                      <a:cubicBezTo>
                        <a:pt x="64676" y="90238"/>
                        <a:pt x="73402" y="79151"/>
                        <a:pt x="73402" y="60056"/>
                      </a:cubicBezTo>
                      <a:lnTo>
                        <a:pt x="73402" y="0"/>
                      </a:lnTo>
                      <a:lnTo>
                        <a:pt x="10266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8" name="Forme libre : forme 57">
                  <a:extLst>
                    <a:ext uri="{FF2B5EF4-FFF2-40B4-BE49-F238E27FC236}">
                      <a16:creationId xmlns:a16="http://schemas.microsoft.com/office/drawing/2014/main" id="{3C7CD46C-50D9-4F54-AC38-5F03DEF09C00}"/>
                    </a:ext>
                  </a:extLst>
                </p:cNvPr>
                <p:cNvSpPr/>
                <p:nvPr/>
              </p:nvSpPr>
              <p:spPr>
                <a:xfrm>
                  <a:off x="5010245" y="2769636"/>
                  <a:ext cx="176062" cy="113439"/>
                </a:xfrm>
                <a:custGeom>
                  <a:avLst/>
                  <a:gdLst>
                    <a:gd name="connsiteX0" fmla="*/ 176062 w 176062"/>
                    <a:gd name="connsiteY0" fmla="*/ 44349 h 113439"/>
                    <a:gd name="connsiteX1" fmla="*/ 176062 w 176062"/>
                    <a:gd name="connsiteY1" fmla="*/ 113234 h 113439"/>
                    <a:gd name="connsiteX2" fmla="*/ 146804 w 176062"/>
                    <a:gd name="connsiteY2" fmla="*/ 113234 h 113439"/>
                    <a:gd name="connsiteX3" fmla="*/ 146804 w 176062"/>
                    <a:gd name="connsiteY3" fmla="*/ 45684 h 113439"/>
                    <a:gd name="connsiteX4" fmla="*/ 125964 w 176062"/>
                    <a:gd name="connsiteY4" fmla="*/ 22893 h 113439"/>
                    <a:gd name="connsiteX5" fmla="*/ 102660 w 176062"/>
                    <a:gd name="connsiteY5" fmla="*/ 51946 h 113439"/>
                    <a:gd name="connsiteX6" fmla="*/ 102660 w 176062"/>
                    <a:gd name="connsiteY6" fmla="*/ 113337 h 113439"/>
                    <a:gd name="connsiteX7" fmla="*/ 73402 w 176062"/>
                    <a:gd name="connsiteY7" fmla="*/ 113337 h 113439"/>
                    <a:gd name="connsiteX8" fmla="*/ 73402 w 176062"/>
                    <a:gd name="connsiteY8" fmla="*/ 45786 h 113439"/>
                    <a:gd name="connsiteX9" fmla="*/ 52767 w 176062"/>
                    <a:gd name="connsiteY9" fmla="*/ 22996 h 113439"/>
                    <a:gd name="connsiteX10" fmla="*/ 29258 w 176062"/>
                    <a:gd name="connsiteY10" fmla="*/ 52049 h 113439"/>
                    <a:gd name="connsiteX11" fmla="*/ 29258 w 176062"/>
                    <a:gd name="connsiteY11" fmla="*/ 113439 h 113439"/>
                    <a:gd name="connsiteX12" fmla="*/ 0 w 176062"/>
                    <a:gd name="connsiteY12" fmla="*/ 113439 h 113439"/>
                    <a:gd name="connsiteX13" fmla="*/ 0 w 176062"/>
                    <a:gd name="connsiteY13" fmla="*/ 2156 h 113439"/>
                    <a:gd name="connsiteX14" fmla="*/ 29258 w 176062"/>
                    <a:gd name="connsiteY14" fmla="*/ 2156 h 113439"/>
                    <a:gd name="connsiteX15" fmla="*/ 29258 w 176062"/>
                    <a:gd name="connsiteY15" fmla="*/ 40756 h 113439"/>
                    <a:gd name="connsiteX16" fmla="*/ 29669 w 176062"/>
                    <a:gd name="connsiteY16" fmla="*/ 40756 h 113439"/>
                    <a:gd name="connsiteX17" fmla="*/ 65600 w 176062"/>
                    <a:gd name="connsiteY17" fmla="*/ 0 h 113439"/>
                    <a:gd name="connsiteX18" fmla="*/ 102660 w 176062"/>
                    <a:gd name="connsiteY18" fmla="*/ 40756 h 113439"/>
                    <a:gd name="connsiteX19" fmla="*/ 103071 w 176062"/>
                    <a:gd name="connsiteY19" fmla="*/ 40756 h 113439"/>
                    <a:gd name="connsiteX20" fmla="*/ 137873 w 176062"/>
                    <a:gd name="connsiteY20" fmla="*/ 0 h 113439"/>
                    <a:gd name="connsiteX21" fmla="*/ 175960 w 176062"/>
                    <a:gd name="connsiteY21" fmla="*/ 44554 h 1134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76062" h="113439">
                      <a:moveTo>
                        <a:pt x="176062" y="44349"/>
                      </a:moveTo>
                      <a:lnTo>
                        <a:pt x="176062" y="113234"/>
                      </a:lnTo>
                      <a:lnTo>
                        <a:pt x="146804" y="113234"/>
                      </a:lnTo>
                      <a:lnTo>
                        <a:pt x="146804" y="45684"/>
                      </a:lnTo>
                      <a:cubicBezTo>
                        <a:pt x="146804" y="31311"/>
                        <a:pt x="139002" y="22893"/>
                        <a:pt x="125964" y="22893"/>
                      </a:cubicBezTo>
                      <a:cubicBezTo>
                        <a:pt x="111387" y="22893"/>
                        <a:pt x="102660" y="33775"/>
                        <a:pt x="102660" y="51946"/>
                      </a:cubicBezTo>
                      <a:lnTo>
                        <a:pt x="102660" y="113337"/>
                      </a:lnTo>
                      <a:lnTo>
                        <a:pt x="73402" y="113337"/>
                      </a:lnTo>
                      <a:lnTo>
                        <a:pt x="73402" y="45786"/>
                      </a:lnTo>
                      <a:cubicBezTo>
                        <a:pt x="73402" y="31414"/>
                        <a:pt x="65908" y="22996"/>
                        <a:pt x="52767" y="22996"/>
                      </a:cubicBezTo>
                      <a:cubicBezTo>
                        <a:pt x="37882" y="22996"/>
                        <a:pt x="29258" y="33878"/>
                        <a:pt x="29258" y="52049"/>
                      </a:cubicBezTo>
                      <a:lnTo>
                        <a:pt x="29258" y="113439"/>
                      </a:lnTo>
                      <a:lnTo>
                        <a:pt x="0" y="113439"/>
                      </a:lnTo>
                      <a:lnTo>
                        <a:pt x="0" y="2156"/>
                      </a:lnTo>
                      <a:lnTo>
                        <a:pt x="29258" y="2156"/>
                      </a:lnTo>
                      <a:lnTo>
                        <a:pt x="29258" y="40756"/>
                      </a:lnTo>
                      <a:lnTo>
                        <a:pt x="29669" y="40756"/>
                      </a:lnTo>
                      <a:cubicBezTo>
                        <a:pt x="29669" y="15091"/>
                        <a:pt x="43220" y="0"/>
                        <a:pt x="65600" y="0"/>
                      </a:cubicBezTo>
                      <a:cubicBezTo>
                        <a:pt x="87980" y="0"/>
                        <a:pt x="102660" y="15707"/>
                        <a:pt x="102660" y="40756"/>
                      </a:cubicBezTo>
                      <a:lnTo>
                        <a:pt x="103071" y="40756"/>
                      </a:lnTo>
                      <a:cubicBezTo>
                        <a:pt x="103071" y="15091"/>
                        <a:pt x="115904" y="0"/>
                        <a:pt x="137873" y="0"/>
                      </a:cubicBezTo>
                      <a:cubicBezTo>
                        <a:pt x="161793" y="0"/>
                        <a:pt x="175960" y="16426"/>
                        <a:pt x="175960" y="4455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9" name="Forme libre : forme 58">
                  <a:extLst>
                    <a:ext uri="{FF2B5EF4-FFF2-40B4-BE49-F238E27FC236}">
                      <a16:creationId xmlns:a16="http://schemas.microsoft.com/office/drawing/2014/main" id="{437A094F-F085-41DF-AC13-14F457B55F15}"/>
                    </a:ext>
                  </a:extLst>
                </p:cNvPr>
                <p:cNvSpPr/>
                <p:nvPr/>
              </p:nvSpPr>
              <p:spPr>
                <a:xfrm>
                  <a:off x="5208072" y="2715637"/>
                  <a:ext cx="109435" cy="169491"/>
                </a:xfrm>
                <a:custGeom>
                  <a:avLst/>
                  <a:gdLst>
                    <a:gd name="connsiteX0" fmla="*/ 109436 w 109435"/>
                    <a:gd name="connsiteY0" fmla="*/ 114979 h 169491"/>
                    <a:gd name="connsiteX1" fmla="*/ 28334 w 109435"/>
                    <a:gd name="connsiteY1" fmla="*/ 114979 h 169491"/>
                    <a:gd name="connsiteX2" fmla="*/ 54923 w 109435"/>
                    <a:gd name="connsiteY2" fmla="*/ 147317 h 169491"/>
                    <a:gd name="connsiteX3" fmla="*/ 81102 w 109435"/>
                    <a:gd name="connsiteY3" fmla="*/ 127606 h 169491"/>
                    <a:gd name="connsiteX4" fmla="*/ 109436 w 109435"/>
                    <a:gd name="connsiteY4" fmla="*/ 127606 h 169491"/>
                    <a:gd name="connsiteX5" fmla="*/ 54923 w 109435"/>
                    <a:gd name="connsiteY5" fmla="*/ 169492 h 169491"/>
                    <a:gd name="connsiteX6" fmla="*/ 0 w 109435"/>
                    <a:gd name="connsiteY6" fmla="*/ 111694 h 169491"/>
                    <a:gd name="connsiteX7" fmla="*/ 54923 w 109435"/>
                    <a:gd name="connsiteY7" fmla="*/ 53794 h 169491"/>
                    <a:gd name="connsiteX8" fmla="*/ 109436 w 109435"/>
                    <a:gd name="connsiteY8" fmla="*/ 111694 h 169491"/>
                    <a:gd name="connsiteX9" fmla="*/ 109436 w 109435"/>
                    <a:gd name="connsiteY9" fmla="*/ 114979 h 169491"/>
                    <a:gd name="connsiteX10" fmla="*/ 28540 w 109435"/>
                    <a:gd name="connsiteY10" fmla="*/ 105021 h 169491"/>
                    <a:gd name="connsiteX11" fmla="*/ 80896 w 109435"/>
                    <a:gd name="connsiteY11" fmla="*/ 105021 h 169491"/>
                    <a:gd name="connsiteX12" fmla="*/ 54923 w 109435"/>
                    <a:gd name="connsiteY12" fmla="*/ 75763 h 169491"/>
                    <a:gd name="connsiteX13" fmla="*/ 28540 w 109435"/>
                    <a:gd name="connsiteY13" fmla="*/ 105021 h 169491"/>
                    <a:gd name="connsiteX14" fmla="*/ 43117 w 109435"/>
                    <a:gd name="connsiteY14" fmla="*/ 39216 h 169491"/>
                    <a:gd name="connsiteX15" fmla="*/ 34905 w 109435"/>
                    <a:gd name="connsiteY15" fmla="*/ 23920 h 169491"/>
                    <a:gd name="connsiteX16" fmla="*/ 78535 w 109435"/>
                    <a:gd name="connsiteY16" fmla="*/ 0 h 169491"/>
                    <a:gd name="connsiteX17" fmla="*/ 87877 w 109435"/>
                    <a:gd name="connsiteY17" fmla="*/ 17042 h 169491"/>
                    <a:gd name="connsiteX18" fmla="*/ 43117 w 109435"/>
                    <a:gd name="connsiteY18" fmla="*/ 39216 h 169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09435" h="169491">
                      <a:moveTo>
                        <a:pt x="109436" y="114979"/>
                      </a:moveTo>
                      <a:lnTo>
                        <a:pt x="28334" y="114979"/>
                      </a:lnTo>
                      <a:cubicBezTo>
                        <a:pt x="29464" y="135409"/>
                        <a:pt x="39216" y="147317"/>
                        <a:pt x="54923" y="147317"/>
                      </a:cubicBezTo>
                      <a:cubicBezTo>
                        <a:pt x="68680" y="147317"/>
                        <a:pt x="78227" y="139823"/>
                        <a:pt x="81102" y="127606"/>
                      </a:cubicBezTo>
                      <a:lnTo>
                        <a:pt x="109436" y="127606"/>
                      </a:lnTo>
                      <a:cubicBezTo>
                        <a:pt x="105432" y="153990"/>
                        <a:pt x="85003" y="169492"/>
                        <a:pt x="54923" y="169492"/>
                      </a:cubicBezTo>
                      <a:cubicBezTo>
                        <a:pt x="20327" y="169492"/>
                        <a:pt x="0" y="147933"/>
                        <a:pt x="0" y="111694"/>
                      </a:cubicBezTo>
                      <a:cubicBezTo>
                        <a:pt x="0" y="75455"/>
                        <a:pt x="20429" y="53794"/>
                        <a:pt x="54923" y="53794"/>
                      </a:cubicBezTo>
                      <a:cubicBezTo>
                        <a:pt x="89417" y="53794"/>
                        <a:pt x="109436" y="75045"/>
                        <a:pt x="109436" y="111694"/>
                      </a:cubicBezTo>
                      <a:lnTo>
                        <a:pt x="109436" y="114979"/>
                      </a:lnTo>
                      <a:close/>
                      <a:moveTo>
                        <a:pt x="28540" y="105021"/>
                      </a:moveTo>
                      <a:lnTo>
                        <a:pt x="80896" y="105021"/>
                      </a:lnTo>
                      <a:cubicBezTo>
                        <a:pt x="79151" y="86440"/>
                        <a:pt x="69604" y="75763"/>
                        <a:pt x="54923" y="75763"/>
                      </a:cubicBezTo>
                      <a:cubicBezTo>
                        <a:pt x="40243" y="75763"/>
                        <a:pt x="30490" y="86440"/>
                        <a:pt x="28540" y="105021"/>
                      </a:cubicBezTo>
                      <a:close/>
                      <a:moveTo>
                        <a:pt x="43117" y="39216"/>
                      </a:moveTo>
                      <a:lnTo>
                        <a:pt x="34905" y="23920"/>
                      </a:lnTo>
                      <a:lnTo>
                        <a:pt x="78535" y="0"/>
                      </a:lnTo>
                      <a:lnTo>
                        <a:pt x="87877" y="17042"/>
                      </a:lnTo>
                      <a:lnTo>
                        <a:pt x="43117" y="3921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0" name="Forme libre : forme 59">
                  <a:extLst>
                    <a:ext uri="{FF2B5EF4-FFF2-40B4-BE49-F238E27FC236}">
                      <a16:creationId xmlns:a16="http://schemas.microsoft.com/office/drawing/2014/main" id="{609FC706-FEED-4E51-AEAD-5FDA2374BF8F}"/>
                    </a:ext>
                  </a:extLst>
                </p:cNvPr>
                <p:cNvSpPr/>
                <p:nvPr/>
              </p:nvSpPr>
              <p:spPr>
                <a:xfrm>
                  <a:off x="5340093" y="2769431"/>
                  <a:ext cx="80485" cy="113541"/>
                </a:xfrm>
                <a:custGeom>
                  <a:avLst/>
                  <a:gdLst>
                    <a:gd name="connsiteX0" fmla="*/ 80486 w 80485"/>
                    <a:gd name="connsiteY0" fmla="*/ 3593 h 113541"/>
                    <a:gd name="connsiteX1" fmla="*/ 72068 w 80485"/>
                    <a:gd name="connsiteY1" fmla="*/ 29771 h 113541"/>
                    <a:gd name="connsiteX2" fmla="*/ 56566 w 80485"/>
                    <a:gd name="connsiteY2" fmla="*/ 25768 h 113541"/>
                    <a:gd name="connsiteX3" fmla="*/ 29258 w 80485"/>
                    <a:gd name="connsiteY3" fmla="*/ 63239 h 113541"/>
                    <a:gd name="connsiteX4" fmla="*/ 29258 w 80485"/>
                    <a:gd name="connsiteY4" fmla="*/ 113542 h 113541"/>
                    <a:gd name="connsiteX5" fmla="*/ 0 w 80485"/>
                    <a:gd name="connsiteY5" fmla="*/ 113542 h 113541"/>
                    <a:gd name="connsiteX6" fmla="*/ 0 w 80485"/>
                    <a:gd name="connsiteY6" fmla="*/ 2259 h 113541"/>
                    <a:gd name="connsiteX7" fmla="*/ 29258 w 80485"/>
                    <a:gd name="connsiteY7" fmla="*/ 2259 h 113541"/>
                    <a:gd name="connsiteX8" fmla="*/ 29258 w 80485"/>
                    <a:gd name="connsiteY8" fmla="*/ 48147 h 113541"/>
                    <a:gd name="connsiteX9" fmla="*/ 29669 w 80485"/>
                    <a:gd name="connsiteY9" fmla="*/ 48147 h 113541"/>
                    <a:gd name="connsiteX10" fmla="*/ 63341 w 80485"/>
                    <a:gd name="connsiteY10" fmla="*/ 0 h 113541"/>
                    <a:gd name="connsiteX11" fmla="*/ 80383 w 80485"/>
                    <a:gd name="connsiteY11" fmla="*/ 3593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0485" h="113541">
                      <a:moveTo>
                        <a:pt x="80486" y="3593"/>
                      </a:moveTo>
                      <a:lnTo>
                        <a:pt x="72068" y="29771"/>
                      </a:lnTo>
                      <a:cubicBezTo>
                        <a:pt x="67653" y="27308"/>
                        <a:pt x="62110" y="25768"/>
                        <a:pt x="56566" y="25768"/>
                      </a:cubicBezTo>
                      <a:cubicBezTo>
                        <a:pt x="39524" y="25768"/>
                        <a:pt x="29258" y="39729"/>
                        <a:pt x="29258" y="63239"/>
                      </a:cubicBezTo>
                      <a:lnTo>
                        <a:pt x="29258" y="113542"/>
                      </a:lnTo>
                      <a:lnTo>
                        <a:pt x="0" y="113542"/>
                      </a:lnTo>
                      <a:lnTo>
                        <a:pt x="0" y="2259"/>
                      </a:lnTo>
                      <a:lnTo>
                        <a:pt x="29258" y="2259"/>
                      </a:lnTo>
                      <a:lnTo>
                        <a:pt x="29258" y="48147"/>
                      </a:lnTo>
                      <a:lnTo>
                        <a:pt x="29669" y="48147"/>
                      </a:lnTo>
                      <a:cubicBezTo>
                        <a:pt x="29669" y="17760"/>
                        <a:pt x="42296" y="0"/>
                        <a:pt x="63341" y="0"/>
                      </a:cubicBezTo>
                      <a:cubicBezTo>
                        <a:pt x="69809" y="0"/>
                        <a:pt x="75969" y="1335"/>
                        <a:pt x="80383" y="359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1" name="Forme libre : forme 60">
                  <a:extLst>
                    <a:ext uri="{FF2B5EF4-FFF2-40B4-BE49-F238E27FC236}">
                      <a16:creationId xmlns:a16="http://schemas.microsoft.com/office/drawing/2014/main" id="{2A87806E-3D1A-49FB-824A-7E807F49209D}"/>
                    </a:ext>
                  </a:extLst>
                </p:cNvPr>
                <p:cNvSpPr/>
                <p:nvPr/>
              </p:nvSpPr>
              <p:spPr>
                <a:xfrm>
                  <a:off x="5435465" y="2722720"/>
                  <a:ext cx="29258" cy="160252"/>
                </a:xfrm>
                <a:custGeom>
                  <a:avLst/>
                  <a:gdLst>
                    <a:gd name="connsiteX0" fmla="*/ 0 w 29258"/>
                    <a:gd name="connsiteY0" fmla="*/ 0 h 160252"/>
                    <a:gd name="connsiteX1" fmla="*/ 29258 w 29258"/>
                    <a:gd name="connsiteY1" fmla="*/ 0 h 160252"/>
                    <a:gd name="connsiteX2" fmla="*/ 29258 w 29258"/>
                    <a:gd name="connsiteY2" fmla="*/ 27718 h 160252"/>
                    <a:gd name="connsiteX3" fmla="*/ 0 w 29258"/>
                    <a:gd name="connsiteY3" fmla="*/ 27718 h 160252"/>
                    <a:gd name="connsiteX4" fmla="*/ 0 w 29258"/>
                    <a:gd name="connsiteY4" fmla="*/ 0 h 160252"/>
                    <a:gd name="connsiteX5" fmla="*/ 0 w 29258"/>
                    <a:gd name="connsiteY5" fmla="*/ 48969 h 160252"/>
                    <a:gd name="connsiteX6" fmla="*/ 29258 w 29258"/>
                    <a:gd name="connsiteY6" fmla="*/ 48969 h 160252"/>
                    <a:gd name="connsiteX7" fmla="*/ 29258 w 29258"/>
                    <a:gd name="connsiteY7" fmla="*/ 160252 h 160252"/>
                    <a:gd name="connsiteX8" fmla="*/ 0 w 29258"/>
                    <a:gd name="connsiteY8" fmla="*/ 160252 h 160252"/>
                    <a:gd name="connsiteX9" fmla="*/ 0 w 29258"/>
                    <a:gd name="connsiteY9" fmla="*/ 48969 h 160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9258" h="160252">
                      <a:moveTo>
                        <a:pt x="0" y="0"/>
                      </a:moveTo>
                      <a:lnTo>
                        <a:pt x="29258" y="0"/>
                      </a:lnTo>
                      <a:lnTo>
                        <a:pt x="29258" y="27718"/>
                      </a:lnTo>
                      <a:lnTo>
                        <a:pt x="0" y="27718"/>
                      </a:lnTo>
                      <a:lnTo>
                        <a:pt x="0" y="0"/>
                      </a:lnTo>
                      <a:close/>
                      <a:moveTo>
                        <a:pt x="0" y="48969"/>
                      </a:moveTo>
                      <a:lnTo>
                        <a:pt x="29258" y="48969"/>
                      </a:lnTo>
                      <a:lnTo>
                        <a:pt x="29258" y="160252"/>
                      </a:lnTo>
                      <a:lnTo>
                        <a:pt x="0" y="160252"/>
                      </a:lnTo>
                      <a:lnTo>
                        <a:pt x="0" y="4896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2" name="Forme libre : forme 61">
                  <a:extLst>
                    <a:ext uri="{FF2B5EF4-FFF2-40B4-BE49-F238E27FC236}">
                      <a16:creationId xmlns:a16="http://schemas.microsoft.com/office/drawing/2014/main" id="{D2BCBA47-1810-4B95-882C-BF08A7EEB8F4}"/>
                    </a:ext>
                  </a:extLst>
                </p:cNvPr>
                <p:cNvSpPr/>
                <p:nvPr/>
              </p:nvSpPr>
              <p:spPr>
                <a:xfrm>
                  <a:off x="5488232" y="2769431"/>
                  <a:ext cx="113645" cy="164461"/>
                </a:xfrm>
                <a:custGeom>
                  <a:avLst/>
                  <a:gdLst>
                    <a:gd name="connsiteX0" fmla="*/ 113645 w 113645"/>
                    <a:gd name="connsiteY0" fmla="*/ 2259 h 164461"/>
                    <a:gd name="connsiteX1" fmla="*/ 113645 w 113645"/>
                    <a:gd name="connsiteY1" fmla="*/ 164461 h 164461"/>
                    <a:gd name="connsiteX2" fmla="*/ 84387 w 113645"/>
                    <a:gd name="connsiteY2" fmla="*/ 164461 h 164461"/>
                    <a:gd name="connsiteX3" fmla="*/ 84387 w 113645"/>
                    <a:gd name="connsiteY3" fmla="*/ 75147 h 164461"/>
                    <a:gd name="connsiteX4" fmla="*/ 83976 w 113645"/>
                    <a:gd name="connsiteY4" fmla="*/ 75147 h 164461"/>
                    <a:gd name="connsiteX5" fmla="*/ 44349 w 113645"/>
                    <a:gd name="connsiteY5" fmla="*/ 115698 h 164461"/>
                    <a:gd name="connsiteX6" fmla="*/ 0 w 113645"/>
                    <a:gd name="connsiteY6" fmla="*/ 57900 h 164461"/>
                    <a:gd name="connsiteX7" fmla="*/ 44349 w 113645"/>
                    <a:gd name="connsiteY7" fmla="*/ 0 h 164461"/>
                    <a:gd name="connsiteX8" fmla="*/ 83976 w 113645"/>
                    <a:gd name="connsiteY8" fmla="*/ 40345 h 164461"/>
                    <a:gd name="connsiteX9" fmla="*/ 84387 w 113645"/>
                    <a:gd name="connsiteY9" fmla="*/ 40345 h 164461"/>
                    <a:gd name="connsiteX10" fmla="*/ 84387 w 113645"/>
                    <a:gd name="connsiteY10" fmla="*/ 2259 h 164461"/>
                    <a:gd name="connsiteX11" fmla="*/ 113645 w 113645"/>
                    <a:gd name="connsiteY11" fmla="*/ 2259 h 164461"/>
                    <a:gd name="connsiteX12" fmla="*/ 85927 w 113645"/>
                    <a:gd name="connsiteY12" fmla="*/ 57900 h 164461"/>
                    <a:gd name="connsiteX13" fmla="*/ 57798 w 113645"/>
                    <a:gd name="connsiteY13" fmla="*/ 23304 h 164461"/>
                    <a:gd name="connsiteX14" fmla="*/ 29669 w 113645"/>
                    <a:gd name="connsiteY14" fmla="*/ 57900 h 164461"/>
                    <a:gd name="connsiteX15" fmla="*/ 57798 w 113645"/>
                    <a:gd name="connsiteY15" fmla="*/ 92497 h 164461"/>
                    <a:gd name="connsiteX16" fmla="*/ 85927 w 113645"/>
                    <a:gd name="connsiteY16" fmla="*/ 57900 h 1644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13645" h="164461">
                      <a:moveTo>
                        <a:pt x="113645" y="2259"/>
                      </a:moveTo>
                      <a:lnTo>
                        <a:pt x="113645" y="164461"/>
                      </a:lnTo>
                      <a:lnTo>
                        <a:pt x="84387" y="164461"/>
                      </a:lnTo>
                      <a:lnTo>
                        <a:pt x="84387" y="75147"/>
                      </a:lnTo>
                      <a:lnTo>
                        <a:pt x="83976" y="75147"/>
                      </a:lnTo>
                      <a:cubicBezTo>
                        <a:pt x="83976" y="100607"/>
                        <a:pt x="69090" y="115698"/>
                        <a:pt x="44349" y="115698"/>
                      </a:cubicBezTo>
                      <a:cubicBezTo>
                        <a:pt x="16426" y="115698"/>
                        <a:pt x="0" y="94139"/>
                        <a:pt x="0" y="57900"/>
                      </a:cubicBezTo>
                      <a:cubicBezTo>
                        <a:pt x="0" y="21661"/>
                        <a:pt x="16426" y="0"/>
                        <a:pt x="44349" y="0"/>
                      </a:cubicBezTo>
                      <a:cubicBezTo>
                        <a:pt x="69193" y="0"/>
                        <a:pt x="83976" y="15091"/>
                        <a:pt x="83976" y="40345"/>
                      </a:cubicBezTo>
                      <a:lnTo>
                        <a:pt x="84387" y="40345"/>
                      </a:lnTo>
                      <a:lnTo>
                        <a:pt x="84387" y="2259"/>
                      </a:lnTo>
                      <a:lnTo>
                        <a:pt x="113645" y="2259"/>
                      </a:lnTo>
                      <a:close/>
                      <a:moveTo>
                        <a:pt x="85927" y="57900"/>
                      </a:moveTo>
                      <a:cubicBezTo>
                        <a:pt x="85927" y="36136"/>
                        <a:pt x="75455" y="23304"/>
                        <a:pt x="57798" y="23304"/>
                      </a:cubicBezTo>
                      <a:cubicBezTo>
                        <a:pt x="40140" y="23304"/>
                        <a:pt x="29669" y="36136"/>
                        <a:pt x="29669" y="57900"/>
                      </a:cubicBezTo>
                      <a:cubicBezTo>
                        <a:pt x="29669" y="79664"/>
                        <a:pt x="40038" y="92497"/>
                        <a:pt x="57798" y="92497"/>
                      </a:cubicBezTo>
                      <a:cubicBezTo>
                        <a:pt x="75558" y="92497"/>
                        <a:pt x="85927" y="79664"/>
                        <a:pt x="85927" y="579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3" name="Forme libre : forme 62">
                  <a:extLst>
                    <a:ext uri="{FF2B5EF4-FFF2-40B4-BE49-F238E27FC236}">
                      <a16:creationId xmlns:a16="http://schemas.microsoft.com/office/drawing/2014/main" id="{47CD1183-8E6D-49FB-9A4E-7CFF9C5EB7CE}"/>
                    </a:ext>
                  </a:extLst>
                </p:cNvPr>
                <p:cNvSpPr/>
                <p:nvPr/>
              </p:nvSpPr>
              <p:spPr>
                <a:xfrm>
                  <a:off x="5629698" y="2771689"/>
                  <a:ext cx="102660" cy="113541"/>
                </a:xfrm>
                <a:custGeom>
                  <a:avLst/>
                  <a:gdLst>
                    <a:gd name="connsiteX0" fmla="*/ 102558 w 102660"/>
                    <a:gd name="connsiteY0" fmla="*/ 0 h 113541"/>
                    <a:gd name="connsiteX1" fmla="*/ 102558 w 102660"/>
                    <a:gd name="connsiteY1" fmla="*/ 111283 h 113541"/>
                    <a:gd name="connsiteX2" fmla="*/ 73299 w 102660"/>
                    <a:gd name="connsiteY2" fmla="*/ 111283 h 113541"/>
                    <a:gd name="connsiteX3" fmla="*/ 73299 w 102660"/>
                    <a:gd name="connsiteY3" fmla="*/ 72067 h 113541"/>
                    <a:gd name="connsiteX4" fmla="*/ 72889 w 102660"/>
                    <a:gd name="connsiteY4" fmla="*/ 72067 h 113541"/>
                    <a:gd name="connsiteX5" fmla="*/ 38087 w 102660"/>
                    <a:gd name="connsiteY5" fmla="*/ 113542 h 113541"/>
                    <a:gd name="connsiteX6" fmla="*/ 0 w 102660"/>
                    <a:gd name="connsiteY6" fmla="*/ 67858 h 113541"/>
                    <a:gd name="connsiteX7" fmla="*/ 0 w 102660"/>
                    <a:gd name="connsiteY7" fmla="*/ 0 h 113541"/>
                    <a:gd name="connsiteX8" fmla="*/ 29258 w 102660"/>
                    <a:gd name="connsiteY8" fmla="*/ 0 h 113541"/>
                    <a:gd name="connsiteX9" fmla="*/ 29258 w 102660"/>
                    <a:gd name="connsiteY9" fmla="*/ 66524 h 113541"/>
                    <a:gd name="connsiteX10" fmla="*/ 50098 w 102660"/>
                    <a:gd name="connsiteY10" fmla="*/ 90238 h 113541"/>
                    <a:gd name="connsiteX11" fmla="*/ 73402 w 102660"/>
                    <a:gd name="connsiteY11" fmla="*/ 60056 h 113541"/>
                    <a:gd name="connsiteX12" fmla="*/ 73402 w 102660"/>
                    <a:gd name="connsiteY12" fmla="*/ 0 h 113541"/>
                    <a:gd name="connsiteX13" fmla="*/ 102660 w 102660"/>
                    <a:gd name="connsiteY13" fmla="*/ 0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2660" h="113541">
                      <a:moveTo>
                        <a:pt x="102558" y="0"/>
                      </a:moveTo>
                      <a:lnTo>
                        <a:pt x="102558" y="111283"/>
                      </a:lnTo>
                      <a:lnTo>
                        <a:pt x="73299" y="111283"/>
                      </a:lnTo>
                      <a:lnTo>
                        <a:pt x="73299" y="72067"/>
                      </a:lnTo>
                      <a:lnTo>
                        <a:pt x="72889" y="72067"/>
                      </a:lnTo>
                      <a:cubicBezTo>
                        <a:pt x="72889" y="98040"/>
                        <a:pt x="60056" y="113542"/>
                        <a:pt x="38087" y="113542"/>
                      </a:cubicBezTo>
                      <a:cubicBezTo>
                        <a:pt x="14167" y="113542"/>
                        <a:pt x="0" y="96500"/>
                        <a:pt x="0" y="67858"/>
                      </a:cubicBezTo>
                      <a:lnTo>
                        <a:pt x="0" y="0"/>
                      </a:lnTo>
                      <a:lnTo>
                        <a:pt x="29258" y="0"/>
                      </a:lnTo>
                      <a:lnTo>
                        <a:pt x="29258" y="66524"/>
                      </a:lnTo>
                      <a:cubicBezTo>
                        <a:pt x="29258" y="81615"/>
                        <a:pt x="37060" y="90238"/>
                        <a:pt x="50098" y="90238"/>
                      </a:cubicBezTo>
                      <a:cubicBezTo>
                        <a:pt x="64676" y="90238"/>
                        <a:pt x="73402" y="79151"/>
                        <a:pt x="73402" y="60056"/>
                      </a:cubicBezTo>
                      <a:lnTo>
                        <a:pt x="73402" y="0"/>
                      </a:lnTo>
                      <a:lnTo>
                        <a:pt x="10266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4" name="Forme libre : forme 63">
                  <a:extLst>
                    <a:ext uri="{FF2B5EF4-FFF2-40B4-BE49-F238E27FC236}">
                      <a16:creationId xmlns:a16="http://schemas.microsoft.com/office/drawing/2014/main" id="{F052D8C5-78B9-4D33-8290-DB5CAA40C57C}"/>
                    </a:ext>
                  </a:extLst>
                </p:cNvPr>
                <p:cNvSpPr/>
                <p:nvPr/>
              </p:nvSpPr>
              <p:spPr>
                <a:xfrm>
                  <a:off x="5755149" y="2769431"/>
                  <a:ext cx="109435" cy="115697"/>
                </a:xfrm>
                <a:custGeom>
                  <a:avLst/>
                  <a:gdLst>
                    <a:gd name="connsiteX0" fmla="*/ 109436 w 109435"/>
                    <a:gd name="connsiteY0" fmla="*/ 61185 h 115697"/>
                    <a:gd name="connsiteX1" fmla="*/ 28334 w 109435"/>
                    <a:gd name="connsiteY1" fmla="*/ 61185 h 115697"/>
                    <a:gd name="connsiteX2" fmla="*/ 54923 w 109435"/>
                    <a:gd name="connsiteY2" fmla="*/ 93523 h 115697"/>
                    <a:gd name="connsiteX3" fmla="*/ 81102 w 109435"/>
                    <a:gd name="connsiteY3" fmla="*/ 73812 h 115697"/>
                    <a:gd name="connsiteX4" fmla="*/ 109436 w 109435"/>
                    <a:gd name="connsiteY4" fmla="*/ 73812 h 115697"/>
                    <a:gd name="connsiteX5" fmla="*/ 54923 w 109435"/>
                    <a:gd name="connsiteY5" fmla="*/ 115698 h 115697"/>
                    <a:gd name="connsiteX6" fmla="*/ 0 w 109435"/>
                    <a:gd name="connsiteY6" fmla="*/ 57900 h 115697"/>
                    <a:gd name="connsiteX7" fmla="*/ 54923 w 109435"/>
                    <a:gd name="connsiteY7" fmla="*/ 0 h 115697"/>
                    <a:gd name="connsiteX8" fmla="*/ 109436 w 109435"/>
                    <a:gd name="connsiteY8" fmla="*/ 57900 h 115697"/>
                    <a:gd name="connsiteX9" fmla="*/ 109436 w 109435"/>
                    <a:gd name="connsiteY9" fmla="*/ 61185 h 115697"/>
                    <a:gd name="connsiteX10" fmla="*/ 28540 w 109435"/>
                    <a:gd name="connsiteY10" fmla="*/ 51227 h 115697"/>
                    <a:gd name="connsiteX11" fmla="*/ 80896 w 109435"/>
                    <a:gd name="connsiteY11" fmla="*/ 51227 h 115697"/>
                    <a:gd name="connsiteX12" fmla="*/ 54923 w 109435"/>
                    <a:gd name="connsiteY12" fmla="*/ 21969 h 115697"/>
                    <a:gd name="connsiteX13" fmla="*/ 28540 w 109435"/>
                    <a:gd name="connsiteY13" fmla="*/ 51227 h 115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9435" h="115697">
                      <a:moveTo>
                        <a:pt x="109436" y="61185"/>
                      </a:moveTo>
                      <a:lnTo>
                        <a:pt x="28334" y="61185"/>
                      </a:lnTo>
                      <a:cubicBezTo>
                        <a:pt x="29464" y="81615"/>
                        <a:pt x="39216" y="93523"/>
                        <a:pt x="54923" y="93523"/>
                      </a:cubicBezTo>
                      <a:cubicBezTo>
                        <a:pt x="68680" y="93523"/>
                        <a:pt x="78227" y="86029"/>
                        <a:pt x="81102" y="73812"/>
                      </a:cubicBezTo>
                      <a:lnTo>
                        <a:pt x="109436" y="73812"/>
                      </a:lnTo>
                      <a:cubicBezTo>
                        <a:pt x="105432" y="100196"/>
                        <a:pt x="85003" y="115698"/>
                        <a:pt x="54923" y="115698"/>
                      </a:cubicBezTo>
                      <a:cubicBezTo>
                        <a:pt x="20327" y="115698"/>
                        <a:pt x="0" y="94139"/>
                        <a:pt x="0" y="57900"/>
                      </a:cubicBezTo>
                      <a:cubicBezTo>
                        <a:pt x="0" y="21661"/>
                        <a:pt x="20429" y="0"/>
                        <a:pt x="54923" y="0"/>
                      </a:cubicBezTo>
                      <a:cubicBezTo>
                        <a:pt x="89417" y="0"/>
                        <a:pt x="109436" y="21251"/>
                        <a:pt x="109436" y="57900"/>
                      </a:cubicBezTo>
                      <a:lnTo>
                        <a:pt x="109436" y="61185"/>
                      </a:lnTo>
                      <a:close/>
                      <a:moveTo>
                        <a:pt x="28540" y="51227"/>
                      </a:moveTo>
                      <a:lnTo>
                        <a:pt x="80896" y="51227"/>
                      </a:lnTo>
                      <a:cubicBezTo>
                        <a:pt x="79151" y="32646"/>
                        <a:pt x="69604" y="21969"/>
                        <a:pt x="54923" y="21969"/>
                      </a:cubicBezTo>
                      <a:cubicBezTo>
                        <a:pt x="40243" y="21969"/>
                        <a:pt x="30490" y="32646"/>
                        <a:pt x="28540" y="5122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5" name="Forme libre : forme 64">
                  <a:extLst>
                    <a:ext uri="{FF2B5EF4-FFF2-40B4-BE49-F238E27FC236}">
                      <a16:creationId xmlns:a16="http://schemas.microsoft.com/office/drawing/2014/main" id="{2DB662C8-6E67-468B-966F-58B1CB8B6D24}"/>
                    </a:ext>
                  </a:extLst>
                </p:cNvPr>
                <p:cNvSpPr/>
                <p:nvPr/>
              </p:nvSpPr>
              <p:spPr>
                <a:xfrm>
                  <a:off x="5928234" y="2769533"/>
                  <a:ext cx="101120" cy="115595"/>
                </a:xfrm>
                <a:custGeom>
                  <a:avLst/>
                  <a:gdLst>
                    <a:gd name="connsiteX0" fmla="*/ 0 w 101120"/>
                    <a:gd name="connsiteY0" fmla="*/ 77303 h 115595"/>
                    <a:gd name="connsiteX1" fmla="*/ 27308 w 101120"/>
                    <a:gd name="connsiteY1" fmla="*/ 77303 h 115595"/>
                    <a:gd name="connsiteX2" fmla="*/ 50612 w 101120"/>
                    <a:gd name="connsiteY2" fmla="*/ 97014 h 115595"/>
                    <a:gd name="connsiteX3" fmla="*/ 72992 w 101120"/>
                    <a:gd name="connsiteY3" fmla="*/ 82436 h 115595"/>
                    <a:gd name="connsiteX4" fmla="*/ 45273 w 101120"/>
                    <a:gd name="connsiteY4" fmla="*/ 66010 h 115595"/>
                    <a:gd name="connsiteX5" fmla="*/ 2977 w 101120"/>
                    <a:gd name="connsiteY5" fmla="*/ 33673 h 115595"/>
                    <a:gd name="connsiteX6" fmla="*/ 50612 w 101120"/>
                    <a:gd name="connsiteY6" fmla="*/ 0 h 115595"/>
                    <a:gd name="connsiteX7" fmla="*/ 98041 w 101120"/>
                    <a:gd name="connsiteY7" fmla="*/ 36547 h 115595"/>
                    <a:gd name="connsiteX8" fmla="*/ 70733 w 101120"/>
                    <a:gd name="connsiteY8" fmla="*/ 36547 h 115595"/>
                    <a:gd name="connsiteX9" fmla="*/ 50612 w 101120"/>
                    <a:gd name="connsiteY9" fmla="*/ 18171 h 115595"/>
                    <a:gd name="connsiteX10" fmla="*/ 31106 w 101120"/>
                    <a:gd name="connsiteY10" fmla="*/ 31209 h 115595"/>
                    <a:gd name="connsiteX11" fmla="*/ 57490 w 101120"/>
                    <a:gd name="connsiteY11" fmla="*/ 45581 h 115595"/>
                    <a:gd name="connsiteX12" fmla="*/ 101121 w 101120"/>
                    <a:gd name="connsiteY12" fmla="*/ 79048 h 115595"/>
                    <a:gd name="connsiteX13" fmla="*/ 50612 w 101120"/>
                    <a:gd name="connsiteY13" fmla="*/ 115595 h 115595"/>
                    <a:gd name="connsiteX14" fmla="*/ 103 w 101120"/>
                    <a:gd name="connsiteY14" fmla="*/ 77200 h 115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1120" h="115595">
                      <a:moveTo>
                        <a:pt x="0" y="77303"/>
                      </a:moveTo>
                      <a:lnTo>
                        <a:pt x="27308" y="77303"/>
                      </a:lnTo>
                      <a:cubicBezTo>
                        <a:pt x="27308" y="89725"/>
                        <a:pt x="35931" y="97014"/>
                        <a:pt x="50612" y="97014"/>
                      </a:cubicBezTo>
                      <a:cubicBezTo>
                        <a:pt x="65292" y="97014"/>
                        <a:pt x="72992" y="91675"/>
                        <a:pt x="72992" y="82436"/>
                      </a:cubicBezTo>
                      <a:cubicBezTo>
                        <a:pt x="72992" y="70733"/>
                        <a:pt x="59954" y="68474"/>
                        <a:pt x="45273" y="66010"/>
                      </a:cubicBezTo>
                      <a:cubicBezTo>
                        <a:pt x="25973" y="62931"/>
                        <a:pt x="2977" y="59132"/>
                        <a:pt x="2977" y="33673"/>
                      </a:cubicBezTo>
                      <a:cubicBezTo>
                        <a:pt x="2977" y="12627"/>
                        <a:pt x="20737" y="0"/>
                        <a:pt x="50612" y="0"/>
                      </a:cubicBezTo>
                      <a:cubicBezTo>
                        <a:pt x="80486" y="0"/>
                        <a:pt x="98041" y="13551"/>
                        <a:pt x="98041" y="36547"/>
                      </a:cubicBezTo>
                      <a:lnTo>
                        <a:pt x="70733" y="36547"/>
                      </a:lnTo>
                      <a:cubicBezTo>
                        <a:pt x="70733" y="24844"/>
                        <a:pt x="63444" y="18171"/>
                        <a:pt x="50612" y="18171"/>
                      </a:cubicBezTo>
                      <a:cubicBezTo>
                        <a:pt x="38395" y="18171"/>
                        <a:pt x="31106" y="22996"/>
                        <a:pt x="31106" y="31209"/>
                      </a:cubicBezTo>
                      <a:cubicBezTo>
                        <a:pt x="31106" y="41167"/>
                        <a:pt x="43323" y="43220"/>
                        <a:pt x="57490" y="45581"/>
                      </a:cubicBezTo>
                      <a:cubicBezTo>
                        <a:pt x="77201" y="48866"/>
                        <a:pt x="101121" y="52870"/>
                        <a:pt x="101121" y="79048"/>
                      </a:cubicBezTo>
                      <a:cubicBezTo>
                        <a:pt x="101121" y="101839"/>
                        <a:pt x="82334" y="115595"/>
                        <a:pt x="50612" y="115595"/>
                      </a:cubicBezTo>
                      <a:cubicBezTo>
                        <a:pt x="18890" y="115595"/>
                        <a:pt x="103" y="101428"/>
                        <a:pt x="103" y="772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6" name="Forme libre : forme 65">
                  <a:extLst>
                    <a:ext uri="{FF2B5EF4-FFF2-40B4-BE49-F238E27FC236}">
                      <a16:creationId xmlns:a16="http://schemas.microsoft.com/office/drawing/2014/main" id="{7597EFEF-6457-4735-B71E-B6DAEBDEB620}"/>
                    </a:ext>
                  </a:extLst>
                </p:cNvPr>
                <p:cNvSpPr/>
                <p:nvPr/>
              </p:nvSpPr>
              <p:spPr>
                <a:xfrm>
                  <a:off x="6045472" y="2769431"/>
                  <a:ext cx="112413" cy="115595"/>
                </a:xfrm>
                <a:custGeom>
                  <a:avLst/>
                  <a:gdLst>
                    <a:gd name="connsiteX0" fmla="*/ 0 w 112413"/>
                    <a:gd name="connsiteY0" fmla="*/ 57900 h 115595"/>
                    <a:gd name="connsiteX1" fmla="*/ 57387 w 112413"/>
                    <a:gd name="connsiteY1" fmla="*/ 0 h 115595"/>
                    <a:gd name="connsiteX2" fmla="*/ 111900 w 112413"/>
                    <a:gd name="connsiteY2" fmla="*/ 43425 h 115595"/>
                    <a:gd name="connsiteX3" fmla="*/ 83052 w 112413"/>
                    <a:gd name="connsiteY3" fmla="*/ 43425 h 115595"/>
                    <a:gd name="connsiteX4" fmla="*/ 57387 w 112413"/>
                    <a:gd name="connsiteY4" fmla="*/ 22996 h 115595"/>
                    <a:gd name="connsiteX5" fmla="*/ 29874 w 112413"/>
                    <a:gd name="connsiteY5" fmla="*/ 57798 h 115595"/>
                    <a:gd name="connsiteX6" fmla="*/ 57387 w 112413"/>
                    <a:gd name="connsiteY6" fmla="*/ 92394 h 115595"/>
                    <a:gd name="connsiteX7" fmla="*/ 83566 w 112413"/>
                    <a:gd name="connsiteY7" fmla="*/ 70630 h 115595"/>
                    <a:gd name="connsiteX8" fmla="*/ 112413 w 112413"/>
                    <a:gd name="connsiteY8" fmla="*/ 70630 h 115595"/>
                    <a:gd name="connsiteX9" fmla="*/ 57387 w 112413"/>
                    <a:gd name="connsiteY9" fmla="*/ 115595 h 115595"/>
                    <a:gd name="connsiteX10" fmla="*/ 0 w 112413"/>
                    <a:gd name="connsiteY10" fmla="*/ 57798 h 115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2413" h="115595">
                      <a:moveTo>
                        <a:pt x="0" y="57900"/>
                      </a:moveTo>
                      <a:cubicBezTo>
                        <a:pt x="0" y="21559"/>
                        <a:pt x="21456" y="0"/>
                        <a:pt x="57387" y="0"/>
                      </a:cubicBezTo>
                      <a:cubicBezTo>
                        <a:pt x="87774" y="0"/>
                        <a:pt x="107485" y="15912"/>
                        <a:pt x="111900" y="43425"/>
                      </a:cubicBezTo>
                      <a:lnTo>
                        <a:pt x="83052" y="43425"/>
                      </a:lnTo>
                      <a:cubicBezTo>
                        <a:pt x="79254" y="30593"/>
                        <a:pt x="70425" y="22996"/>
                        <a:pt x="57387" y="22996"/>
                      </a:cubicBezTo>
                      <a:cubicBezTo>
                        <a:pt x="40140" y="22996"/>
                        <a:pt x="29874" y="36034"/>
                        <a:pt x="29874" y="57798"/>
                      </a:cubicBezTo>
                      <a:cubicBezTo>
                        <a:pt x="29874" y="79562"/>
                        <a:pt x="40037" y="92394"/>
                        <a:pt x="57387" y="92394"/>
                      </a:cubicBezTo>
                      <a:cubicBezTo>
                        <a:pt x="71144" y="92394"/>
                        <a:pt x="80178" y="84387"/>
                        <a:pt x="83566" y="70630"/>
                      </a:cubicBezTo>
                      <a:lnTo>
                        <a:pt x="112413" y="70630"/>
                      </a:lnTo>
                      <a:cubicBezTo>
                        <a:pt x="108204" y="99272"/>
                        <a:pt x="88493" y="115595"/>
                        <a:pt x="57387" y="115595"/>
                      </a:cubicBezTo>
                      <a:cubicBezTo>
                        <a:pt x="21456" y="115595"/>
                        <a:pt x="0" y="94037"/>
                        <a:pt x="0" y="5779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7" name="Forme libre : forme 66">
                  <a:extLst>
                    <a:ext uri="{FF2B5EF4-FFF2-40B4-BE49-F238E27FC236}">
                      <a16:creationId xmlns:a16="http://schemas.microsoft.com/office/drawing/2014/main" id="{C4EBCA10-1DD5-4A4D-9D99-9FF95AA91A4F}"/>
                    </a:ext>
                  </a:extLst>
                </p:cNvPr>
                <p:cNvSpPr/>
                <p:nvPr/>
              </p:nvSpPr>
              <p:spPr>
                <a:xfrm>
                  <a:off x="6172977" y="2769431"/>
                  <a:ext cx="115903" cy="115697"/>
                </a:xfrm>
                <a:custGeom>
                  <a:avLst/>
                  <a:gdLst>
                    <a:gd name="connsiteX0" fmla="*/ 0 w 115903"/>
                    <a:gd name="connsiteY0" fmla="*/ 57900 h 115697"/>
                    <a:gd name="connsiteX1" fmla="*/ 58106 w 115903"/>
                    <a:gd name="connsiteY1" fmla="*/ 0 h 115697"/>
                    <a:gd name="connsiteX2" fmla="*/ 115903 w 115903"/>
                    <a:gd name="connsiteY2" fmla="*/ 57900 h 115697"/>
                    <a:gd name="connsiteX3" fmla="*/ 58106 w 115903"/>
                    <a:gd name="connsiteY3" fmla="*/ 115698 h 115697"/>
                    <a:gd name="connsiteX4" fmla="*/ 0 w 115903"/>
                    <a:gd name="connsiteY4" fmla="*/ 57900 h 115697"/>
                    <a:gd name="connsiteX5" fmla="*/ 86235 w 115903"/>
                    <a:gd name="connsiteY5" fmla="*/ 57900 h 115697"/>
                    <a:gd name="connsiteX6" fmla="*/ 58106 w 115903"/>
                    <a:gd name="connsiteY6" fmla="*/ 23099 h 115697"/>
                    <a:gd name="connsiteX7" fmla="*/ 29977 w 115903"/>
                    <a:gd name="connsiteY7" fmla="*/ 57900 h 115697"/>
                    <a:gd name="connsiteX8" fmla="*/ 58106 w 115903"/>
                    <a:gd name="connsiteY8" fmla="*/ 92497 h 115697"/>
                    <a:gd name="connsiteX9" fmla="*/ 86235 w 115903"/>
                    <a:gd name="connsiteY9" fmla="*/ 57900 h 115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5903" h="115697">
                      <a:moveTo>
                        <a:pt x="0" y="57900"/>
                      </a:moveTo>
                      <a:cubicBezTo>
                        <a:pt x="0" y="21559"/>
                        <a:pt x="21764" y="0"/>
                        <a:pt x="58106" y="0"/>
                      </a:cubicBezTo>
                      <a:cubicBezTo>
                        <a:pt x="94448" y="0"/>
                        <a:pt x="115903" y="21559"/>
                        <a:pt x="115903" y="57900"/>
                      </a:cubicBezTo>
                      <a:cubicBezTo>
                        <a:pt x="115903" y="94242"/>
                        <a:pt x="94448" y="115698"/>
                        <a:pt x="58106" y="115698"/>
                      </a:cubicBezTo>
                      <a:cubicBezTo>
                        <a:pt x="21764" y="115698"/>
                        <a:pt x="0" y="94139"/>
                        <a:pt x="0" y="57900"/>
                      </a:cubicBezTo>
                      <a:close/>
                      <a:moveTo>
                        <a:pt x="86235" y="57900"/>
                      </a:moveTo>
                      <a:cubicBezTo>
                        <a:pt x="86235" y="36136"/>
                        <a:pt x="75866" y="23099"/>
                        <a:pt x="58106" y="23099"/>
                      </a:cubicBezTo>
                      <a:cubicBezTo>
                        <a:pt x="40345" y="23099"/>
                        <a:pt x="29977" y="36136"/>
                        <a:pt x="29977" y="57900"/>
                      </a:cubicBezTo>
                      <a:cubicBezTo>
                        <a:pt x="29977" y="79664"/>
                        <a:pt x="40345" y="92497"/>
                        <a:pt x="58106" y="92497"/>
                      </a:cubicBezTo>
                      <a:cubicBezTo>
                        <a:pt x="75866" y="92497"/>
                        <a:pt x="86235" y="79664"/>
                        <a:pt x="86235" y="579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8" name="Forme libre : forme 67">
                  <a:extLst>
                    <a:ext uri="{FF2B5EF4-FFF2-40B4-BE49-F238E27FC236}">
                      <a16:creationId xmlns:a16="http://schemas.microsoft.com/office/drawing/2014/main" id="{AE173105-BCF7-45C4-B073-AD7BC8DF3171}"/>
                    </a:ext>
                  </a:extLst>
                </p:cNvPr>
                <p:cNvSpPr/>
                <p:nvPr/>
              </p:nvSpPr>
              <p:spPr>
                <a:xfrm>
                  <a:off x="6311773" y="2712249"/>
                  <a:ext cx="29258" cy="170620"/>
                </a:xfrm>
                <a:custGeom>
                  <a:avLst/>
                  <a:gdLst>
                    <a:gd name="connsiteX0" fmla="*/ 0 w 29258"/>
                    <a:gd name="connsiteY0" fmla="*/ 0 h 170620"/>
                    <a:gd name="connsiteX1" fmla="*/ 29258 w 29258"/>
                    <a:gd name="connsiteY1" fmla="*/ 0 h 170620"/>
                    <a:gd name="connsiteX2" fmla="*/ 29258 w 29258"/>
                    <a:gd name="connsiteY2" fmla="*/ 170621 h 170620"/>
                    <a:gd name="connsiteX3" fmla="*/ 0 w 29258"/>
                    <a:gd name="connsiteY3" fmla="*/ 170621 h 170620"/>
                    <a:gd name="connsiteX4" fmla="*/ 0 w 29258"/>
                    <a:gd name="connsiteY4" fmla="*/ 0 h 1706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258" h="170620">
                      <a:moveTo>
                        <a:pt x="0" y="0"/>
                      </a:moveTo>
                      <a:lnTo>
                        <a:pt x="29258" y="0"/>
                      </a:lnTo>
                      <a:lnTo>
                        <a:pt x="29258" y="170621"/>
                      </a:lnTo>
                      <a:lnTo>
                        <a:pt x="0" y="17062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9" name="Forme libre : forme 68">
                  <a:extLst>
                    <a:ext uri="{FF2B5EF4-FFF2-40B4-BE49-F238E27FC236}">
                      <a16:creationId xmlns:a16="http://schemas.microsoft.com/office/drawing/2014/main" id="{44781253-698D-4B18-B04D-8759F055D1A1}"/>
                    </a:ext>
                  </a:extLst>
                </p:cNvPr>
                <p:cNvSpPr/>
                <p:nvPr/>
              </p:nvSpPr>
              <p:spPr>
                <a:xfrm>
                  <a:off x="6364438" y="2769533"/>
                  <a:ext cx="113747" cy="115697"/>
                </a:xfrm>
                <a:custGeom>
                  <a:avLst/>
                  <a:gdLst>
                    <a:gd name="connsiteX0" fmla="*/ 113748 w 113747"/>
                    <a:gd name="connsiteY0" fmla="*/ 2156 h 115697"/>
                    <a:gd name="connsiteX1" fmla="*/ 113748 w 113747"/>
                    <a:gd name="connsiteY1" fmla="*/ 113439 h 115697"/>
                    <a:gd name="connsiteX2" fmla="*/ 84489 w 113747"/>
                    <a:gd name="connsiteY2" fmla="*/ 113439 h 115697"/>
                    <a:gd name="connsiteX3" fmla="*/ 84489 w 113747"/>
                    <a:gd name="connsiteY3" fmla="*/ 75147 h 115697"/>
                    <a:gd name="connsiteX4" fmla="*/ 84079 w 113747"/>
                    <a:gd name="connsiteY4" fmla="*/ 75147 h 115697"/>
                    <a:gd name="connsiteX5" fmla="*/ 44349 w 113747"/>
                    <a:gd name="connsiteY5" fmla="*/ 115698 h 115697"/>
                    <a:gd name="connsiteX6" fmla="*/ 0 w 113747"/>
                    <a:gd name="connsiteY6" fmla="*/ 57900 h 115697"/>
                    <a:gd name="connsiteX7" fmla="*/ 44349 w 113747"/>
                    <a:gd name="connsiteY7" fmla="*/ 0 h 115697"/>
                    <a:gd name="connsiteX8" fmla="*/ 84079 w 113747"/>
                    <a:gd name="connsiteY8" fmla="*/ 40345 h 115697"/>
                    <a:gd name="connsiteX9" fmla="*/ 84489 w 113747"/>
                    <a:gd name="connsiteY9" fmla="*/ 40345 h 115697"/>
                    <a:gd name="connsiteX10" fmla="*/ 84489 w 113747"/>
                    <a:gd name="connsiteY10" fmla="*/ 2259 h 115697"/>
                    <a:gd name="connsiteX11" fmla="*/ 113748 w 113747"/>
                    <a:gd name="connsiteY11" fmla="*/ 2259 h 115697"/>
                    <a:gd name="connsiteX12" fmla="*/ 86029 w 113747"/>
                    <a:gd name="connsiteY12" fmla="*/ 57798 h 115697"/>
                    <a:gd name="connsiteX13" fmla="*/ 57900 w 113747"/>
                    <a:gd name="connsiteY13" fmla="*/ 22996 h 115697"/>
                    <a:gd name="connsiteX14" fmla="*/ 29771 w 113747"/>
                    <a:gd name="connsiteY14" fmla="*/ 57798 h 115697"/>
                    <a:gd name="connsiteX15" fmla="*/ 57900 w 113747"/>
                    <a:gd name="connsiteY15" fmla="*/ 92394 h 115697"/>
                    <a:gd name="connsiteX16" fmla="*/ 86029 w 113747"/>
                    <a:gd name="connsiteY16" fmla="*/ 57798 h 115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13747" h="115697">
                      <a:moveTo>
                        <a:pt x="113748" y="2156"/>
                      </a:moveTo>
                      <a:lnTo>
                        <a:pt x="113748" y="113439"/>
                      </a:lnTo>
                      <a:lnTo>
                        <a:pt x="84489" y="113439"/>
                      </a:lnTo>
                      <a:lnTo>
                        <a:pt x="84489" y="75147"/>
                      </a:lnTo>
                      <a:lnTo>
                        <a:pt x="84079" y="75147"/>
                      </a:lnTo>
                      <a:cubicBezTo>
                        <a:pt x="84079" y="100607"/>
                        <a:pt x="69193" y="115698"/>
                        <a:pt x="44349" y="115698"/>
                      </a:cubicBezTo>
                      <a:cubicBezTo>
                        <a:pt x="16426" y="115698"/>
                        <a:pt x="0" y="94139"/>
                        <a:pt x="0" y="57900"/>
                      </a:cubicBezTo>
                      <a:cubicBezTo>
                        <a:pt x="0" y="21661"/>
                        <a:pt x="16426" y="0"/>
                        <a:pt x="44349" y="0"/>
                      </a:cubicBezTo>
                      <a:cubicBezTo>
                        <a:pt x="69193" y="0"/>
                        <a:pt x="84079" y="15091"/>
                        <a:pt x="84079" y="40345"/>
                      </a:cubicBezTo>
                      <a:lnTo>
                        <a:pt x="84489" y="40345"/>
                      </a:lnTo>
                      <a:lnTo>
                        <a:pt x="84489" y="2259"/>
                      </a:lnTo>
                      <a:lnTo>
                        <a:pt x="113748" y="2259"/>
                      </a:lnTo>
                      <a:close/>
                      <a:moveTo>
                        <a:pt x="86029" y="57798"/>
                      </a:moveTo>
                      <a:cubicBezTo>
                        <a:pt x="86029" y="37163"/>
                        <a:pt x="75661" y="22996"/>
                        <a:pt x="57900" y="22996"/>
                      </a:cubicBezTo>
                      <a:cubicBezTo>
                        <a:pt x="40140" y="22996"/>
                        <a:pt x="29771" y="36034"/>
                        <a:pt x="29771" y="57798"/>
                      </a:cubicBezTo>
                      <a:cubicBezTo>
                        <a:pt x="29771" y="79562"/>
                        <a:pt x="40140" y="92394"/>
                        <a:pt x="57900" y="92394"/>
                      </a:cubicBezTo>
                      <a:cubicBezTo>
                        <a:pt x="75661" y="92394"/>
                        <a:pt x="86029" y="78227"/>
                        <a:pt x="86029" y="5779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0" name="Forme libre : forme 69">
                  <a:extLst>
                    <a:ext uri="{FF2B5EF4-FFF2-40B4-BE49-F238E27FC236}">
                      <a16:creationId xmlns:a16="http://schemas.microsoft.com/office/drawing/2014/main" id="{64CF2F3D-6412-4109-9DFA-4B5EAC00B402}"/>
                    </a:ext>
                  </a:extLst>
                </p:cNvPr>
                <p:cNvSpPr/>
                <p:nvPr/>
              </p:nvSpPr>
              <p:spPr>
                <a:xfrm>
                  <a:off x="6507033" y="2722720"/>
                  <a:ext cx="29258" cy="160252"/>
                </a:xfrm>
                <a:custGeom>
                  <a:avLst/>
                  <a:gdLst>
                    <a:gd name="connsiteX0" fmla="*/ 0 w 29258"/>
                    <a:gd name="connsiteY0" fmla="*/ 0 h 160252"/>
                    <a:gd name="connsiteX1" fmla="*/ 29258 w 29258"/>
                    <a:gd name="connsiteY1" fmla="*/ 0 h 160252"/>
                    <a:gd name="connsiteX2" fmla="*/ 29258 w 29258"/>
                    <a:gd name="connsiteY2" fmla="*/ 27718 h 160252"/>
                    <a:gd name="connsiteX3" fmla="*/ 0 w 29258"/>
                    <a:gd name="connsiteY3" fmla="*/ 27718 h 160252"/>
                    <a:gd name="connsiteX4" fmla="*/ 0 w 29258"/>
                    <a:gd name="connsiteY4" fmla="*/ 0 h 160252"/>
                    <a:gd name="connsiteX5" fmla="*/ 0 w 29258"/>
                    <a:gd name="connsiteY5" fmla="*/ 48969 h 160252"/>
                    <a:gd name="connsiteX6" fmla="*/ 29258 w 29258"/>
                    <a:gd name="connsiteY6" fmla="*/ 48969 h 160252"/>
                    <a:gd name="connsiteX7" fmla="*/ 29258 w 29258"/>
                    <a:gd name="connsiteY7" fmla="*/ 160252 h 160252"/>
                    <a:gd name="connsiteX8" fmla="*/ 0 w 29258"/>
                    <a:gd name="connsiteY8" fmla="*/ 160252 h 160252"/>
                    <a:gd name="connsiteX9" fmla="*/ 0 w 29258"/>
                    <a:gd name="connsiteY9" fmla="*/ 48969 h 160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9258" h="160252">
                      <a:moveTo>
                        <a:pt x="0" y="0"/>
                      </a:moveTo>
                      <a:lnTo>
                        <a:pt x="29258" y="0"/>
                      </a:lnTo>
                      <a:lnTo>
                        <a:pt x="29258" y="27718"/>
                      </a:lnTo>
                      <a:lnTo>
                        <a:pt x="0" y="27718"/>
                      </a:lnTo>
                      <a:lnTo>
                        <a:pt x="0" y="0"/>
                      </a:lnTo>
                      <a:close/>
                      <a:moveTo>
                        <a:pt x="0" y="48969"/>
                      </a:moveTo>
                      <a:lnTo>
                        <a:pt x="29258" y="48969"/>
                      </a:lnTo>
                      <a:lnTo>
                        <a:pt x="29258" y="160252"/>
                      </a:lnTo>
                      <a:lnTo>
                        <a:pt x="0" y="160252"/>
                      </a:lnTo>
                      <a:lnTo>
                        <a:pt x="0" y="4896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1" name="Forme libre : forme 70">
                  <a:extLst>
                    <a:ext uri="{FF2B5EF4-FFF2-40B4-BE49-F238E27FC236}">
                      <a16:creationId xmlns:a16="http://schemas.microsoft.com/office/drawing/2014/main" id="{815D0898-8FCF-48B2-B558-491A0A07DAD5}"/>
                    </a:ext>
                  </a:extLst>
                </p:cNvPr>
                <p:cNvSpPr/>
                <p:nvPr/>
              </p:nvSpPr>
              <p:spPr>
                <a:xfrm>
                  <a:off x="6565344" y="2769431"/>
                  <a:ext cx="80485" cy="113541"/>
                </a:xfrm>
                <a:custGeom>
                  <a:avLst/>
                  <a:gdLst>
                    <a:gd name="connsiteX0" fmla="*/ 80486 w 80485"/>
                    <a:gd name="connsiteY0" fmla="*/ 3593 h 113541"/>
                    <a:gd name="connsiteX1" fmla="*/ 72067 w 80485"/>
                    <a:gd name="connsiteY1" fmla="*/ 29771 h 113541"/>
                    <a:gd name="connsiteX2" fmla="*/ 56566 w 80485"/>
                    <a:gd name="connsiteY2" fmla="*/ 25768 h 113541"/>
                    <a:gd name="connsiteX3" fmla="*/ 29258 w 80485"/>
                    <a:gd name="connsiteY3" fmla="*/ 63239 h 113541"/>
                    <a:gd name="connsiteX4" fmla="*/ 29258 w 80485"/>
                    <a:gd name="connsiteY4" fmla="*/ 113542 h 113541"/>
                    <a:gd name="connsiteX5" fmla="*/ 0 w 80485"/>
                    <a:gd name="connsiteY5" fmla="*/ 113542 h 113541"/>
                    <a:gd name="connsiteX6" fmla="*/ 0 w 80485"/>
                    <a:gd name="connsiteY6" fmla="*/ 2259 h 113541"/>
                    <a:gd name="connsiteX7" fmla="*/ 29258 w 80485"/>
                    <a:gd name="connsiteY7" fmla="*/ 2259 h 113541"/>
                    <a:gd name="connsiteX8" fmla="*/ 29258 w 80485"/>
                    <a:gd name="connsiteY8" fmla="*/ 48147 h 113541"/>
                    <a:gd name="connsiteX9" fmla="*/ 29669 w 80485"/>
                    <a:gd name="connsiteY9" fmla="*/ 48147 h 113541"/>
                    <a:gd name="connsiteX10" fmla="*/ 63341 w 80485"/>
                    <a:gd name="connsiteY10" fmla="*/ 0 h 113541"/>
                    <a:gd name="connsiteX11" fmla="*/ 80383 w 80485"/>
                    <a:gd name="connsiteY11" fmla="*/ 3593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0485" h="113541">
                      <a:moveTo>
                        <a:pt x="80486" y="3593"/>
                      </a:moveTo>
                      <a:lnTo>
                        <a:pt x="72067" y="29771"/>
                      </a:lnTo>
                      <a:cubicBezTo>
                        <a:pt x="67653" y="27308"/>
                        <a:pt x="62109" y="25768"/>
                        <a:pt x="56566" y="25768"/>
                      </a:cubicBezTo>
                      <a:cubicBezTo>
                        <a:pt x="39524" y="25768"/>
                        <a:pt x="29258" y="39729"/>
                        <a:pt x="29258" y="63239"/>
                      </a:cubicBezTo>
                      <a:lnTo>
                        <a:pt x="29258" y="113542"/>
                      </a:lnTo>
                      <a:lnTo>
                        <a:pt x="0" y="113542"/>
                      </a:lnTo>
                      <a:lnTo>
                        <a:pt x="0" y="2259"/>
                      </a:lnTo>
                      <a:lnTo>
                        <a:pt x="29258" y="2259"/>
                      </a:lnTo>
                      <a:lnTo>
                        <a:pt x="29258" y="48147"/>
                      </a:lnTo>
                      <a:lnTo>
                        <a:pt x="29669" y="48147"/>
                      </a:lnTo>
                      <a:cubicBezTo>
                        <a:pt x="29669" y="17760"/>
                        <a:pt x="42296" y="0"/>
                        <a:pt x="63341" y="0"/>
                      </a:cubicBezTo>
                      <a:cubicBezTo>
                        <a:pt x="69809" y="0"/>
                        <a:pt x="75969" y="1335"/>
                        <a:pt x="80383" y="359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2" name="Forme libre : forme 71">
                  <a:extLst>
                    <a:ext uri="{FF2B5EF4-FFF2-40B4-BE49-F238E27FC236}">
                      <a16:creationId xmlns:a16="http://schemas.microsoft.com/office/drawing/2014/main" id="{39FAF143-4550-45F2-9970-2513A27ABD90}"/>
                    </a:ext>
                  </a:extLst>
                </p:cNvPr>
                <p:cNvSpPr/>
                <p:nvPr/>
              </p:nvSpPr>
              <p:spPr>
                <a:xfrm>
                  <a:off x="6650963" y="2769431"/>
                  <a:ext cx="109435" cy="115697"/>
                </a:xfrm>
                <a:custGeom>
                  <a:avLst/>
                  <a:gdLst>
                    <a:gd name="connsiteX0" fmla="*/ 109436 w 109435"/>
                    <a:gd name="connsiteY0" fmla="*/ 61185 h 115697"/>
                    <a:gd name="connsiteX1" fmla="*/ 28334 w 109435"/>
                    <a:gd name="connsiteY1" fmla="*/ 61185 h 115697"/>
                    <a:gd name="connsiteX2" fmla="*/ 54923 w 109435"/>
                    <a:gd name="connsiteY2" fmla="*/ 93523 h 115697"/>
                    <a:gd name="connsiteX3" fmla="*/ 81102 w 109435"/>
                    <a:gd name="connsiteY3" fmla="*/ 73812 h 115697"/>
                    <a:gd name="connsiteX4" fmla="*/ 109436 w 109435"/>
                    <a:gd name="connsiteY4" fmla="*/ 73812 h 115697"/>
                    <a:gd name="connsiteX5" fmla="*/ 54923 w 109435"/>
                    <a:gd name="connsiteY5" fmla="*/ 115698 h 115697"/>
                    <a:gd name="connsiteX6" fmla="*/ 0 w 109435"/>
                    <a:gd name="connsiteY6" fmla="*/ 57900 h 115697"/>
                    <a:gd name="connsiteX7" fmla="*/ 54923 w 109435"/>
                    <a:gd name="connsiteY7" fmla="*/ 0 h 115697"/>
                    <a:gd name="connsiteX8" fmla="*/ 109436 w 109435"/>
                    <a:gd name="connsiteY8" fmla="*/ 57900 h 115697"/>
                    <a:gd name="connsiteX9" fmla="*/ 109436 w 109435"/>
                    <a:gd name="connsiteY9" fmla="*/ 61185 h 115697"/>
                    <a:gd name="connsiteX10" fmla="*/ 28540 w 109435"/>
                    <a:gd name="connsiteY10" fmla="*/ 51227 h 115697"/>
                    <a:gd name="connsiteX11" fmla="*/ 80896 w 109435"/>
                    <a:gd name="connsiteY11" fmla="*/ 51227 h 115697"/>
                    <a:gd name="connsiteX12" fmla="*/ 54923 w 109435"/>
                    <a:gd name="connsiteY12" fmla="*/ 21969 h 115697"/>
                    <a:gd name="connsiteX13" fmla="*/ 28540 w 109435"/>
                    <a:gd name="connsiteY13" fmla="*/ 51227 h 115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9435" h="115697">
                      <a:moveTo>
                        <a:pt x="109436" y="61185"/>
                      </a:moveTo>
                      <a:lnTo>
                        <a:pt x="28334" y="61185"/>
                      </a:lnTo>
                      <a:cubicBezTo>
                        <a:pt x="29463" y="81615"/>
                        <a:pt x="39216" y="93523"/>
                        <a:pt x="54923" y="93523"/>
                      </a:cubicBezTo>
                      <a:cubicBezTo>
                        <a:pt x="68680" y="93523"/>
                        <a:pt x="78227" y="86029"/>
                        <a:pt x="81102" y="73812"/>
                      </a:cubicBezTo>
                      <a:lnTo>
                        <a:pt x="109436" y="73812"/>
                      </a:lnTo>
                      <a:cubicBezTo>
                        <a:pt x="105432" y="100196"/>
                        <a:pt x="85003" y="115698"/>
                        <a:pt x="54923" y="115698"/>
                      </a:cubicBezTo>
                      <a:cubicBezTo>
                        <a:pt x="20327" y="115698"/>
                        <a:pt x="0" y="94139"/>
                        <a:pt x="0" y="57900"/>
                      </a:cubicBezTo>
                      <a:cubicBezTo>
                        <a:pt x="0" y="21661"/>
                        <a:pt x="20429" y="0"/>
                        <a:pt x="54923" y="0"/>
                      </a:cubicBezTo>
                      <a:cubicBezTo>
                        <a:pt x="89417" y="0"/>
                        <a:pt x="109436" y="21251"/>
                        <a:pt x="109436" y="57900"/>
                      </a:cubicBezTo>
                      <a:lnTo>
                        <a:pt x="109436" y="61185"/>
                      </a:lnTo>
                      <a:close/>
                      <a:moveTo>
                        <a:pt x="28540" y="51227"/>
                      </a:moveTo>
                      <a:lnTo>
                        <a:pt x="80896" y="51227"/>
                      </a:lnTo>
                      <a:cubicBezTo>
                        <a:pt x="79151" y="32646"/>
                        <a:pt x="69604" y="21969"/>
                        <a:pt x="54923" y="21969"/>
                      </a:cubicBezTo>
                      <a:cubicBezTo>
                        <a:pt x="40243" y="21969"/>
                        <a:pt x="30490" y="32646"/>
                        <a:pt x="28540" y="5122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3" name="Forme libre : forme 72">
                  <a:extLst>
                    <a:ext uri="{FF2B5EF4-FFF2-40B4-BE49-F238E27FC236}">
                      <a16:creationId xmlns:a16="http://schemas.microsoft.com/office/drawing/2014/main" id="{BDB9DEA5-9DD9-4583-8952-3469A3AA1326}"/>
                    </a:ext>
                  </a:extLst>
                </p:cNvPr>
                <p:cNvSpPr/>
                <p:nvPr/>
              </p:nvSpPr>
              <p:spPr>
                <a:xfrm>
                  <a:off x="4449720" y="2973313"/>
                  <a:ext cx="113850" cy="164461"/>
                </a:xfrm>
                <a:custGeom>
                  <a:avLst/>
                  <a:gdLst>
                    <a:gd name="connsiteX0" fmla="*/ 113850 w 113850"/>
                    <a:gd name="connsiteY0" fmla="*/ 57900 h 164461"/>
                    <a:gd name="connsiteX1" fmla="*/ 69296 w 113850"/>
                    <a:gd name="connsiteY1" fmla="*/ 115698 h 164461"/>
                    <a:gd name="connsiteX2" fmla="*/ 29669 w 113850"/>
                    <a:gd name="connsiteY2" fmla="*/ 75147 h 164461"/>
                    <a:gd name="connsiteX3" fmla="*/ 29258 w 113850"/>
                    <a:gd name="connsiteY3" fmla="*/ 75147 h 164461"/>
                    <a:gd name="connsiteX4" fmla="*/ 29258 w 113850"/>
                    <a:gd name="connsiteY4" fmla="*/ 164461 h 164461"/>
                    <a:gd name="connsiteX5" fmla="*/ 0 w 113850"/>
                    <a:gd name="connsiteY5" fmla="*/ 164461 h 164461"/>
                    <a:gd name="connsiteX6" fmla="*/ 0 w 113850"/>
                    <a:gd name="connsiteY6" fmla="*/ 2259 h 164461"/>
                    <a:gd name="connsiteX7" fmla="*/ 29258 w 113850"/>
                    <a:gd name="connsiteY7" fmla="*/ 2259 h 164461"/>
                    <a:gd name="connsiteX8" fmla="*/ 29258 w 113850"/>
                    <a:gd name="connsiteY8" fmla="*/ 40345 h 164461"/>
                    <a:gd name="connsiteX9" fmla="*/ 29669 w 113850"/>
                    <a:gd name="connsiteY9" fmla="*/ 40345 h 164461"/>
                    <a:gd name="connsiteX10" fmla="*/ 69296 w 113850"/>
                    <a:gd name="connsiteY10" fmla="*/ 0 h 164461"/>
                    <a:gd name="connsiteX11" fmla="*/ 113850 w 113850"/>
                    <a:gd name="connsiteY11" fmla="*/ 57797 h 164461"/>
                    <a:gd name="connsiteX12" fmla="*/ 83874 w 113850"/>
                    <a:gd name="connsiteY12" fmla="*/ 57900 h 164461"/>
                    <a:gd name="connsiteX13" fmla="*/ 55745 w 113850"/>
                    <a:gd name="connsiteY13" fmla="*/ 23304 h 164461"/>
                    <a:gd name="connsiteX14" fmla="*/ 27616 w 113850"/>
                    <a:gd name="connsiteY14" fmla="*/ 57900 h 164461"/>
                    <a:gd name="connsiteX15" fmla="*/ 55745 w 113850"/>
                    <a:gd name="connsiteY15" fmla="*/ 92497 h 164461"/>
                    <a:gd name="connsiteX16" fmla="*/ 83874 w 113850"/>
                    <a:gd name="connsiteY16" fmla="*/ 57900 h 1644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13850" h="164461">
                      <a:moveTo>
                        <a:pt x="113850" y="57900"/>
                      </a:moveTo>
                      <a:cubicBezTo>
                        <a:pt x="113850" y="94242"/>
                        <a:pt x="97219" y="115698"/>
                        <a:pt x="69296" y="115698"/>
                      </a:cubicBezTo>
                      <a:cubicBezTo>
                        <a:pt x="44452" y="115698"/>
                        <a:pt x="29669" y="100607"/>
                        <a:pt x="29669" y="75147"/>
                      </a:cubicBezTo>
                      <a:lnTo>
                        <a:pt x="29258" y="75147"/>
                      </a:lnTo>
                      <a:lnTo>
                        <a:pt x="29258" y="164461"/>
                      </a:lnTo>
                      <a:lnTo>
                        <a:pt x="0" y="164461"/>
                      </a:lnTo>
                      <a:lnTo>
                        <a:pt x="0" y="2259"/>
                      </a:lnTo>
                      <a:lnTo>
                        <a:pt x="29258" y="2259"/>
                      </a:lnTo>
                      <a:lnTo>
                        <a:pt x="29258" y="40345"/>
                      </a:lnTo>
                      <a:lnTo>
                        <a:pt x="29669" y="40345"/>
                      </a:lnTo>
                      <a:cubicBezTo>
                        <a:pt x="29669" y="15091"/>
                        <a:pt x="44555" y="0"/>
                        <a:pt x="69296" y="0"/>
                      </a:cubicBezTo>
                      <a:cubicBezTo>
                        <a:pt x="97219" y="0"/>
                        <a:pt x="113850" y="21456"/>
                        <a:pt x="113850" y="57797"/>
                      </a:cubicBezTo>
                      <a:close/>
                      <a:moveTo>
                        <a:pt x="83874" y="57900"/>
                      </a:moveTo>
                      <a:cubicBezTo>
                        <a:pt x="83874" y="36136"/>
                        <a:pt x="73505" y="23304"/>
                        <a:pt x="55745" y="23304"/>
                      </a:cubicBezTo>
                      <a:cubicBezTo>
                        <a:pt x="37984" y="23304"/>
                        <a:pt x="27616" y="37265"/>
                        <a:pt x="27616" y="57900"/>
                      </a:cubicBezTo>
                      <a:cubicBezTo>
                        <a:pt x="27616" y="78535"/>
                        <a:pt x="37984" y="92497"/>
                        <a:pt x="55745" y="92497"/>
                      </a:cubicBezTo>
                      <a:cubicBezTo>
                        <a:pt x="73505" y="92497"/>
                        <a:pt x="83874" y="79664"/>
                        <a:pt x="83874" y="579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4" name="Forme libre : forme 73">
                  <a:extLst>
                    <a:ext uri="{FF2B5EF4-FFF2-40B4-BE49-F238E27FC236}">
                      <a16:creationId xmlns:a16="http://schemas.microsoft.com/office/drawing/2014/main" id="{C51DB624-4160-4DFA-AFA8-F429975F9E14}"/>
                    </a:ext>
                  </a:extLst>
                </p:cNvPr>
                <p:cNvSpPr/>
                <p:nvPr/>
              </p:nvSpPr>
              <p:spPr>
                <a:xfrm>
                  <a:off x="4580612" y="2973416"/>
                  <a:ext cx="116006" cy="115595"/>
                </a:xfrm>
                <a:custGeom>
                  <a:avLst/>
                  <a:gdLst>
                    <a:gd name="connsiteX0" fmla="*/ 0 w 116006"/>
                    <a:gd name="connsiteY0" fmla="*/ 57798 h 115595"/>
                    <a:gd name="connsiteX1" fmla="*/ 58106 w 116006"/>
                    <a:gd name="connsiteY1" fmla="*/ 0 h 115595"/>
                    <a:gd name="connsiteX2" fmla="*/ 116006 w 116006"/>
                    <a:gd name="connsiteY2" fmla="*/ 57798 h 115595"/>
                    <a:gd name="connsiteX3" fmla="*/ 58106 w 116006"/>
                    <a:gd name="connsiteY3" fmla="*/ 115595 h 115595"/>
                    <a:gd name="connsiteX4" fmla="*/ 0 w 116006"/>
                    <a:gd name="connsiteY4" fmla="*/ 57798 h 115595"/>
                    <a:gd name="connsiteX5" fmla="*/ 86235 w 116006"/>
                    <a:gd name="connsiteY5" fmla="*/ 57798 h 115595"/>
                    <a:gd name="connsiteX6" fmla="*/ 58106 w 116006"/>
                    <a:gd name="connsiteY6" fmla="*/ 22996 h 115595"/>
                    <a:gd name="connsiteX7" fmla="*/ 29977 w 116006"/>
                    <a:gd name="connsiteY7" fmla="*/ 57798 h 115595"/>
                    <a:gd name="connsiteX8" fmla="*/ 58106 w 116006"/>
                    <a:gd name="connsiteY8" fmla="*/ 92394 h 115595"/>
                    <a:gd name="connsiteX9" fmla="*/ 86235 w 116006"/>
                    <a:gd name="connsiteY9" fmla="*/ 57798 h 115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6006" h="115595">
                      <a:moveTo>
                        <a:pt x="0" y="57798"/>
                      </a:moveTo>
                      <a:cubicBezTo>
                        <a:pt x="0" y="21456"/>
                        <a:pt x="21764" y="0"/>
                        <a:pt x="58106" y="0"/>
                      </a:cubicBezTo>
                      <a:cubicBezTo>
                        <a:pt x="94448" y="0"/>
                        <a:pt x="116006" y="21456"/>
                        <a:pt x="116006" y="57798"/>
                      </a:cubicBezTo>
                      <a:cubicBezTo>
                        <a:pt x="116006" y="94139"/>
                        <a:pt x="94550" y="115595"/>
                        <a:pt x="58106" y="115595"/>
                      </a:cubicBezTo>
                      <a:cubicBezTo>
                        <a:pt x="21661" y="115595"/>
                        <a:pt x="0" y="94139"/>
                        <a:pt x="0" y="57798"/>
                      </a:cubicBezTo>
                      <a:close/>
                      <a:moveTo>
                        <a:pt x="86235" y="57798"/>
                      </a:moveTo>
                      <a:cubicBezTo>
                        <a:pt x="86235" y="36034"/>
                        <a:pt x="75866" y="22996"/>
                        <a:pt x="58106" y="22996"/>
                      </a:cubicBezTo>
                      <a:cubicBezTo>
                        <a:pt x="40346" y="22996"/>
                        <a:pt x="29977" y="36136"/>
                        <a:pt x="29977" y="57798"/>
                      </a:cubicBezTo>
                      <a:cubicBezTo>
                        <a:pt x="29977" y="79459"/>
                        <a:pt x="40346" y="92394"/>
                        <a:pt x="58106" y="92394"/>
                      </a:cubicBezTo>
                      <a:cubicBezTo>
                        <a:pt x="75866" y="92394"/>
                        <a:pt x="86235" y="79562"/>
                        <a:pt x="86235" y="5779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5" name="Forme libre : forme 74">
                  <a:extLst>
                    <a:ext uri="{FF2B5EF4-FFF2-40B4-BE49-F238E27FC236}">
                      <a16:creationId xmlns:a16="http://schemas.microsoft.com/office/drawing/2014/main" id="{DF1BBB5C-F383-4DB5-BA6F-29FD2AFC601B}"/>
                    </a:ext>
                  </a:extLst>
                </p:cNvPr>
                <p:cNvSpPr/>
                <p:nvPr/>
              </p:nvSpPr>
              <p:spPr>
                <a:xfrm>
                  <a:off x="4718382" y="2975572"/>
                  <a:ext cx="102660" cy="113541"/>
                </a:xfrm>
                <a:custGeom>
                  <a:avLst/>
                  <a:gdLst>
                    <a:gd name="connsiteX0" fmla="*/ 102558 w 102660"/>
                    <a:gd name="connsiteY0" fmla="*/ 0 h 113541"/>
                    <a:gd name="connsiteX1" fmla="*/ 102558 w 102660"/>
                    <a:gd name="connsiteY1" fmla="*/ 111283 h 113541"/>
                    <a:gd name="connsiteX2" fmla="*/ 73299 w 102660"/>
                    <a:gd name="connsiteY2" fmla="*/ 111283 h 113541"/>
                    <a:gd name="connsiteX3" fmla="*/ 73299 w 102660"/>
                    <a:gd name="connsiteY3" fmla="*/ 72067 h 113541"/>
                    <a:gd name="connsiteX4" fmla="*/ 72889 w 102660"/>
                    <a:gd name="connsiteY4" fmla="*/ 72067 h 113541"/>
                    <a:gd name="connsiteX5" fmla="*/ 38087 w 102660"/>
                    <a:gd name="connsiteY5" fmla="*/ 113542 h 113541"/>
                    <a:gd name="connsiteX6" fmla="*/ 0 w 102660"/>
                    <a:gd name="connsiteY6" fmla="*/ 67858 h 113541"/>
                    <a:gd name="connsiteX7" fmla="*/ 0 w 102660"/>
                    <a:gd name="connsiteY7" fmla="*/ 0 h 113541"/>
                    <a:gd name="connsiteX8" fmla="*/ 29258 w 102660"/>
                    <a:gd name="connsiteY8" fmla="*/ 0 h 113541"/>
                    <a:gd name="connsiteX9" fmla="*/ 29258 w 102660"/>
                    <a:gd name="connsiteY9" fmla="*/ 66524 h 113541"/>
                    <a:gd name="connsiteX10" fmla="*/ 50098 w 102660"/>
                    <a:gd name="connsiteY10" fmla="*/ 90238 h 113541"/>
                    <a:gd name="connsiteX11" fmla="*/ 73402 w 102660"/>
                    <a:gd name="connsiteY11" fmla="*/ 60056 h 113541"/>
                    <a:gd name="connsiteX12" fmla="*/ 73402 w 102660"/>
                    <a:gd name="connsiteY12" fmla="*/ 0 h 113541"/>
                    <a:gd name="connsiteX13" fmla="*/ 102660 w 102660"/>
                    <a:gd name="connsiteY13" fmla="*/ 0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2660" h="113541">
                      <a:moveTo>
                        <a:pt x="102558" y="0"/>
                      </a:moveTo>
                      <a:lnTo>
                        <a:pt x="102558" y="111283"/>
                      </a:lnTo>
                      <a:lnTo>
                        <a:pt x="73299" y="111283"/>
                      </a:lnTo>
                      <a:lnTo>
                        <a:pt x="73299" y="72067"/>
                      </a:lnTo>
                      <a:lnTo>
                        <a:pt x="72889" y="72067"/>
                      </a:lnTo>
                      <a:cubicBezTo>
                        <a:pt x="72889" y="98040"/>
                        <a:pt x="60056" y="113542"/>
                        <a:pt x="38087" y="113542"/>
                      </a:cubicBezTo>
                      <a:cubicBezTo>
                        <a:pt x="14167" y="113542"/>
                        <a:pt x="0" y="96500"/>
                        <a:pt x="0" y="67858"/>
                      </a:cubicBezTo>
                      <a:lnTo>
                        <a:pt x="0" y="0"/>
                      </a:lnTo>
                      <a:lnTo>
                        <a:pt x="29258" y="0"/>
                      </a:lnTo>
                      <a:lnTo>
                        <a:pt x="29258" y="66524"/>
                      </a:lnTo>
                      <a:cubicBezTo>
                        <a:pt x="29258" y="81615"/>
                        <a:pt x="37060" y="90238"/>
                        <a:pt x="50098" y="90238"/>
                      </a:cubicBezTo>
                      <a:cubicBezTo>
                        <a:pt x="64676" y="90238"/>
                        <a:pt x="73402" y="79151"/>
                        <a:pt x="73402" y="60056"/>
                      </a:cubicBezTo>
                      <a:lnTo>
                        <a:pt x="73402" y="0"/>
                      </a:lnTo>
                      <a:lnTo>
                        <a:pt x="10266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6" name="Forme libre : forme 75">
                  <a:extLst>
                    <a:ext uri="{FF2B5EF4-FFF2-40B4-BE49-F238E27FC236}">
                      <a16:creationId xmlns:a16="http://schemas.microsoft.com/office/drawing/2014/main" id="{AB9B1F3E-8D13-4785-9EDA-F2D6D6ADF7B9}"/>
                    </a:ext>
                  </a:extLst>
                </p:cNvPr>
                <p:cNvSpPr/>
                <p:nvPr/>
              </p:nvSpPr>
              <p:spPr>
                <a:xfrm>
                  <a:off x="4849787" y="2973313"/>
                  <a:ext cx="80485" cy="113541"/>
                </a:xfrm>
                <a:custGeom>
                  <a:avLst/>
                  <a:gdLst>
                    <a:gd name="connsiteX0" fmla="*/ 80486 w 80485"/>
                    <a:gd name="connsiteY0" fmla="*/ 3593 h 113541"/>
                    <a:gd name="connsiteX1" fmla="*/ 72068 w 80485"/>
                    <a:gd name="connsiteY1" fmla="*/ 29771 h 113541"/>
                    <a:gd name="connsiteX2" fmla="*/ 56566 w 80485"/>
                    <a:gd name="connsiteY2" fmla="*/ 25768 h 113541"/>
                    <a:gd name="connsiteX3" fmla="*/ 29258 w 80485"/>
                    <a:gd name="connsiteY3" fmla="*/ 63239 h 113541"/>
                    <a:gd name="connsiteX4" fmla="*/ 29258 w 80485"/>
                    <a:gd name="connsiteY4" fmla="*/ 113542 h 113541"/>
                    <a:gd name="connsiteX5" fmla="*/ 0 w 80485"/>
                    <a:gd name="connsiteY5" fmla="*/ 113542 h 113541"/>
                    <a:gd name="connsiteX6" fmla="*/ 0 w 80485"/>
                    <a:gd name="connsiteY6" fmla="*/ 2259 h 113541"/>
                    <a:gd name="connsiteX7" fmla="*/ 29258 w 80485"/>
                    <a:gd name="connsiteY7" fmla="*/ 2259 h 113541"/>
                    <a:gd name="connsiteX8" fmla="*/ 29258 w 80485"/>
                    <a:gd name="connsiteY8" fmla="*/ 48148 h 113541"/>
                    <a:gd name="connsiteX9" fmla="*/ 29669 w 80485"/>
                    <a:gd name="connsiteY9" fmla="*/ 48148 h 113541"/>
                    <a:gd name="connsiteX10" fmla="*/ 63341 w 80485"/>
                    <a:gd name="connsiteY10" fmla="*/ 0 h 113541"/>
                    <a:gd name="connsiteX11" fmla="*/ 80383 w 80485"/>
                    <a:gd name="connsiteY11" fmla="*/ 3593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0485" h="113541">
                      <a:moveTo>
                        <a:pt x="80486" y="3593"/>
                      </a:moveTo>
                      <a:lnTo>
                        <a:pt x="72068" y="29771"/>
                      </a:lnTo>
                      <a:cubicBezTo>
                        <a:pt x="67653" y="27308"/>
                        <a:pt x="62110" y="25768"/>
                        <a:pt x="56566" y="25768"/>
                      </a:cubicBezTo>
                      <a:cubicBezTo>
                        <a:pt x="39524" y="25768"/>
                        <a:pt x="29258" y="39729"/>
                        <a:pt x="29258" y="63239"/>
                      </a:cubicBezTo>
                      <a:lnTo>
                        <a:pt x="29258" y="113542"/>
                      </a:lnTo>
                      <a:lnTo>
                        <a:pt x="0" y="113542"/>
                      </a:lnTo>
                      <a:lnTo>
                        <a:pt x="0" y="2259"/>
                      </a:lnTo>
                      <a:lnTo>
                        <a:pt x="29258" y="2259"/>
                      </a:lnTo>
                      <a:lnTo>
                        <a:pt x="29258" y="48148"/>
                      </a:lnTo>
                      <a:lnTo>
                        <a:pt x="29669" y="48148"/>
                      </a:lnTo>
                      <a:cubicBezTo>
                        <a:pt x="29669" y="17760"/>
                        <a:pt x="42296" y="0"/>
                        <a:pt x="63341" y="0"/>
                      </a:cubicBezTo>
                      <a:cubicBezTo>
                        <a:pt x="69809" y="0"/>
                        <a:pt x="75969" y="1334"/>
                        <a:pt x="80383" y="359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7" name="Forme libre : forme 76">
                  <a:extLst>
                    <a:ext uri="{FF2B5EF4-FFF2-40B4-BE49-F238E27FC236}">
                      <a16:creationId xmlns:a16="http://schemas.microsoft.com/office/drawing/2014/main" id="{4734F069-3D39-4185-BC42-1A836FF0A51C}"/>
                    </a:ext>
                  </a:extLst>
                </p:cNvPr>
                <p:cNvSpPr/>
                <p:nvPr/>
              </p:nvSpPr>
              <p:spPr>
                <a:xfrm>
                  <a:off x="4976470" y="2938512"/>
                  <a:ext cx="79869" cy="150704"/>
                </a:xfrm>
                <a:custGeom>
                  <a:avLst/>
                  <a:gdLst>
                    <a:gd name="connsiteX0" fmla="*/ 45068 w 79869"/>
                    <a:gd name="connsiteY0" fmla="*/ 57284 h 150704"/>
                    <a:gd name="connsiteX1" fmla="*/ 45068 w 79869"/>
                    <a:gd name="connsiteY1" fmla="*/ 110975 h 150704"/>
                    <a:gd name="connsiteX2" fmla="*/ 62828 w 79869"/>
                    <a:gd name="connsiteY2" fmla="*/ 127401 h 150704"/>
                    <a:gd name="connsiteX3" fmla="*/ 77714 w 79869"/>
                    <a:gd name="connsiteY3" fmla="*/ 123808 h 150704"/>
                    <a:gd name="connsiteX4" fmla="*/ 77714 w 79869"/>
                    <a:gd name="connsiteY4" fmla="*/ 145572 h 150704"/>
                    <a:gd name="connsiteX5" fmla="*/ 53589 w 79869"/>
                    <a:gd name="connsiteY5" fmla="*/ 150705 h 150704"/>
                    <a:gd name="connsiteX6" fmla="*/ 15912 w 79869"/>
                    <a:gd name="connsiteY6" fmla="*/ 114774 h 150704"/>
                    <a:gd name="connsiteX7" fmla="*/ 15912 w 79869"/>
                    <a:gd name="connsiteY7" fmla="*/ 57387 h 150704"/>
                    <a:gd name="connsiteX8" fmla="*/ 0 w 79869"/>
                    <a:gd name="connsiteY8" fmla="*/ 57387 h 150704"/>
                    <a:gd name="connsiteX9" fmla="*/ 0 w 79869"/>
                    <a:gd name="connsiteY9" fmla="*/ 37265 h 150704"/>
                    <a:gd name="connsiteX10" fmla="*/ 17760 w 79869"/>
                    <a:gd name="connsiteY10" fmla="*/ 37265 h 150704"/>
                    <a:gd name="connsiteX11" fmla="*/ 17760 w 79869"/>
                    <a:gd name="connsiteY11" fmla="*/ 0 h 150704"/>
                    <a:gd name="connsiteX12" fmla="*/ 47018 w 79869"/>
                    <a:gd name="connsiteY12" fmla="*/ 0 h 150704"/>
                    <a:gd name="connsiteX13" fmla="*/ 47018 w 79869"/>
                    <a:gd name="connsiteY13" fmla="*/ 9342 h 150704"/>
                    <a:gd name="connsiteX14" fmla="*/ 18684 w 79869"/>
                    <a:gd name="connsiteY14" fmla="*/ 36855 h 150704"/>
                    <a:gd name="connsiteX15" fmla="*/ 18684 w 79869"/>
                    <a:gd name="connsiteY15" fmla="*/ 37265 h 150704"/>
                    <a:gd name="connsiteX16" fmla="*/ 79870 w 79869"/>
                    <a:gd name="connsiteY16" fmla="*/ 37265 h 150704"/>
                    <a:gd name="connsiteX17" fmla="*/ 79870 w 79869"/>
                    <a:gd name="connsiteY17" fmla="*/ 57387 h 150704"/>
                    <a:gd name="connsiteX18" fmla="*/ 45273 w 79869"/>
                    <a:gd name="connsiteY18" fmla="*/ 57387 h 150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79869" h="150704">
                      <a:moveTo>
                        <a:pt x="45068" y="57284"/>
                      </a:moveTo>
                      <a:lnTo>
                        <a:pt x="45068" y="110975"/>
                      </a:lnTo>
                      <a:cubicBezTo>
                        <a:pt x="45068" y="121344"/>
                        <a:pt x="51741" y="127401"/>
                        <a:pt x="62828" y="127401"/>
                      </a:cubicBezTo>
                      <a:cubicBezTo>
                        <a:pt x="68167" y="127401"/>
                        <a:pt x="73710" y="126066"/>
                        <a:pt x="77714" y="123808"/>
                      </a:cubicBezTo>
                      <a:lnTo>
                        <a:pt x="77714" y="145572"/>
                      </a:lnTo>
                      <a:cubicBezTo>
                        <a:pt x="71041" y="148652"/>
                        <a:pt x="62007" y="150705"/>
                        <a:pt x="53589" y="150705"/>
                      </a:cubicBezTo>
                      <a:cubicBezTo>
                        <a:pt x="29874" y="150705"/>
                        <a:pt x="15912" y="137462"/>
                        <a:pt x="15912" y="114774"/>
                      </a:cubicBezTo>
                      <a:lnTo>
                        <a:pt x="15912" y="57387"/>
                      </a:lnTo>
                      <a:lnTo>
                        <a:pt x="0" y="57387"/>
                      </a:lnTo>
                      <a:lnTo>
                        <a:pt x="0" y="37265"/>
                      </a:lnTo>
                      <a:lnTo>
                        <a:pt x="17760" y="37265"/>
                      </a:lnTo>
                      <a:lnTo>
                        <a:pt x="17760" y="0"/>
                      </a:lnTo>
                      <a:lnTo>
                        <a:pt x="47018" y="0"/>
                      </a:lnTo>
                      <a:lnTo>
                        <a:pt x="47018" y="9342"/>
                      </a:lnTo>
                      <a:cubicBezTo>
                        <a:pt x="47018" y="23509"/>
                        <a:pt x="36342" y="33467"/>
                        <a:pt x="18684" y="36855"/>
                      </a:cubicBezTo>
                      <a:lnTo>
                        <a:pt x="18684" y="37265"/>
                      </a:lnTo>
                      <a:lnTo>
                        <a:pt x="79870" y="37265"/>
                      </a:lnTo>
                      <a:lnTo>
                        <a:pt x="79870" y="57387"/>
                      </a:lnTo>
                      <a:lnTo>
                        <a:pt x="45273" y="5738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8" name="Forme libre : forme 77">
                  <a:extLst>
                    <a:ext uri="{FF2B5EF4-FFF2-40B4-BE49-F238E27FC236}">
                      <a16:creationId xmlns:a16="http://schemas.microsoft.com/office/drawing/2014/main" id="{99E9A21F-584E-4F7C-835A-6FF5CD5BA777}"/>
                    </a:ext>
                  </a:extLst>
                </p:cNvPr>
                <p:cNvSpPr/>
                <p:nvPr/>
              </p:nvSpPr>
              <p:spPr>
                <a:xfrm>
                  <a:off x="5067735" y="2973416"/>
                  <a:ext cx="116006" cy="115595"/>
                </a:xfrm>
                <a:custGeom>
                  <a:avLst/>
                  <a:gdLst>
                    <a:gd name="connsiteX0" fmla="*/ 0 w 116006"/>
                    <a:gd name="connsiteY0" fmla="*/ 57798 h 115595"/>
                    <a:gd name="connsiteX1" fmla="*/ 58106 w 116006"/>
                    <a:gd name="connsiteY1" fmla="*/ 0 h 115595"/>
                    <a:gd name="connsiteX2" fmla="*/ 116006 w 116006"/>
                    <a:gd name="connsiteY2" fmla="*/ 57798 h 115595"/>
                    <a:gd name="connsiteX3" fmla="*/ 58106 w 116006"/>
                    <a:gd name="connsiteY3" fmla="*/ 115595 h 115595"/>
                    <a:gd name="connsiteX4" fmla="*/ 0 w 116006"/>
                    <a:gd name="connsiteY4" fmla="*/ 57798 h 115595"/>
                    <a:gd name="connsiteX5" fmla="*/ 86235 w 116006"/>
                    <a:gd name="connsiteY5" fmla="*/ 57798 h 115595"/>
                    <a:gd name="connsiteX6" fmla="*/ 58106 w 116006"/>
                    <a:gd name="connsiteY6" fmla="*/ 22996 h 115595"/>
                    <a:gd name="connsiteX7" fmla="*/ 29977 w 116006"/>
                    <a:gd name="connsiteY7" fmla="*/ 57798 h 115595"/>
                    <a:gd name="connsiteX8" fmla="*/ 58106 w 116006"/>
                    <a:gd name="connsiteY8" fmla="*/ 92394 h 115595"/>
                    <a:gd name="connsiteX9" fmla="*/ 86235 w 116006"/>
                    <a:gd name="connsiteY9" fmla="*/ 57798 h 115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6006" h="115595">
                      <a:moveTo>
                        <a:pt x="0" y="57798"/>
                      </a:moveTo>
                      <a:cubicBezTo>
                        <a:pt x="0" y="21456"/>
                        <a:pt x="21764" y="0"/>
                        <a:pt x="58106" y="0"/>
                      </a:cubicBezTo>
                      <a:cubicBezTo>
                        <a:pt x="94448" y="0"/>
                        <a:pt x="116006" y="21456"/>
                        <a:pt x="116006" y="57798"/>
                      </a:cubicBezTo>
                      <a:cubicBezTo>
                        <a:pt x="116006" y="94139"/>
                        <a:pt x="94550" y="115595"/>
                        <a:pt x="58106" y="115595"/>
                      </a:cubicBezTo>
                      <a:cubicBezTo>
                        <a:pt x="21661" y="115595"/>
                        <a:pt x="0" y="94139"/>
                        <a:pt x="0" y="57798"/>
                      </a:cubicBezTo>
                      <a:close/>
                      <a:moveTo>
                        <a:pt x="86235" y="57798"/>
                      </a:moveTo>
                      <a:cubicBezTo>
                        <a:pt x="86235" y="36034"/>
                        <a:pt x="75866" y="22996"/>
                        <a:pt x="58106" y="22996"/>
                      </a:cubicBezTo>
                      <a:cubicBezTo>
                        <a:pt x="40346" y="22996"/>
                        <a:pt x="29977" y="36136"/>
                        <a:pt x="29977" y="57798"/>
                      </a:cubicBezTo>
                      <a:cubicBezTo>
                        <a:pt x="29977" y="79459"/>
                        <a:pt x="40346" y="92394"/>
                        <a:pt x="58106" y="92394"/>
                      </a:cubicBezTo>
                      <a:cubicBezTo>
                        <a:pt x="75866" y="92394"/>
                        <a:pt x="86235" y="79562"/>
                        <a:pt x="86235" y="5779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9" name="Forme libre : forme 78">
                  <a:extLst>
                    <a:ext uri="{FF2B5EF4-FFF2-40B4-BE49-F238E27FC236}">
                      <a16:creationId xmlns:a16="http://schemas.microsoft.com/office/drawing/2014/main" id="{86488C2E-2BA0-4066-B997-92AA17F8C2C8}"/>
                    </a:ext>
                  </a:extLst>
                </p:cNvPr>
                <p:cNvSpPr/>
                <p:nvPr/>
              </p:nvSpPr>
              <p:spPr>
                <a:xfrm>
                  <a:off x="5205403" y="2975572"/>
                  <a:ext cx="102660" cy="113541"/>
                </a:xfrm>
                <a:custGeom>
                  <a:avLst/>
                  <a:gdLst>
                    <a:gd name="connsiteX0" fmla="*/ 102558 w 102660"/>
                    <a:gd name="connsiteY0" fmla="*/ 0 h 113541"/>
                    <a:gd name="connsiteX1" fmla="*/ 102558 w 102660"/>
                    <a:gd name="connsiteY1" fmla="*/ 111283 h 113541"/>
                    <a:gd name="connsiteX2" fmla="*/ 73299 w 102660"/>
                    <a:gd name="connsiteY2" fmla="*/ 111283 h 113541"/>
                    <a:gd name="connsiteX3" fmla="*/ 73299 w 102660"/>
                    <a:gd name="connsiteY3" fmla="*/ 72067 h 113541"/>
                    <a:gd name="connsiteX4" fmla="*/ 72889 w 102660"/>
                    <a:gd name="connsiteY4" fmla="*/ 72067 h 113541"/>
                    <a:gd name="connsiteX5" fmla="*/ 38087 w 102660"/>
                    <a:gd name="connsiteY5" fmla="*/ 113542 h 113541"/>
                    <a:gd name="connsiteX6" fmla="*/ 0 w 102660"/>
                    <a:gd name="connsiteY6" fmla="*/ 67858 h 113541"/>
                    <a:gd name="connsiteX7" fmla="*/ 0 w 102660"/>
                    <a:gd name="connsiteY7" fmla="*/ 0 h 113541"/>
                    <a:gd name="connsiteX8" fmla="*/ 29258 w 102660"/>
                    <a:gd name="connsiteY8" fmla="*/ 0 h 113541"/>
                    <a:gd name="connsiteX9" fmla="*/ 29258 w 102660"/>
                    <a:gd name="connsiteY9" fmla="*/ 66524 h 113541"/>
                    <a:gd name="connsiteX10" fmla="*/ 50098 w 102660"/>
                    <a:gd name="connsiteY10" fmla="*/ 90238 h 113541"/>
                    <a:gd name="connsiteX11" fmla="*/ 73402 w 102660"/>
                    <a:gd name="connsiteY11" fmla="*/ 60056 h 113541"/>
                    <a:gd name="connsiteX12" fmla="*/ 73402 w 102660"/>
                    <a:gd name="connsiteY12" fmla="*/ 0 h 113541"/>
                    <a:gd name="connsiteX13" fmla="*/ 102660 w 102660"/>
                    <a:gd name="connsiteY13" fmla="*/ 0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2660" h="113541">
                      <a:moveTo>
                        <a:pt x="102558" y="0"/>
                      </a:moveTo>
                      <a:lnTo>
                        <a:pt x="102558" y="111283"/>
                      </a:lnTo>
                      <a:lnTo>
                        <a:pt x="73299" y="111283"/>
                      </a:lnTo>
                      <a:lnTo>
                        <a:pt x="73299" y="72067"/>
                      </a:lnTo>
                      <a:lnTo>
                        <a:pt x="72889" y="72067"/>
                      </a:lnTo>
                      <a:cubicBezTo>
                        <a:pt x="72889" y="98040"/>
                        <a:pt x="60056" y="113542"/>
                        <a:pt x="38087" y="113542"/>
                      </a:cubicBezTo>
                      <a:cubicBezTo>
                        <a:pt x="14167" y="113542"/>
                        <a:pt x="0" y="96500"/>
                        <a:pt x="0" y="67858"/>
                      </a:cubicBezTo>
                      <a:lnTo>
                        <a:pt x="0" y="0"/>
                      </a:lnTo>
                      <a:lnTo>
                        <a:pt x="29258" y="0"/>
                      </a:lnTo>
                      <a:lnTo>
                        <a:pt x="29258" y="66524"/>
                      </a:lnTo>
                      <a:cubicBezTo>
                        <a:pt x="29258" y="81615"/>
                        <a:pt x="37060" y="90238"/>
                        <a:pt x="50098" y="90238"/>
                      </a:cubicBezTo>
                      <a:cubicBezTo>
                        <a:pt x="64676" y="90238"/>
                        <a:pt x="73402" y="79151"/>
                        <a:pt x="73402" y="60056"/>
                      </a:cubicBezTo>
                      <a:lnTo>
                        <a:pt x="73402" y="0"/>
                      </a:lnTo>
                      <a:lnTo>
                        <a:pt x="10266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80" name="Forme libre : forme 79">
                  <a:extLst>
                    <a:ext uri="{FF2B5EF4-FFF2-40B4-BE49-F238E27FC236}">
                      <a16:creationId xmlns:a16="http://schemas.microsoft.com/office/drawing/2014/main" id="{EF767907-D819-4066-92AB-6C0DB8F4D06F}"/>
                    </a:ext>
                  </a:extLst>
                </p:cNvPr>
                <p:cNvSpPr/>
                <p:nvPr/>
              </p:nvSpPr>
              <p:spPr>
                <a:xfrm>
                  <a:off x="5329724" y="2973313"/>
                  <a:ext cx="101120" cy="115595"/>
                </a:xfrm>
                <a:custGeom>
                  <a:avLst/>
                  <a:gdLst>
                    <a:gd name="connsiteX0" fmla="*/ 0 w 101120"/>
                    <a:gd name="connsiteY0" fmla="*/ 77406 h 115595"/>
                    <a:gd name="connsiteX1" fmla="*/ 27308 w 101120"/>
                    <a:gd name="connsiteY1" fmla="*/ 77406 h 115595"/>
                    <a:gd name="connsiteX2" fmla="*/ 50612 w 101120"/>
                    <a:gd name="connsiteY2" fmla="*/ 97116 h 115595"/>
                    <a:gd name="connsiteX3" fmla="*/ 72992 w 101120"/>
                    <a:gd name="connsiteY3" fmla="*/ 82436 h 115595"/>
                    <a:gd name="connsiteX4" fmla="*/ 45273 w 101120"/>
                    <a:gd name="connsiteY4" fmla="*/ 66010 h 115595"/>
                    <a:gd name="connsiteX5" fmla="*/ 2977 w 101120"/>
                    <a:gd name="connsiteY5" fmla="*/ 33672 h 115595"/>
                    <a:gd name="connsiteX6" fmla="*/ 50612 w 101120"/>
                    <a:gd name="connsiteY6" fmla="*/ 0 h 115595"/>
                    <a:gd name="connsiteX7" fmla="*/ 98041 w 101120"/>
                    <a:gd name="connsiteY7" fmla="*/ 36547 h 115595"/>
                    <a:gd name="connsiteX8" fmla="*/ 70733 w 101120"/>
                    <a:gd name="connsiteY8" fmla="*/ 36547 h 115595"/>
                    <a:gd name="connsiteX9" fmla="*/ 50612 w 101120"/>
                    <a:gd name="connsiteY9" fmla="*/ 18171 h 115595"/>
                    <a:gd name="connsiteX10" fmla="*/ 31106 w 101120"/>
                    <a:gd name="connsiteY10" fmla="*/ 31209 h 115595"/>
                    <a:gd name="connsiteX11" fmla="*/ 57490 w 101120"/>
                    <a:gd name="connsiteY11" fmla="*/ 45581 h 115595"/>
                    <a:gd name="connsiteX12" fmla="*/ 101120 w 101120"/>
                    <a:gd name="connsiteY12" fmla="*/ 79048 h 115595"/>
                    <a:gd name="connsiteX13" fmla="*/ 50612 w 101120"/>
                    <a:gd name="connsiteY13" fmla="*/ 115595 h 115595"/>
                    <a:gd name="connsiteX14" fmla="*/ 103 w 101120"/>
                    <a:gd name="connsiteY14" fmla="*/ 77303 h 115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1120" h="115595">
                      <a:moveTo>
                        <a:pt x="0" y="77406"/>
                      </a:moveTo>
                      <a:lnTo>
                        <a:pt x="27308" y="77406"/>
                      </a:lnTo>
                      <a:cubicBezTo>
                        <a:pt x="27308" y="89828"/>
                        <a:pt x="35931" y="97116"/>
                        <a:pt x="50612" y="97116"/>
                      </a:cubicBezTo>
                      <a:cubicBezTo>
                        <a:pt x="65292" y="97116"/>
                        <a:pt x="72992" y="91778"/>
                        <a:pt x="72992" y="82436"/>
                      </a:cubicBezTo>
                      <a:cubicBezTo>
                        <a:pt x="72992" y="70733"/>
                        <a:pt x="59954" y="68474"/>
                        <a:pt x="45273" y="66010"/>
                      </a:cubicBezTo>
                      <a:cubicBezTo>
                        <a:pt x="25973" y="62930"/>
                        <a:pt x="2977" y="59132"/>
                        <a:pt x="2977" y="33672"/>
                      </a:cubicBezTo>
                      <a:cubicBezTo>
                        <a:pt x="2977" y="12627"/>
                        <a:pt x="20737" y="0"/>
                        <a:pt x="50612" y="0"/>
                      </a:cubicBezTo>
                      <a:cubicBezTo>
                        <a:pt x="80486" y="0"/>
                        <a:pt x="98041" y="13551"/>
                        <a:pt x="98041" y="36547"/>
                      </a:cubicBezTo>
                      <a:lnTo>
                        <a:pt x="70733" y="36547"/>
                      </a:lnTo>
                      <a:cubicBezTo>
                        <a:pt x="70733" y="24844"/>
                        <a:pt x="63444" y="18171"/>
                        <a:pt x="50612" y="18171"/>
                      </a:cubicBezTo>
                      <a:cubicBezTo>
                        <a:pt x="38395" y="18171"/>
                        <a:pt x="31106" y="22996"/>
                        <a:pt x="31106" y="31209"/>
                      </a:cubicBezTo>
                      <a:cubicBezTo>
                        <a:pt x="31106" y="41167"/>
                        <a:pt x="43323" y="43220"/>
                        <a:pt x="57490" y="45581"/>
                      </a:cubicBezTo>
                      <a:cubicBezTo>
                        <a:pt x="77201" y="48866"/>
                        <a:pt x="101120" y="52870"/>
                        <a:pt x="101120" y="79048"/>
                      </a:cubicBezTo>
                      <a:cubicBezTo>
                        <a:pt x="101120" y="101839"/>
                        <a:pt x="82231" y="115595"/>
                        <a:pt x="50612" y="115595"/>
                      </a:cubicBezTo>
                      <a:cubicBezTo>
                        <a:pt x="18992" y="115595"/>
                        <a:pt x="103" y="101428"/>
                        <a:pt x="103" y="7730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</p:grpSp>
        <p:sp>
          <p:nvSpPr>
            <p:cNvPr id="81" name="Forme libre : forme 80">
              <a:extLst>
                <a:ext uri="{FF2B5EF4-FFF2-40B4-BE49-F238E27FC236}">
                  <a16:creationId xmlns:a16="http://schemas.microsoft.com/office/drawing/2014/main" id="{5CB6DDF7-AE92-4472-A2FC-0EC9AED158F2}"/>
                </a:ext>
              </a:extLst>
            </p:cNvPr>
            <p:cNvSpPr/>
            <p:nvPr/>
          </p:nvSpPr>
          <p:spPr>
            <a:xfrm>
              <a:off x="4404755" y="1811715"/>
              <a:ext cx="618733" cy="700141"/>
            </a:xfrm>
            <a:custGeom>
              <a:avLst/>
              <a:gdLst>
                <a:gd name="connsiteX0" fmla="*/ 611856 w 618733"/>
                <a:gd name="connsiteY0" fmla="*/ 393496 h 700141"/>
                <a:gd name="connsiteX1" fmla="*/ 146496 w 618733"/>
                <a:gd name="connsiteY1" fmla="*/ 393496 h 700141"/>
                <a:gd name="connsiteX2" fmla="*/ 341859 w 618733"/>
                <a:gd name="connsiteY2" fmla="*/ 576641 h 700141"/>
                <a:gd name="connsiteX3" fmla="*/ 527777 w 618733"/>
                <a:gd name="connsiteY3" fmla="*/ 493897 h 700141"/>
                <a:gd name="connsiteX4" fmla="*/ 602411 w 618733"/>
                <a:gd name="connsiteY4" fmla="*/ 582082 h 700141"/>
                <a:gd name="connsiteX5" fmla="*/ 341962 w 618733"/>
                <a:gd name="connsiteY5" fmla="*/ 700141 h 700141"/>
                <a:gd name="connsiteX6" fmla="*/ 0 w 618733"/>
                <a:gd name="connsiteY6" fmla="*/ 347299 h 700141"/>
                <a:gd name="connsiteX7" fmla="*/ 312087 w 618733"/>
                <a:gd name="connsiteY7" fmla="*/ 0 h 700141"/>
                <a:gd name="connsiteX8" fmla="*/ 618734 w 618733"/>
                <a:gd name="connsiteY8" fmla="*/ 324303 h 700141"/>
                <a:gd name="connsiteX9" fmla="*/ 611958 w 618733"/>
                <a:gd name="connsiteY9" fmla="*/ 393496 h 700141"/>
                <a:gd name="connsiteX10" fmla="*/ 146496 w 618733"/>
                <a:gd name="connsiteY10" fmla="*/ 298535 h 700141"/>
                <a:gd name="connsiteX11" fmla="*/ 477576 w 618733"/>
                <a:gd name="connsiteY11" fmla="*/ 298535 h 700141"/>
                <a:gd name="connsiteX12" fmla="*/ 312087 w 618733"/>
                <a:gd name="connsiteY12" fmla="*/ 119496 h 700141"/>
                <a:gd name="connsiteX13" fmla="*/ 146599 w 618733"/>
                <a:gd name="connsiteY13" fmla="*/ 298535 h 700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18733" h="700141">
                  <a:moveTo>
                    <a:pt x="611856" y="393496"/>
                  </a:moveTo>
                  <a:lnTo>
                    <a:pt x="146496" y="393496"/>
                  </a:lnTo>
                  <a:cubicBezTo>
                    <a:pt x="160048" y="506114"/>
                    <a:pt x="227906" y="576641"/>
                    <a:pt x="341859" y="576641"/>
                  </a:cubicBezTo>
                  <a:cubicBezTo>
                    <a:pt x="434151" y="576641"/>
                    <a:pt x="495131" y="530547"/>
                    <a:pt x="527777" y="493897"/>
                  </a:cubicBezTo>
                  <a:lnTo>
                    <a:pt x="602411" y="582082"/>
                  </a:lnTo>
                  <a:cubicBezTo>
                    <a:pt x="563092" y="630948"/>
                    <a:pt x="484352" y="700141"/>
                    <a:pt x="341962" y="700141"/>
                  </a:cubicBezTo>
                  <a:cubicBezTo>
                    <a:pt x="138386" y="700039"/>
                    <a:pt x="0" y="558984"/>
                    <a:pt x="0" y="347299"/>
                  </a:cubicBezTo>
                  <a:cubicBezTo>
                    <a:pt x="0" y="147933"/>
                    <a:pt x="115288" y="0"/>
                    <a:pt x="312087" y="0"/>
                  </a:cubicBezTo>
                  <a:cubicBezTo>
                    <a:pt x="508887" y="0"/>
                    <a:pt x="618734" y="147933"/>
                    <a:pt x="618734" y="324303"/>
                  </a:cubicBezTo>
                  <a:cubicBezTo>
                    <a:pt x="618734" y="347401"/>
                    <a:pt x="616065" y="373169"/>
                    <a:pt x="611958" y="393496"/>
                  </a:cubicBezTo>
                  <a:close/>
                  <a:moveTo>
                    <a:pt x="146496" y="298535"/>
                  </a:moveTo>
                  <a:lnTo>
                    <a:pt x="477576" y="298535"/>
                  </a:lnTo>
                  <a:cubicBezTo>
                    <a:pt x="466694" y="196799"/>
                    <a:pt x="417930" y="119496"/>
                    <a:pt x="312087" y="119496"/>
                  </a:cubicBezTo>
                  <a:cubicBezTo>
                    <a:pt x="206245" y="119496"/>
                    <a:pt x="157378" y="192795"/>
                    <a:pt x="146599" y="298535"/>
                  </a:cubicBezTo>
                  <a:close/>
                </a:path>
              </a:pathLst>
            </a:custGeom>
            <a:solidFill>
              <a:srgbClr val="FFFFFF"/>
            </a:solidFill>
            <a:ln w="10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2" name="Forme libre : forme 81">
              <a:extLst>
                <a:ext uri="{FF2B5EF4-FFF2-40B4-BE49-F238E27FC236}">
                  <a16:creationId xmlns:a16="http://schemas.microsoft.com/office/drawing/2014/main" id="{70B96E6E-2D8D-48E9-906D-F44AAE07EA79}"/>
                </a:ext>
              </a:extLst>
            </p:cNvPr>
            <p:cNvSpPr/>
            <p:nvPr/>
          </p:nvSpPr>
          <p:spPr>
            <a:xfrm>
              <a:off x="5133232" y="2077605"/>
              <a:ext cx="379946" cy="127503"/>
            </a:xfrm>
            <a:custGeom>
              <a:avLst/>
              <a:gdLst>
                <a:gd name="connsiteX0" fmla="*/ 0 w 379946"/>
                <a:gd name="connsiteY0" fmla="*/ 0 h 127503"/>
                <a:gd name="connsiteX1" fmla="*/ 379946 w 379946"/>
                <a:gd name="connsiteY1" fmla="*/ 0 h 127503"/>
                <a:gd name="connsiteX2" fmla="*/ 362288 w 379946"/>
                <a:gd name="connsiteY2" fmla="*/ 127504 h 127503"/>
                <a:gd name="connsiteX3" fmla="*/ 0 w 379946"/>
                <a:gd name="connsiteY3" fmla="*/ 127504 h 127503"/>
                <a:gd name="connsiteX4" fmla="*/ 0 w 379946"/>
                <a:gd name="connsiteY4" fmla="*/ 0 h 127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9946" h="127503">
                  <a:moveTo>
                    <a:pt x="0" y="0"/>
                  </a:moveTo>
                  <a:lnTo>
                    <a:pt x="379946" y="0"/>
                  </a:lnTo>
                  <a:lnTo>
                    <a:pt x="362288" y="127504"/>
                  </a:lnTo>
                  <a:lnTo>
                    <a:pt x="0" y="1275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0372"/>
            </a:solidFill>
            <a:ln w="10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3" name="Forme libre : forme 82">
              <a:extLst>
                <a:ext uri="{FF2B5EF4-FFF2-40B4-BE49-F238E27FC236}">
                  <a16:creationId xmlns:a16="http://schemas.microsoft.com/office/drawing/2014/main" id="{6FA97959-BEEB-43C8-B1EC-E575F622E60C}"/>
                </a:ext>
              </a:extLst>
            </p:cNvPr>
            <p:cNvSpPr/>
            <p:nvPr/>
          </p:nvSpPr>
          <p:spPr>
            <a:xfrm>
              <a:off x="6421312" y="1645920"/>
              <a:ext cx="561757" cy="454886"/>
            </a:xfrm>
            <a:custGeom>
              <a:avLst/>
              <a:gdLst>
                <a:gd name="connsiteX0" fmla="*/ 184481 w 561757"/>
                <a:gd name="connsiteY0" fmla="*/ 185609 h 454886"/>
                <a:gd name="connsiteX1" fmla="*/ 184275 w 561757"/>
                <a:gd name="connsiteY1" fmla="*/ 185609 h 454886"/>
                <a:gd name="connsiteX2" fmla="*/ 309932 w 561757"/>
                <a:gd name="connsiteY2" fmla="*/ 454886 h 454886"/>
                <a:gd name="connsiteX3" fmla="*/ 459508 w 561757"/>
                <a:gd name="connsiteY3" fmla="*/ 75455 h 454886"/>
                <a:gd name="connsiteX4" fmla="*/ 470698 w 561757"/>
                <a:gd name="connsiteY4" fmla="*/ 43836 h 454886"/>
                <a:gd name="connsiteX5" fmla="*/ 561758 w 561757"/>
                <a:gd name="connsiteY5" fmla="*/ 43836 h 454886"/>
                <a:gd name="connsiteX6" fmla="*/ 358387 w 561757"/>
                <a:gd name="connsiteY6" fmla="*/ 0 h 454886"/>
                <a:gd name="connsiteX7" fmla="*/ 0 w 561757"/>
                <a:gd name="connsiteY7" fmla="*/ 153990 h 454886"/>
                <a:gd name="connsiteX8" fmla="*/ 171340 w 561757"/>
                <a:gd name="connsiteY8" fmla="*/ 153990 h 454886"/>
                <a:gd name="connsiteX9" fmla="*/ 184378 w 561757"/>
                <a:gd name="connsiteY9" fmla="*/ 185609 h 454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61757" h="454886">
                  <a:moveTo>
                    <a:pt x="184481" y="185609"/>
                  </a:moveTo>
                  <a:lnTo>
                    <a:pt x="184275" y="185609"/>
                  </a:lnTo>
                  <a:lnTo>
                    <a:pt x="309932" y="454886"/>
                  </a:lnTo>
                  <a:lnTo>
                    <a:pt x="459508" y="75455"/>
                  </a:lnTo>
                  <a:lnTo>
                    <a:pt x="470698" y="43836"/>
                  </a:lnTo>
                  <a:lnTo>
                    <a:pt x="561758" y="43836"/>
                  </a:lnTo>
                  <a:cubicBezTo>
                    <a:pt x="499751" y="15810"/>
                    <a:pt x="430968" y="0"/>
                    <a:pt x="358387" y="0"/>
                  </a:cubicBezTo>
                  <a:cubicBezTo>
                    <a:pt x="217332" y="0"/>
                    <a:pt x="90136" y="59235"/>
                    <a:pt x="0" y="153990"/>
                  </a:cubicBezTo>
                  <a:lnTo>
                    <a:pt x="171340" y="153990"/>
                  </a:lnTo>
                  <a:lnTo>
                    <a:pt x="184378" y="185609"/>
                  </a:lnTo>
                  <a:close/>
                </a:path>
              </a:pathLst>
            </a:custGeom>
            <a:solidFill>
              <a:srgbClr val="D80372"/>
            </a:solidFill>
            <a:ln w="10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4" name="Forme libre : forme 83">
              <a:extLst>
                <a:ext uri="{FF2B5EF4-FFF2-40B4-BE49-F238E27FC236}">
                  <a16:creationId xmlns:a16="http://schemas.microsoft.com/office/drawing/2014/main" id="{4F2F4056-00B9-4EC6-B80F-0338830DF2CE}"/>
                </a:ext>
              </a:extLst>
            </p:cNvPr>
            <p:cNvSpPr/>
            <p:nvPr/>
          </p:nvSpPr>
          <p:spPr>
            <a:xfrm>
              <a:off x="6285492" y="1831529"/>
              <a:ext cx="396166" cy="658358"/>
            </a:xfrm>
            <a:custGeom>
              <a:avLst/>
              <a:gdLst>
                <a:gd name="connsiteX0" fmla="*/ 199777 w 396166"/>
                <a:gd name="connsiteY0" fmla="*/ 590808 h 658358"/>
                <a:gd name="connsiteX1" fmla="*/ 271331 w 396166"/>
                <a:gd name="connsiteY1" fmla="*/ 641728 h 658358"/>
                <a:gd name="connsiteX2" fmla="*/ 396166 w 396166"/>
                <a:gd name="connsiteY2" fmla="*/ 399347 h 658358"/>
                <a:gd name="connsiteX3" fmla="*/ 224621 w 396166"/>
                <a:gd name="connsiteY3" fmla="*/ 33365 h 658358"/>
                <a:gd name="connsiteX4" fmla="*/ 179142 w 396166"/>
                <a:gd name="connsiteY4" fmla="*/ 0 h 658358"/>
                <a:gd name="connsiteX5" fmla="*/ 108409 w 396166"/>
                <a:gd name="connsiteY5" fmla="*/ 0 h 658358"/>
                <a:gd name="connsiteX6" fmla="*/ 0 w 396166"/>
                <a:gd name="connsiteY6" fmla="*/ 308904 h 658358"/>
                <a:gd name="connsiteX7" fmla="*/ 144648 w 396166"/>
                <a:gd name="connsiteY7" fmla="*/ 658359 h 658358"/>
                <a:gd name="connsiteX8" fmla="*/ 143519 w 396166"/>
                <a:gd name="connsiteY8" fmla="*/ 649940 h 658358"/>
                <a:gd name="connsiteX9" fmla="*/ 199880 w 396166"/>
                <a:gd name="connsiteY9" fmla="*/ 590706 h 658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6166" h="658358">
                  <a:moveTo>
                    <a:pt x="199777" y="590808"/>
                  </a:moveTo>
                  <a:cubicBezTo>
                    <a:pt x="254803" y="590808"/>
                    <a:pt x="256240" y="641728"/>
                    <a:pt x="271331" y="641728"/>
                  </a:cubicBezTo>
                  <a:cubicBezTo>
                    <a:pt x="291966" y="641728"/>
                    <a:pt x="364547" y="495643"/>
                    <a:pt x="396166" y="399347"/>
                  </a:cubicBezTo>
                  <a:lnTo>
                    <a:pt x="224621" y="33365"/>
                  </a:lnTo>
                  <a:cubicBezTo>
                    <a:pt x="224621" y="33365"/>
                    <a:pt x="212199" y="0"/>
                    <a:pt x="179142" y="0"/>
                  </a:cubicBezTo>
                  <a:lnTo>
                    <a:pt x="108409" y="0"/>
                  </a:lnTo>
                  <a:cubicBezTo>
                    <a:pt x="40654" y="84695"/>
                    <a:pt x="0" y="192077"/>
                    <a:pt x="0" y="308904"/>
                  </a:cubicBezTo>
                  <a:cubicBezTo>
                    <a:pt x="0" y="445339"/>
                    <a:pt x="55334" y="568942"/>
                    <a:pt x="144648" y="658359"/>
                  </a:cubicBezTo>
                  <a:cubicBezTo>
                    <a:pt x="144135" y="655587"/>
                    <a:pt x="143519" y="652815"/>
                    <a:pt x="143519" y="649940"/>
                  </a:cubicBezTo>
                  <a:cubicBezTo>
                    <a:pt x="143519" y="612778"/>
                    <a:pt x="169698" y="590706"/>
                    <a:pt x="199880" y="590706"/>
                  </a:cubicBezTo>
                </a:path>
              </a:pathLst>
            </a:custGeom>
            <a:solidFill>
              <a:srgbClr val="D80372"/>
            </a:solidFill>
            <a:ln w="10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5" name="Forme libre : forme 84">
              <a:extLst>
                <a:ext uri="{FF2B5EF4-FFF2-40B4-BE49-F238E27FC236}">
                  <a16:creationId xmlns:a16="http://schemas.microsoft.com/office/drawing/2014/main" id="{8ACC6129-B941-45EC-AF5D-A080C9AEA8CF}"/>
                </a:ext>
              </a:extLst>
            </p:cNvPr>
            <p:cNvSpPr/>
            <p:nvPr/>
          </p:nvSpPr>
          <p:spPr>
            <a:xfrm>
              <a:off x="6490710" y="1725892"/>
              <a:ext cx="783401" cy="908951"/>
            </a:xfrm>
            <a:custGeom>
              <a:avLst/>
              <a:gdLst>
                <a:gd name="connsiteX0" fmla="*/ 558575 w 783401"/>
                <a:gd name="connsiteY0" fmla="*/ 0 h 908951"/>
                <a:gd name="connsiteX1" fmla="*/ 485789 w 783401"/>
                <a:gd name="connsiteY1" fmla="*/ 0 h 908951"/>
                <a:gd name="connsiteX2" fmla="*/ 439900 w 783401"/>
                <a:gd name="connsiteY2" fmla="*/ 44246 h 908951"/>
                <a:gd name="connsiteX3" fmla="*/ 236632 w 783401"/>
                <a:gd name="connsiteY3" fmla="*/ 562166 h 908951"/>
                <a:gd name="connsiteX4" fmla="*/ 4106 w 783401"/>
                <a:gd name="connsiteY4" fmla="*/ 816044 h 908951"/>
                <a:gd name="connsiteX5" fmla="*/ 0 w 783401"/>
                <a:gd name="connsiteY5" fmla="*/ 815634 h 908951"/>
                <a:gd name="connsiteX6" fmla="*/ 288989 w 783401"/>
                <a:gd name="connsiteY6" fmla="*/ 908952 h 908951"/>
                <a:gd name="connsiteX7" fmla="*/ 783401 w 783401"/>
                <a:gd name="connsiteY7" fmla="*/ 414541 h 908951"/>
                <a:gd name="connsiteX8" fmla="*/ 558370 w 783401"/>
                <a:gd name="connsiteY8" fmla="*/ 0 h 908951"/>
                <a:gd name="connsiteX9" fmla="*/ 643783 w 783401"/>
                <a:gd name="connsiteY9" fmla="*/ 273897 h 908951"/>
                <a:gd name="connsiteX10" fmla="*/ 611137 w 783401"/>
                <a:gd name="connsiteY10" fmla="*/ 314140 h 908951"/>
                <a:gd name="connsiteX11" fmla="*/ 575719 w 783401"/>
                <a:gd name="connsiteY11" fmla="*/ 345759 h 908951"/>
                <a:gd name="connsiteX12" fmla="*/ 547590 w 783401"/>
                <a:gd name="connsiteY12" fmla="*/ 363930 h 908951"/>
                <a:gd name="connsiteX13" fmla="*/ 517306 w 783401"/>
                <a:gd name="connsiteY13" fmla="*/ 357667 h 908951"/>
                <a:gd name="connsiteX14" fmla="*/ 537427 w 783401"/>
                <a:gd name="connsiteY14" fmla="*/ 343295 h 908951"/>
                <a:gd name="connsiteX15" fmla="*/ 561450 w 783401"/>
                <a:gd name="connsiteY15" fmla="*/ 320710 h 908951"/>
                <a:gd name="connsiteX16" fmla="*/ 583008 w 783401"/>
                <a:gd name="connsiteY16" fmla="*/ 292581 h 908951"/>
                <a:gd name="connsiteX17" fmla="*/ 595635 w 783401"/>
                <a:gd name="connsiteY17" fmla="*/ 261680 h 908951"/>
                <a:gd name="connsiteX18" fmla="*/ 585369 w 783401"/>
                <a:gd name="connsiteY18" fmla="*/ 241456 h 908951"/>
                <a:gd name="connsiteX19" fmla="*/ 571510 w 783401"/>
                <a:gd name="connsiteY19" fmla="*/ 236015 h 908951"/>
                <a:gd name="connsiteX20" fmla="*/ 557754 w 783401"/>
                <a:gd name="connsiteY20" fmla="*/ 225955 h 908951"/>
                <a:gd name="connsiteX21" fmla="*/ 548309 w 783401"/>
                <a:gd name="connsiteY21" fmla="*/ 210042 h 908951"/>
                <a:gd name="connsiteX22" fmla="*/ 547590 w 783401"/>
                <a:gd name="connsiteY22" fmla="*/ 186841 h 908951"/>
                <a:gd name="connsiteX23" fmla="*/ 573358 w 783401"/>
                <a:gd name="connsiteY23" fmla="*/ 151937 h 908951"/>
                <a:gd name="connsiteX24" fmla="*/ 614525 w 783401"/>
                <a:gd name="connsiteY24" fmla="*/ 147214 h 908951"/>
                <a:gd name="connsiteX25" fmla="*/ 642243 w 783401"/>
                <a:gd name="connsiteY25" fmla="*/ 159636 h 908951"/>
                <a:gd name="connsiteX26" fmla="*/ 657950 w 783401"/>
                <a:gd name="connsiteY26" fmla="*/ 180066 h 908951"/>
                <a:gd name="connsiteX27" fmla="*/ 664418 w 783401"/>
                <a:gd name="connsiteY27" fmla="*/ 204293 h 908951"/>
                <a:gd name="connsiteX28" fmla="*/ 662878 w 783401"/>
                <a:gd name="connsiteY28" fmla="*/ 229342 h 908951"/>
                <a:gd name="connsiteX29" fmla="*/ 643681 w 783401"/>
                <a:gd name="connsiteY29" fmla="*/ 273897 h 9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83401" h="908951">
                  <a:moveTo>
                    <a:pt x="558575" y="0"/>
                  </a:moveTo>
                  <a:cubicBezTo>
                    <a:pt x="538146" y="0"/>
                    <a:pt x="501599" y="0"/>
                    <a:pt x="485789" y="0"/>
                  </a:cubicBezTo>
                  <a:cubicBezTo>
                    <a:pt x="454477" y="0"/>
                    <a:pt x="439900" y="44246"/>
                    <a:pt x="439900" y="44246"/>
                  </a:cubicBezTo>
                  <a:lnTo>
                    <a:pt x="236632" y="562166"/>
                  </a:lnTo>
                  <a:cubicBezTo>
                    <a:pt x="188484" y="694187"/>
                    <a:pt x="92189" y="816044"/>
                    <a:pt x="4106" y="816044"/>
                  </a:cubicBezTo>
                  <a:cubicBezTo>
                    <a:pt x="2772" y="816044"/>
                    <a:pt x="1437" y="815736"/>
                    <a:pt x="0" y="815634"/>
                  </a:cubicBezTo>
                  <a:cubicBezTo>
                    <a:pt x="81307" y="874253"/>
                    <a:pt x="180990" y="908952"/>
                    <a:pt x="288989" y="908952"/>
                  </a:cubicBezTo>
                  <a:cubicBezTo>
                    <a:pt x="562065" y="908952"/>
                    <a:pt x="783401" y="687617"/>
                    <a:pt x="783401" y="414541"/>
                  </a:cubicBezTo>
                  <a:cubicBezTo>
                    <a:pt x="783401" y="240840"/>
                    <a:pt x="693779" y="88185"/>
                    <a:pt x="558370" y="0"/>
                  </a:cubicBezTo>
                  <a:moveTo>
                    <a:pt x="643783" y="273897"/>
                  </a:moveTo>
                  <a:cubicBezTo>
                    <a:pt x="634133" y="288475"/>
                    <a:pt x="623354" y="301923"/>
                    <a:pt x="611137" y="314140"/>
                  </a:cubicBezTo>
                  <a:cubicBezTo>
                    <a:pt x="599023" y="326459"/>
                    <a:pt x="587115" y="336930"/>
                    <a:pt x="575719" y="345759"/>
                  </a:cubicBezTo>
                  <a:cubicBezTo>
                    <a:pt x="564324" y="354485"/>
                    <a:pt x="554982" y="360645"/>
                    <a:pt x="547590" y="363930"/>
                  </a:cubicBezTo>
                  <a:lnTo>
                    <a:pt x="517306" y="357667"/>
                  </a:lnTo>
                  <a:cubicBezTo>
                    <a:pt x="522747" y="354588"/>
                    <a:pt x="529522" y="349763"/>
                    <a:pt x="537427" y="343295"/>
                  </a:cubicBezTo>
                  <a:cubicBezTo>
                    <a:pt x="545332" y="336725"/>
                    <a:pt x="553339" y="329128"/>
                    <a:pt x="561450" y="320710"/>
                  </a:cubicBezTo>
                  <a:cubicBezTo>
                    <a:pt x="569560" y="311984"/>
                    <a:pt x="576746" y="302744"/>
                    <a:pt x="583008" y="292581"/>
                  </a:cubicBezTo>
                  <a:cubicBezTo>
                    <a:pt x="589270" y="282520"/>
                    <a:pt x="593582" y="272254"/>
                    <a:pt x="595635" y="261680"/>
                  </a:cubicBezTo>
                  <a:cubicBezTo>
                    <a:pt x="597689" y="251928"/>
                    <a:pt x="594301" y="245152"/>
                    <a:pt x="585369" y="241456"/>
                  </a:cubicBezTo>
                  <a:cubicBezTo>
                    <a:pt x="581468" y="240122"/>
                    <a:pt x="576849" y="238274"/>
                    <a:pt x="571510" y="236015"/>
                  </a:cubicBezTo>
                  <a:cubicBezTo>
                    <a:pt x="566275" y="233757"/>
                    <a:pt x="561655" y="230472"/>
                    <a:pt x="557754" y="225955"/>
                  </a:cubicBezTo>
                  <a:cubicBezTo>
                    <a:pt x="553750" y="221540"/>
                    <a:pt x="550670" y="216305"/>
                    <a:pt x="548309" y="210042"/>
                  </a:cubicBezTo>
                  <a:cubicBezTo>
                    <a:pt x="545948" y="203883"/>
                    <a:pt x="545743" y="196081"/>
                    <a:pt x="547590" y="186841"/>
                  </a:cubicBezTo>
                  <a:cubicBezTo>
                    <a:pt x="551184" y="169492"/>
                    <a:pt x="559704" y="157891"/>
                    <a:pt x="573358" y="151937"/>
                  </a:cubicBezTo>
                  <a:cubicBezTo>
                    <a:pt x="586807" y="145983"/>
                    <a:pt x="600666" y="144443"/>
                    <a:pt x="614525" y="147214"/>
                  </a:cubicBezTo>
                  <a:cubicBezTo>
                    <a:pt x="626023" y="149678"/>
                    <a:pt x="635365" y="153785"/>
                    <a:pt x="642243" y="159636"/>
                  </a:cubicBezTo>
                  <a:cubicBezTo>
                    <a:pt x="649224" y="165693"/>
                    <a:pt x="654460" y="172469"/>
                    <a:pt x="657950" y="180066"/>
                  </a:cubicBezTo>
                  <a:cubicBezTo>
                    <a:pt x="661543" y="187662"/>
                    <a:pt x="663596" y="195773"/>
                    <a:pt x="664418" y="204293"/>
                  </a:cubicBezTo>
                  <a:cubicBezTo>
                    <a:pt x="664931" y="212917"/>
                    <a:pt x="664418" y="221335"/>
                    <a:pt x="662878" y="229342"/>
                  </a:cubicBezTo>
                  <a:cubicBezTo>
                    <a:pt x="659798" y="244433"/>
                    <a:pt x="653330" y="259319"/>
                    <a:pt x="643681" y="273897"/>
                  </a:cubicBezTo>
                </a:path>
              </a:pathLst>
            </a:custGeom>
            <a:solidFill>
              <a:srgbClr val="D80372"/>
            </a:solidFill>
            <a:ln w="10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6" name="Forme libre : forme 85">
              <a:extLst>
                <a:ext uri="{FF2B5EF4-FFF2-40B4-BE49-F238E27FC236}">
                  <a16:creationId xmlns:a16="http://schemas.microsoft.com/office/drawing/2014/main" id="{67949B72-FBA7-43B1-B52A-FD349A9D7041}"/>
                </a:ext>
              </a:extLst>
            </p:cNvPr>
            <p:cNvSpPr/>
            <p:nvPr/>
          </p:nvSpPr>
          <p:spPr>
            <a:xfrm>
              <a:off x="6393902" y="1689653"/>
              <a:ext cx="655383" cy="852283"/>
            </a:xfrm>
            <a:custGeom>
              <a:avLst/>
              <a:gdLst>
                <a:gd name="connsiteX0" fmla="*/ 333441 w 655383"/>
                <a:gd name="connsiteY0" fmla="*/ 598405 h 852283"/>
                <a:gd name="connsiteX1" fmla="*/ 536708 w 655383"/>
                <a:gd name="connsiteY1" fmla="*/ 80485 h 852283"/>
                <a:gd name="connsiteX2" fmla="*/ 582598 w 655383"/>
                <a:gd name="connsiteY2" fmla="*/ 36239 h 852283"/>
                <a:gd name="connsiteX3" fmla="*/ 655384 w 655383"/>
                <a:gd name="connsiteY3" fmla="*/ 36239 h 852283"/>
                <a:gd name="connsiteX4" fmla="*/ 589271 w 655383"/>
                <a:gd name="connsiteY4" fmla="*/ 0 h 852283"/>
                <a:gd name="connsiteX5" fmla="*/ 498211 w 655383"/>
                <a:gd name="connsiteY5" fmla="*/ 0 h 852283"/>
                <a:gd name="connsiteX6" fmla="*/ 487021 w 655383"/>
                <a:gd name="connsiteY6" fmla="*/ 31619 h 852283"/>
                <a:gd name="connsiteX7" fmla="*/ 337445 w 655383"/>
                <a:gd name="connsiteY7" fmla="*/ 411051 h 852283"/>
                <a:gd name="connsiteX8" fmla="*/ 211788 w 655383"/>
                <a:gd name="connsiteY8" fmla="*/ 141773 h 852283"/>
                <a:gd name="connsiteX9" fmla="*/ 211994 w 655383"/>
                <a:gd name="connsiteY9" fmla="*/ 141773 h 852283"/>
                <a:gd name="connsiteX10" fmla="*/ 198956 w 655383"/>
                <a:gd name="connsiteY10" fmla="*/ 110154 h 852283"/>
                <a:gd name="connsiteX11" fmla="*/ 27616 w 655383"/>
                <a:gd name="connsiteY11" fmla="*/ 110154 h 852283"/>
                <a:gd name="connsiteX12" fmla="*/ 0 w 655383"/>
                <a:gd name="connsiteY12" fmla="*/ 141773 h 852283"/>
                <a:gd name="connsiteX13" fmla="*/ 70733 w 655383"/>
                <a:gd name="connsiteY13" fmla="*/ 141773 h 852283"/>
                <a:gd name="connsiteX14" fmla="*/ 116212 w 655383"/>
                <a:gd name="connsiteY14" fmla="*/ 175138 h 852283"/>
                <a:gd name="connsiteX15" fmla="*/ 287757 w 655383"/>
                <a:gd name="connsiteY15" fmla="*/ 541121 h 852283"/>
                <a:gd name="connsiteX16" fmla="*/ 162922 w 655383"/>
                <a:gd name="connsiteY16" fmla="*/ 783501 h 852283"/>
                <a:gd name="connsiteX17" fmla="*/ 91470 w 655383"/>
                <a:gd name="connsiteY17" fmla="*/ 732582 h 852283"/>
                <a:gd name="connsiteX18" fmla="*/ 35110 w 655383"/>
                <a:gd name="connsiteY18" fmla="*/ 791817 h 852283"/>
                <a:gd name="connsiteX19" fmla="*/ 36239 w 655383"/>
                <a:gd name="connsiteY19" fmla="*/ 800235 h 852283"/>
                <a:gd name="connsiteX20" fmla="*/ 97117 w 655383"/>
                <a:gd name="connsiteY20" fmla="*/ 851873 h 852283"/>
                <a:gd name="connsiteX21" fmla="*/ 101121 w 655383"/>
                <a:gd name="connsiteY21" fmla="*/ 852283 h 852283"/>
                <a:gd name="connsiteX22" fmla="*/ 333646 w 655383"/>
                <a:gd name="connsiteY22" fmla="*/ 598405 h 852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55383" h="852283">
                  <a:moveTo>
                    <a:pt x="333441" y="598405"/>
                  </a:moveTo>
                  <a:lnTo>
                    <a:pt x="536708" y="80485"/>
                  </a:lnTo>
                  <a:cubicBezTo>
                    <a:pt x="536708" y="80485"/>
                    <a:pt x="551286" y="36239"/>
                    <a:pt x="582598" y="36239"/>
                  </a:cubicBezTo>
                  <a:cubicBezTo>
                    <a:pt x="598407" y="36239"/>
                    <a:pt x="634954" y="36239"/>
                    <a:pt x="655384" y="36239"/>
                  </a:cubicBezTo>
                  <a:cubicBezTo>
                    <a:pt x="634441" y="22585"/>
                    <a:pt x="612369" y="10471"/>
                    <a:pt x="589271" y="0"/>
                  </a:cubicBezTo>
                  <a:lnTo>
                    <a:pt x="498211" y="0"/>
                  </a:lnTo>
                  <a:lnTo>
                    <a:pt x="487021" y="31619"/>
                  </a:lnTo>
                  <a:lnTo>
                    <a:pt x="337445" y="411051"/>
                  </a:lnTo>
                  <a:lnTo>
                    <a:pt x="211788" y="141773"/>
                  </a:lnTo>
                  <a:lnTo>
                    <a:pt x="211994" y="141773"/>
                  </a:lnTo>
                  <a:lnTo>
                    <a:pt x="198956" y="110154"/>
                  </a:lnTo>
                  <a:lnTo>
                    <a:pt x="27616" y="110154"/>
                  </a:lnTo>
                  <a:cubicBezTo>
                    <a:pt x="17966" y="120318"/>
                    <a:pt x="8726" y="130789"/>
                    <a:pt x="0" y="141773"/>
                  </a:cubicBezTo>
                  <a:lnTo>
                    <a:pt x="70733" y="141773"/>
                  </a:lnTo>
                  <a:cubicBezTo>
                    <a:pt x="103790" y="141773"/>
                    <a:pt x="116212" y="175138"/>
                    <a:pt x="116212" y="175138"/>
                  </a:cubicBezTo>
                  <a:lnTo>
                    <a:pt x="287757" y="541121"/>
                  </a:lnTo>
                  <a:cubicBezTo>
                    <a:pt x="256138" y="637416"/>
                    <a:pt x="183557" y="783501"/>
                    <a:pt x="162922" y="783501"/>
                  </a:cubicBezTo>
                  <a:cubicBezTo>
                    <a:pt x="147831" y="783501"/>
                    <a:pt x="146394" y="732582"/>
                    <a:pt x="91470" y="732582"/>
                  </a:cubicBezTo>
                  <a:cubicBezTo>
                    <a:pt x="61186" y="732582"/>
                    <a:pt x="35110" y="754654"/>
                    <a:pt x="35110" y="791817"/>
                  </a:cubicBezTo>
                  <a:cubicBezTo>
                    <a:pt x="35110" y="794691"/>
                    <a:pt x="35726" y="797463"/>
                    <a:pt x="36239" y="800235"/>
                  </a:cubicBezTo>
                  <a:cubicBezTo>
                    <a:pt x="55026" y="819022"/>
                    <a:pt x="75455" y="836268"/>
                    <a:pt x="97117" y="851873"/>
                  </a:cubicBezTo>
                  <a:cubicBezTo>
                    <a:pt x="98451" y="851975"/>
                    <a:pt x="99786" y="852283"/>
                    <a:pt x="101121" y="852283"/>
                  </a:cubicBezTo>
                  <a:cubicBezTo>
                    <a:pt x="189100" y="852283"/>
                    <a:pt x="285396" y="730426"/>
                    <a:pt x="333646" y="598405"/>
                  </a:cubicBezTo>
                </a:path>
              </a:pathLst>
            </a:custGeom>
            <a:solidFill>
              <a:srgbClr val="FFFFFF"/>
            </a:solidFill>
            <a:ln w="10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7" name="Forme libre : forme 86">
              <a:extLst>
                <a:ext uri="{FF2B5EF4-FFF2-40B4-BE49-F238E27FC236}">
                  <a16:creationId xmlns:a16="http://schemas.microsoft.com/office/drawing/2014/main" id="{85C75321-EF0D-406A-A915-9F23BED84D2A}"/>
                </a:ext>
              </a:extLst>
            </p:cNvPr>
            <p:cNvSpPr/>
            <p:nvPr/>
          </p:nvSpPr>
          <p:spPr>
            <a:xfrm>
              <a:off x="7008118" y="1871854"/>
              <a:ext cx="147525" cy="218069"/>
            </a:xfrm>
            <a:custGeom>
              <a:avLst/>
              <a:gdLst>
                <a:gd name="connsiteX0" fmla="*/ 147215 w 147525"/>
                <a:gd name="connsiteY0" fmla="*/ 58434 h 218069"/>
                <a:gd name="connsiteX1" fmla="*/ 140747 w 147525"/>
                <a:gd name="connsiteY1" fmla="*/ 34206 h 218069"/>
                <a:gd name="connsiteX2" fmla="*/ 125040 w 147525"/>
                <a:gd name="connsiteY2" fmla="*/ 13777 h 218069"/>
                <a:gd name="connsiteX3" fmla="*/ 97322 w 147525"/>
                <a:gd name="connsiteY3" fmla="*/ 1355 h 218069"/>
                <a:gd name="connsiteX4" fmla="*/ 56155 w 147525"/>
                <a:gd name="connsiteY4" fmla="*/ 6077 h 218069"/>
                <a:gd name="connsiteX5" fmla="*/ 30387 w 147525"/>
                <a:gd name="connsiteY5" fmla="*/ 40981 h 218069"/>
                <a:gd name="connsiteX6" fmla="*/ 31106 w 147525"/>
                <a:gd name="connsiteY6" fmla="*/ 64183 h 218069"/>
                <a:gd name="connsiteX7" fmla="*/ 40448 w 147525"/>
                <a:gd name="connsiteY7" fmla="*/ 80095 h 218069"/>
                <a:gd name="connsiteX8" fmla="*/ 54205 w 147525"/>
                <a:gd name="connsiteY8" fmla="*/ 90156 h 218069"/>
                <a:gd name="connsiteX9" fmla="*/ 68064 w 147525"/>
                <a:gd name="connsiteY9" fmla="*/ 95597 h 218069"/>
                <a:gd name="connsiteX10" fmla="*/ 78330 w 147525"/>
                <a:gd name="connsiteY10" fmla="*/ 115821 h 218069"/>
                <a:gd name="connsiteX11" fmla="*/ 65703 w 147525"/>
                <a:gd name="connsiteY11" fmla="*/ 146721 h 218069"/>
                <a:gd name="connsiteX12" fmla="*/ 44144 w 147525"/>
                <a:gd name="connsiteY12" fmla="*/ 174850 h 218069"/>
                <a:gd name="connsiteX13" fmla="*/ 20121 w 147525"/>
                <a:gd name="connsiteY13" fmla="*/ 197435 h 218069"/>
                <a:gd name="connsiteX14" fmla="*/ 0 w 147525"/>
                <a:gd name="connsiteY14" fmla="*/ 211808 h 218069"/>
                <a:gd name="connsiteX15" fmla="*/ 30285 w 147525"/>
                <a:gd name="connsiteY15" fmla="*/ 218070 h 218069"/>
                <a:gd name="connsiteX16" fmla="*/ 58517 w 147525"/>
                <a:gd name="connsiteY16" fmla="*/ 199899 h 218069"/>
                <a:gd name="connsiteX17" fmla="*/ 93934 w 147525"/>
                <a:gd name="connsiteY17" fmla="*/ 168280 h 218069"/>
                <a:gd name="connsiteX18" fmla="*/ 126580 w 147525"/>
                <a:gd name="connsiteY18" fmla="*/ 128037 h 218069"/>
                <a:gd name="connsiteX19" fmla="*/ 145778 w 147525"/>
                <a:gd name="connsiteY19" fmla="*/ 83483 h 218069"/>
                <a:gd name="connsiteX20" fmla="*/ 147318 w 147525"/>
                <a:gd name="connsiteY20" fmla="*/ 58434 h 218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7525" h="218069">
                  <a:moveTo>
                    <a:pt x="147215" y="58434"/>
                  </a:moveTo>
                  <a:cubicBezTo>
                    <a:pt x="146496" y="49913"/>
                    <a:pt x="144443" y="41803"/>
                    <a:pt x="140747" y="34206"/>
                  </a:cubicBezTo>
                  <a:cubicBezTo>
                    <a:pt x="137257" y="26506"/>
                    <a:pt x="132021" y="19731"/>
                    <a:pt x="125040" y="13777"/>
                  </a:cubicBezTo>
                  <a:cubicBezTo>
                    <a:pt x="118162" y="7925"/>
                    <a:pt x="108820" y="3819"/>
                    <a:pt x="97322" y="1355"/>
                  </a:cubicBezTo>
                  <a:cubicBezTo>
                    <a:pt x="83463" y="-1417"/>
                    <a:pt x="69706" y="20"/>
                    <a:pt x="56155" y="6077"/>
                  </a:cubicBezTo>
                  <a:cubicBezTo>
                    <a:pt x="42502" y="12031"/>
                    <a:pt x="33981" y="23632"/>
                    <a:pt x="30387" y="40981"/>
                  </a:cubicBezTo>
                  <a:cubicBezTo>
                    <a:pt x="28540" y="50324"/>
                    <a:pt x="28745" y="58023"/>
                    <a:pt x="31106" y="64183"/>
                  </a:cubicBezTo>
                  <a:cubicBezTo>
                    <a:pt x="33467" y="70445"/>
                    <a:pt x="36547" y="75681"/>
                    <a:pt x="40448" y="80095"/>
                  </a:cubicBezTo>
                  <a:cubicBezTo>
                    <a:pt x="44349" y="84612"/>
                    <a:pt x="48969" y="87897"/>
                    <a:pt x="54205" y="90156"/>
                  </a:cubicBezTo>
                  <a:cubicBezTo>
                    <a:pt x="59543" y="92414"/>
                    <a:pt x="64060" y="94262"/>
                    <a:pt x="68064" y="95597"/>
                  </a:cubicBezTo>
                  <a:cubicBezTo>
                    <a:pt x="76995" y="99395"/>
                    <a:pt x="80383" y="106068"/>
                    <a:pt x="78330" y="115821"/>
                  </a:cubicBezTo>
                  <a:cubicBezTo>
                    <a:pt x="76174" y="126292"/>
                    <a:pt x="71965" y="136661"/>
                    <a:pt x="65703" y="146721"/>
                  </a:cubicBezTo>
                  <a:cubicBezTo>
                    <a:pt x="59440" y="156987"/>
                    <a:pt x="52254" y="166227"/>
                    <a:pt x="44144" y="174850"/>
                  </a:cubicBezTo>
                  <a:cubicBezTo>
                    <a:pt x="36034" y="183371"/>
                    <a:pt x="28026" y="190865"/>
                    <a:pt x="20121" y="197435"/>
                  </a:cubicBezTo>
                  <a:cubicBezTo>
                    <a:pt x="12217" y="203903"/>
                    <a:pt x="5441" y="208728"/>
                    <a:pt x="0" y="211808"/>
                  </a:cubicBezTo>
                  <a:lnTo>
                    <a:pt x="30285" y="218070"/>
                  </a:lnTo>
                  <a:cubicBezTo>
                    <a:pt x="37676" y="214682"/>
                    <a:pt x="47121" y="208625"/>
                    <a:pt x="58517" y="199899"/>
                  </a:cubicBezTo>
                  <a:cubicBezTo>
                    <a:pt x="69912" y="191070"/>
                    <a:pt x="81820" y="180599"/>
                    <a:pt x="93934" y="168280"/>
                  </a:cubicBezTo>
                  <a:cubicBezTo>
                    <a:pt x="106048" y="156063"/>
                    <a:pt x="116930" y="142615"/>
                    <a:pt x="126580" y="128037"/>
                  </a:cubicBezTo>
                  <a:cubicBezTo>
                    <a:pt x="136230" y="113459"/>
                    <a:pt x="142698" y="98574"/>
                    <a:pt x="145778" y="83483"/>
                  </a:cubicBezTo>
                  <a:cubicBezTo>
                    <a:pt x="147420" y="75475"/>
                    <a:pt x="147831" y="67160"/>
                    <a:pt x="147318" y="58434"/>
                  </a:cubicBezTo>
                </a:path>
              </a:pathLst>
            </a:custGeom>
            <a:solidFill>
              <a:srgbClr val="FFFFFF"/>
            </a:solidFill>
            <a:ln w="10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grpSp>
        <p:nvGrpSpPr>
          <p:cNvPr id="89" name="Groupe 88">
            <a:extLst>
              <a:ext uri="{FF2B5EF4-FFF2-40B4-BE49-F238E27FC236}">
                <a16:creationId xmlns:a16="http://schemas.microsoft.com/office/drawing/2014/main" id="{99882E90-3531-496D-885C-2911A48726B7}"/>
              </a:ext>
            </a:extLst>
          </p:cNvPr>
          <p:cNvGrpSpPr/>
          <p:nvPr userDrawn="1"/>
        </p:nvGrpSpPr>
        <p:grpSpPr>
          <a:xfrm>
            <a:off x="12361845" y="0"/>
            <a:ext cx="1885826" cy="2143661"/>
            <a:chOff x="2689543" y="1651754"/>
            <a:chExt cx="1885826" cy="2143661"/>
          </a:xfrm>
        </p:grpSpPr>
        <p:sp>
          <p:nvSpPr>
            <p:cNvPr id="91" name="Freeform 5">
              <a:extLst>
                <a:ext uri="{FF2B5EF4-FFF2-40B4-BE49-F238E27FC236}">
                  <a16:creationId xmlns:a16="http://schemas.microsoft.com/office/drawing/2014/main" id="{832175DE-47E5-4EF0-ACDC-A9BDFA0265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E4B180BA-7C2E-4B3C-BE1B-A4AD7673A3A1}"/>
                </a:ext>
              </a:extLst>
            </p:cNvPr>
            <p:cNvSpPr/>
            <p:nvPr/>
          </p:nvSpPr>
          <p:spPr>
            <a:xfrm>
              <a:off x="2689543" y="2010311"/>
              <a:ext cx="1885826" cy="1785104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d’image :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Supprimer l’image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en place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l’icone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au milieu du bloc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l’image souhaitée dans votre ordinateur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Faire un clic droit sur l’image, puis choisir « Arrière-plan »</a:t>
              </a:r>
            </a:p>
          </p:txBody>
        </p:sp>
      </p:grpSp>
      <p:grpSp>
        <p:nvGrpSpPr>
          <p:cNvPr id="93" name="Groupe 92">
            <a:extLst>
              <a:ext uri="{FF2B5EF4-FFF2-40B4-BE49-F238E27FC236}">
                <a16:creationId xmlns:a16="http://schemas.microsoft.com/office/drawing/2014/main" id="{073475A4-4E6C-4ECA-B7E9-C22672055DB7}"/>
              </a:ext>
            </a:extLst>
          </p:cNvPr>
          <p:cNvGrpSpPr/>
          <p:nvPr userDrawn="1"/>
        </p:nvGrpSpPr>
        <p:grpSpPr>
          <a:xfrm>
            <a:off x="714661" y="6145403"/>
            <a:ext cx="1275547" cy="490964"/>
            <a:chOff x="10447020" y="6138912"/>
            <a:chExt cx="1275547" cy="490964"/>
          </a:xfrm>
        </p:grpSpPr>
        <p:pic>
          <p:nvPicPr>
            <p:cNvPr id="94" name="Image 93" descr="Une image contenant jeu, basket-ball&#10;&#10;Description générée automatiquement">
              <a:extLst>
                <a:ext uri="{FF2B5EF4-FFF2-40B4-BE49-F238E27FC236}">
                  <a16:creationId xmlns:a16="http://schemas.microsoft.com/office/drawing/2014/main" id="{554262E5-477D-4B16-8FF2-F1E37DE7D2B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76390" y="6138912"/>
              <a:ext cx="846177" cy="434724"/>
            </a:xfrm>
            <a:prstGeom prst="rect">
              <a:avLst/>
            </a:prstGeom>
          </p:spPr>
        </p:pic>
        <p:sp>
          <p:nvSpPr>
            <p:cNvPr id="95" name="ZoneTexte 94">
              <a:extLst>
                <a:ext uri="{FF2B5EF4-FFF2-40B4-BE49-F238E27FC236}">
                  <a16:creationId xmlns:a16="http://schemas.microsoft.com/office/drawing/2014/main" id="{627E5647-EDFB-4A1B-A8E7-EB109EFD7F8B}"/>
                </a:ext>
              </a:extLst>
            </p:cNvPr>
            <p:cNvSpPr txBox="1"/>
            <p:nvPr userDrawn="1"/>
          </p:nvSpPr>
          <p:spPr>
            <a:xfrm>
              <a:off x="10447020" y="6383655"/>
              <a:ext cx="64472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500" b="0">
                  <a:solidFill>
                    <a:schemeClr val="bg1"/>
                  </a:solidFill>
                </a:rPr>
                <a:t>PROJET</a:t>
              </a:r>
              <a:br>
                <a:rPr lang="en-GB" sz="500" b="0">
                  <a:solidFill>
                    <a:schemeClr val="bg1"/>
                  </a:solidFill>
                </a:rPr>
              </a:br>
              <a:r>
                <a:rPr lang="en-GB" sz="500" b="0">
                  <a:solidFill>
                    <a:schemeClr val="bg1"/>
                  </a:solidFill>
                </a:rPr>
                <a:t>CONDUIT PAR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378177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que 3">
            <a:extLst>
              <a:ext uri="{FF2B5EF4-FFF2-40B4-BE49-F238E27FC236}">
                <a16:creationId xmlns:a16="http://schemas.microsoft.com/office/drawing/2014/main" id="{D7D516C3-E612-4F60-9DDC-817C28DB478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1081" t="20954" r="19387" b="52209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7" name="Ellipse 6">
            <a:extLst>
              <a:ext uri="{FF2B5EF4-FFF2-40B4-BE49-F238E27FC236}">
                <a16:creationId xmlns:a16="http://schemas.microsoft.com/office/drawing/2014/main" id="{5CF7858F-1CBF-4407-8089-492A8FD8A684}"/>
              </a:ext>
            </a:extLst>
          </p:cNvPr>
          <p:cNvSpPr/>
          <p:nvPr userDrawn="1"/>
        </p:nvSpPr>
        <p:spPr>
          <a:xfrm>
            <a:off x="784570" y="939864"/>
            <a:ext cx="2209800" cy="22098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0111643E-CDD1-4DED-8F6A-3360720D7A94}"/>
              </a:ext>
            </a:extLst>
          </p:cNvPr>
          <p:cNvSpPr/>
          <p:nvPr userDrawn="1"/>
        </p:nvSpPr>
        <p:spPr>
          <a:xfrm>
            <a:off x="11317273" y="5467772"/>
            <a:ext cx="518160" cy="51816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Arc 9">
            <a:extLst>
              <a:ext uri="{FF2B5EF4-FFF2-40B4-BE49-F238E27FC236}">
                <a16:creationId xmlns:a16="http://schemas.microsoft.com/office/drawing/2014/main" id="{DBEB5051-9FD9-4A29-841B-6EA3D80D26C2}"/>
              </a:ext>
            </a:extLst>
          </p:cNvPr>
          <p:cNvSpPr/>
          <p:nvPr userDrawn="1"/>
        </p:nvSpPr>
        <p:spPr>
          <a:xfrm flipH="1">
            <a:off x="-1926670" y="4399877"/>
            <a:ext cx="6235849" cy="6235849"/>
          </a:xfrm>
          <a:prstGeom prst="arc">
            <a:avLst>
              <a:gd name="adj1" fmla="val 11541448"/>
              <a:gd name="adj2" fmla="val 17565342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Espace réservé du texte 15">
            <a:extLst>
              <a:ext uri="{FF2B5EF4-FFF2-40B4-BE49-F238E27FC236}">
                <a16:creationId xmlns:a16="http://schemas.microsoft.com/office/drawing/2014/main" id="{BDF24F3C-25DE-4F83-A323-CF852BEFF86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868184" y="301142"/>
            <a:ext cx="5903269" cy="1114425"/>
          </a:xfrm>
        </p:spPr>
        <p:txBody>
          <a:bodyPr>
            <a:noAutofit/>
          </a:bodyPr>
          <a:lstStyle>
            <a:lvl1pPr>
              <a:defRPr sz="8000" b="1">
                <a:solidFill>
                  <a:schemeClr val="bg1"/>
                </a:solidFill>
              </a:defRPr>
            </a:lvl1pPr>
            <a:lvl2pPr marL="130175" indent="0">
              <a:buNone/>
              <a:defRPr/>
            </a:lvl2pPr>
          </a:lstStyle>
          <a:p>
            <a:pPr lvl="0"/>
            <a:r>
              <a:rPr lang="fr-FR"/>
              <a:t>Sommaire.</a:t>
            </a:r>
          </a:p>
        </p:txBody>
      </p:sp>
      <p:sp>
        <p:nvSpPr>
          <p:cNvPr id="12" name="Espace réservé du numéro de diapositive 4">
            <a:extLst>
              <a:ext uri="{FF2B5EF4-FFF2-40B4-BE49-F238E27FC236}">
                <a16:creationId xmlns:a16="http://schemas.microsoft.com/office/drawing/2014/main" id="{73C60168-57F7-4020-8DC1-4E7AAF368FB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378709" y="6415801"/>
            <a:ext cx="323165" cy="246221"/>
          </a:xfrm>
        </p:spPr>
        <p:txBody>
          <a:bodyPr/>
          <a:lstStyle/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6" name="Espace réservé du pied de page 3">
            <a:extLst>
              <a:ext uri="{FF2B5EF4-FFF2-40B4-BE49-F238E27FC236}">
                <a16:creationId xmlns:a16="http://schemas.microsoft.com/office/drawing/2014/main" id="{788D3D5B-0744-49FA-9F06-655D67F99E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02437" y="635444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Titre de la présentation</a:t>
            </a:r>
          </a:p>
        </p:txBody>
      </p: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120E329E-6B3F-4C11-91DF-CC0E62B5AFF1}"/>
              </a:ext>
            </a:extLst>
          </p:cNvPr>
          <p:cNvGrpSpPr/>
          <p:nvPr userDrawn="1"/>
        </p:nvGrpSpPr>
        <p:grpSpPr>
          <a:xfrm>
            <a:off x="12361845" y="4560451"/>
            <a:ext cx="1885826" cy="2297549"/>
            <a:chOff x="2689543" y="1651754"/>
            <a:chExt cx="1885826" cy="2297549"/>
          </a:xfrm>
        </p:grpSpPr>
        <p:sp>
          <p:nvSpPr>
            <p:cNvPr id="22" name="Freeform 5">
              <a:extLst>
                <a:ext uri="{FF2B5EF4-FFF2-40B4-BE49-F238E27FC236}">
                  <a16:creationId xmlns:a16="http://schemas.microsoft.com/office/drawing/2014/main" id="{603C4DF9-E8DB-4ADE-9ACD-467214C84F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365D590-9B41-4760-85F1-6D5D90124CFC}"/>
                </a:ext>
              </a:extLst>
            </p:cNvPr>
            <p:cNvSpPr/>
            <p:nvPr/>
          </p:nvSpPr>
          <p:spPr>
            <a:xfrm>
              <a:off x="2689543" y="2010311"/>
              <a:ext cx="1885826" cy="193899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le pied</a:t>
              </a:r>
              <a:b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</a:b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de page :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insérer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en-tête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et pied de page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« Numéro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de diapositive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Écrire le texte souhaité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dans la case « Pied de page »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Cliquez sur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« Appliquer partout »</a:t>
              </a:r>
            </a:p>
          </p:txBody>
        </p:sp>
      </p:grpSp>
      <p:sp>
        <p:nvSpPr>
          <p:cNvPr id="29" name="Espace réservé du texte 28">
            <a:extLst>
              <a:ext uri="{FF2B5EF4-FFF2-40B4-BE49-F238E27FC236}">
                <a16:creationId xmlns:a16="http://schemas.microsoft.com/office/drawing/2014/main" id="{8BB72184-6ED6-4225-AA92-C0A48ED87DD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065477" y="1741273"/>
            <a:ext cx="5685033" cy="4216539"/>
          </a:xfrm>
        </p:spPr>
        <p:txBody>
          <a:bodyPr lIns="144000"/>
          <a:lstStyle>
            <a:lvl1pPr marL="342900" indent="-342900">
              <a:buClr>
                <a:schemeClr val="tx1"/>
              </a:buClr>
              <a:buFont typeface="+mj-lt"/>
              <a:buAutoNum type="arabicPeriod"/>
              <a:defRPr sz="1600" b="0">
                <a:solidFill>
                  <a:schemeClr val="bg1"/>
                </a:solidFill>
              </a:defRPr>
            </a:lvl1pPr>
            <a:lvl2pPr marL="130175" indent="0">
              <a:buNone/>
              <a:defRPr/>
            </a:lvl2pPr>
          </a:lstStyle>
          <a:p>
            <a:pPr lvl="0"/>
            <a:r>
              <a:rPr lang="fr-FR"/>
              <a:t>Titre du chapitre</a:t>
            </a:r>
            <a:br>
              <a:rPr lang="fr-FR"/>
            </a:br>
            <a:r>
              <a:rPr lang="fr-FR"/>
              <a:t>sur plusieurs ligne si nécessaire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Tx/>
              <a:buFont typeface="+mj-lt"/>
              <a:buAutoNum type="arabicPeriod"/>
              <a:tabLst/>
              <a:defRPr/>
            </a:pPr>
            <a:r>
              <a:rPr lang="fr-FR"/>
              <a:t>Titre du chapitre</a:t>
            </a:r>
            <a:br>
              <a:rPr lang="fr-FR"/>
            </a:br>
            <a:r>
              <a:rPr lang="fr-FR"/>
              <a:t>sur plusieurs ligne si </a:t>
            </a:r>
            <a:r>
              <a:rPr lang="fr-FR" err="1"/>
              <a:t>necessaire</a:t>
            </a:r>
            <a:endParaRPr lang="fr-FR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Tx/>
              <a:buFont typeface="+mj-lt"/>
              <a:buAutoNum type="arabicPeriod"/>
              <a:tabLst/>
              <a:defRPr/>
            </a:pPr>
            <a:r>
              <a:rPr lang="fr-FR"/>
              <a:t>Titre du chapitre</a:t>
            </a:r>
            <a:br>
              <a:rPr lang="fr-FR"/>
            </a:br>
            <a:r>
              <a:rPr lang="fr-FR"/>
              <a:t>sur plusieurs ligne si </a:t>
            </a:r>
            <a:r>
              <a:rPr lang="fr-FR" err="1"/>
              <a:t>necessaire</a:t>
            </a:r>
            <a:endParaRPr lang="fr-FR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Tx/>
              <a:buFont typeface="+mj-lt"/>
              <a:buAutoNum type="arabicPeriod"/>
              <a:tabLst/>
              <a:defRPr/>
            </a:pPr>
            <a:r>
              <a:rPr lang="fr-FR"/>
              <a:t>Titre du chapitre</a:t>
            </a:r>
            <a:br>
              <a:rPr lang="fr-FR"/>
            </a:br>
            <a:r>
              <a:rPr lang="fr-FR"/>
              <a:t>sur plusieurs ligne si </a:t>
            </a:r>
            <a:r>
              <a:rPr lang="fr-FR" err="1"/>
              <a:t>necessaire</a:t>
            </a:r>
            <a:endParaRPr lang="fr-FR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Tx/>
              <a:buFont typeface="+mj-lt"/>
              <a:buAutoNum type="arabicPeriod"/>
              <a:tabLst/>
              <a:defRPr/>
            </a:pPr>
            <a:r>
              <a:rPr lang="fr-FR"/>
              <a:t>Titre du chapitre</a:t>
            </a:r>
            <a:br>
              <a:rPr lang="fr-FR"/>
            </a:br>
            <a:r>
              <a:rPr lang="fr-FR"/>
              <a:t>sur plusieurs ligne si </a:t>
            </a:r>
            <a:r>
              <a:rPr lang="fr-FR" err="1"/>
              <a:t>necessaire</a:t>
            </a:r>
            <a:endParaRPr lang="fr-FR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Tx/>
              <a:buFont typeface="+mj-lt"/>
              <a:buAutoNum type="arabicPeriod"/>
              <a:tabLst/>
              <a:defRPr/>
            </a:pPr>
            <a:r>
              <a:rPr lang="fr-FR"/>
              <a:t>Titre du chapitre</a:t>
            </a:r>
            <a:br>
              <a:rPr lang="fr-FR"/>
            </a:br>
            <a:r>
              <a:rPr lang="fr-FR"/>
              <a:t>sur plusieurs ligne si </a:t>
            </a:r>
            <a:r>
              <a:rPr lang="fr-FR" err="1"/>
              <a:t>necessaire</a:t>
            </a:r>
            <a:endParaRPr lang="fr-FR"/>
          </a:p>
          <a:p>
            <a:pPr lvl="0"/>
            <a:endParaRPr lang="fr-FR"/>
          </a:p>
        </p:txBody>
      </p:sp>
      <p:grpSp>
        <p:nvGrpSpPr>
          <p:cNvPr id="117" name="Groupe 116">
            <a:extLst>
              <a:ext uri="{FF2B5EF4-FFF2-40B4-BE49-F238E27FC236}">
                <a16:creationId xmlns:a16="http://schemas.microsoft.com/office/drawing/2014/main" id="{AF5CE691-14AB-4AF0-B3F2-5313E6D95985}"/>
              </a:ext>
            </a:extLst>
          </p:cNvPr>
          <p:cNvGrpSpPr/>
          <p:nvPr userDrawn="1"/>
        </p:nvGrpSpPr>
        <p:grpSpPr>
          <a:xfrm>
            <a:off x="10301859" y="6045748"/>
            <a:ext cx="1622011" cy="511110"/>
            <a:chOff x="10292715" y="6106495"/>
            <a:chExt cx="1622011" cy="511110"/>
          </a:xfrm>
        </p:grpSpPr>
        <p:sp>
          <p:nvSpPr>
            <p:cNvPr id="118" name="Forme libre : forme 117">
              <a:extLst>
                <a:ext uri="{FF2B5EF4-FFF2-40B4-BE49-F238E27FC236}">
                  <a16:creationId xmlns:a16="http://schemas.microsoft.com/office/drawing/2014/main" id="{8E2A0D70-779A-4E5C-B317-299F44DDBF84}"/>
                </a:ext>
              </a:extLst>
            </p:cNvPr>
            <p:cNvSpPr/>
            <p:nvPr/>
          </p:nvSpPr>
          <p:spPr>
            <a:xfrm>
              <a:off x="10292715" y="6106495"/>
              <a:ext cx="510920" cy="511016"/>
            </a:xfrm>
            <a:custGeom>
              <a:avLst/>
              <a:gdLst>
                <a:gd name="connsiteX0" fmla="*/ 510921 w 510920"/>
                <a:gd name="connsiteY0" fmla="*/ 255461 h 511016"/>
                <a:gd name="connsiteX1" fmla="*/ 255461 w 510920"/>
                <a:gd name="connsiteY1" fmla="*/ 511016 h 511016"/>
                <a:gd name="connsiteX2" fmla="*/ 0 w 510920"/>
                <a:gd name="connsiteY2" fmla="*/ 255461 h 511016"/>
                <a:gd name="connsiteX3" fmla="*/ 255461 w 510920"/>
                <a:gd name="connsiteY3" fmla="*/ 0 h 511016"/>
                <a:gd name="connsiteX4" fmla="*/ 510921 w 510920"/>
                <a:gd name="connsiteY4" fmla="*/ 255461 h 511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0920" h="511016">
                  <a:moveTo>
                    <a:pt x="510921" y="255461"/>
                  </a:moveTo>
                  <a:cubicBezTo>
                    <a:pt x="510921" y="396621"/>
                    <a:pt x="396526" y="511016"/>
                    <a:pt x="255461" y="511016"/>
                  </a:cubicBezTo>
                  <a:cubicBezTo>
                    <a:pt x="114395" y="511016"/>
                    <a:pt x="0" y="396621"/>
                    <a:pt x="0" y="255461"/>
                  </a:cubicBezTo>
                  <a:cubicBezTo>
                    <a:pt x="0" y="114300"/>
                    <a:pt x="114395" y="0"/>
                    <a:pt x="255461" y="0"/>
                  </a:cubicBezTo>
                  <a:cubicBezTo>
                    <a:pt x="396526" y="0"/>
                    <a:pt x="510921" y="114395"/>
                    <a:pt x="510921" y="255461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119" name="Groupe 118">
              <a:extLst>
                <a:ext uri="{FF2B5EF4-FFF2-40B4-BE49-F238E27FC236}">
                  <a16:creationId xmlns:a16="http://schemas.microsoft.com/office/drawing/2014/main" id="{85162C35-566C-4717-A804-C9BCDE2B227C}"/>
                </a:ext>
              </a:extLst>
            </p:cNvPr>
            <p:cNvGrpSpPr/>
            <p:nvPr/>
          </p:nvGrpSpPr>
          <p:grpSpPr>
            <a:xfrm>
              <a:off x="10919269" y="6118782"/>
              <a:ext cx="995457" cy="497967"/>
              <a:chOff x="1523809" y="6061041"/>
              <a:chExt cx="995457" cy="497967"/>
            </a:xfrm>
            <a:solidFill>
              <a:schemeClr val="bg1"/>
            </a:solidFill>
          </p:grpSpPr>
          <p:sp>
            <p:nvSpPr>
              <p:cNvPr id="123" name="Forme libre : forme 122">
                <a:extLst>
                  <a:ext uri="{FF2B5EF4-FFF2-40B4-BE49-F238E27FC236}">
                    <a16:creationId xmlns:a16="http://schemas.microsoft.com/office/drawing/2014/main" id="{1C8613BC-E977-4D97-AE03-50BAE8146325}"/>
                  </a:ext>
                </a:extLst>
              </p:cNvPr>
              <p:cNvSpPr/>
              <p:nvPr/>
            </p:nvSpPr>
            <p:spPr>
              <a:xfrm>
                <a:off x="1648682" y="6264399"/>
                <a:ext cx="89820" cy="85629"/>
              </a:xfrm>
              <a:custGeom>
                <a:avLst/>
                <a:gdLst>
                  <a:gd name="connsiteX0" fmla="*/ 31528 w 89820"/>
                  <a:gd name="connsiteY0" fmla="*/ 54007 h 85629"/>
                  <a:gd name="connsiteX1" fmla="*/ 0 w 89820"/>
                  <a:gd name="connsiteY1" fmla="*/ 0 h 85629"/>
                  <a:gd name="connsiteX2" fmla="*/ 30480 w 89820"/>
                  <a:gd name="connsiteY2" fmla="*/ 0 h 85629"/>
                  <a:gd name="connsiteX3" fmla="*/ 45244 w 89820"/>
                  <a:gd name="connsiteY3" fmla="*/ 29242 h 85629"/>
                  <a:gd name="connsiteX4" fmla="*/ 60103 w 89820"/>
                  <a:gd name="connsiteY4" fmla="*/ 0 h 85629"/>
                  <a:gd name="connsiteX5" fmla="*/ 89821 w 89820"/>
                  <a:gd name="connsiteY5" fmla="*/ 0 h 85629"/>
                  <a:gd name="connsiteX6" fmla="*/ 59055 w 89820"/>
                  <a:gd name="connsiteY6" fmla="*/ 54007 h 85629"/>
                  <a:gd name="connsiteX7" fmla="*/ 59055 w 89820"/>
                  <a:gd name="connsiteY7" fmla="*/ 85630 h 85629"/>
                  <a:gd name="connsiteX8" fmla="*/ 31528 w 89820"/>
                  <a:gd name="connsiteY8" fmla="*/ 85630 h 85629"/>
                  <a:gd name="connsiteX9" fmla="*/ 31528 w 89820"/>
                  <a:gd name="connsiteY9" fmla="*/ 54007 h 85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9820" h="85629">
                    <a:moveTo>
                      <a:pt x="31528" y="54007"/>
                    </a:moveTo>
                    <a:lnTo>
                      <a:pt x="0" y="0"/>
                    </a:lnTo>
                    <a:lnTo>
                      <a:pt x="30480" y="0"/>
                    </a:lnTo>
                    <a:lnTo>
                      <a:pt x="45244" y="29242"/>
                    </a:lnTo>
                    <a:lnTo>
                      <a:pt x="60103" y="0"/>
                    </a:lnTo>
                    <a:lnTo>
                      <a:pt x="89821" y="0"/>
                    </a:lnTo>
                    <a:lnTo>
                      <a:pt x="59055" y="54007"/>
                    </a:lnTo>
                    <a:lnTo>
                      <a:pt x="59055" y="85630"/>
                    </a:lnTo>
                    <a:lnTo>
                      <a:pt x="31528" y="85630"/>
                    </a:lnTo>
                    <a:lnTo>
                      <a:pt x="31528" y="540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124" name="Forme libre : forme 123">
                <a:extLst>
                  <a:ext uri="{FF2B5EF4-FFF2-40B4-BE49-F238E27FC236}">
                    <a16:creationId xmlns:a16="http://schemas.microsoft.com/office/drawing/2014/main" id="{18F04695-7180-4A18-B6CF-7AB43ACEADBD}"/>
                  </a:ext>
                </a:extLst>
              </p:cNvPr>
              <p:cNvSpPr/>
              <p:nvPr/>
            </p:nvSpPr>
            <p:spPr>
              <a:xfrm>
                <a:off x="1738217" y="6286879"/>
                <a:ext cx="70675" cy="63245"/>
              </a:xfrm>
              <a:custGeom>
                <a:avLst/>
                <a:gdLst>
                  <a:gd name="connsiteX0" fmla="*/ 0 w 70675"/>
                  <a:gd name="connsiteY0" fmla="*/ 0 h 63245"/>
                  <a:gd name="connsiteX1" fmla="*/ 25051 w 70675"/>
                  <a:gd name="connsiteY1" fmla="*/ 0 h 63245"/>
                  <a:gd name="connsiteX2" fmla="*/ 36004 w 70675"/>
                  <a:gd name="connsiteY2" fmla="*/ 37909 h 63245"/>
                  <a:gd name="connsiteX3" fmla="*/ 46768 w 70675"/>
                  <a:gd name="connsiteY3" fmla="*/ 0 h 63245"/>
                  <a:gd name="connsiteX4" fmla="*/ 70675 w 70675"/>
                  <a:gd name="connsiteY4" fmla="*/ 0 h 63245"/>
                  <a:gd name="connsiteX5" fmla="*/ 50197 w 70675"/>
                  <a:gd name="connsiteY5" fmla="*/ 63246 h 63245"/>
                  <a:gd name="connsiteX6" fmla="*/ 22098 w 70675"/>
                  <a:gd name="connsiteY6" fmla="*/ 63246 h 63245"/>
                  <a:gd name="connsiteX7" fmla="*/ 0 w 70675"/>
                  <a:gd name="connsiteY7" fmla="*/ 0 h 63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0675" h="63245">
                    <a:moveTo>
                      <a:pt x="0" y="0"/>
                    </a:moveTo>
                    <a:lnTo>
                      <a:pt x="25051" y="0"/>
                    </a:lnTo>
                    <a:lnTo>
                      <a:pt x="36004" y="37909"/>
                    </a:lnTo>
                    <a:lnTo>
                      <a:pt x="46768" y="0"/>
                    </a:lnTo>
                    <a:lnTo>
                      <a:pt x="70675" y="0"/>
                    </a:lnTo>
                    <a:lnTo>
                      <a:pt x="50197" y="63246"/>
                    </a:lnTo>
                    <a:lnTo>
                      <a:pt x="22098" y="6324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125" name="Forme libre : forme 124">
                <a:extLst>
                  <a:ext uri="{FF2B5EF4-FFF2-40B4-BE49-F238E27FC236}">
                    <a16:creationId xmlns:a16="http://schemas.microsoft.com/office/drawing/2014/main" id="{D378B172-F6CD-458C-AE0A-709F5795C847}"/>
                  </a:ext>
                </a:extLst>
              </p:cNvPr>
              <p:cNvSpPr/>
              <p:nvPr/>
            </p:nvSpPr>
            <p:spPr>
              <a:xfrm>
                <a:off x="1811655" y="6284593"/>
                <a:ext cx="72294" cy="67722"/>
              </a:xfrm>
              <a:custGeom>
                <a:avLst/>
                <a:gdLst>
                  <a:gd name="connsiteX0" fmla="*/ 70199 w 72294"/>
                  <a:gd name="connsiteY0" fmla="*/ 46768 h 67722"/>
                  <a:gd name="connsiteX1" fmla="*/ 35338 w 72294"/>
                  <a:gd name="connsiteY1" fmla="*/ 67723 h 67722"/>
                  <a:gd name="connsiteX2" fmla="*/ 0 w 72294"/>
                  <a:gd name="connsiteY2" fmla="*/ 34385 h 67722"/>
                  <a:gd name="connsiteX3" fmla="*/ 36290 w 72294"/>
                  <a:gd name="connsiteY3" fmla="*/ 0 h 67722"/>
                  <a:gd name="connsiteX4" fmla="*/ 72295 w 72294"/>
                  <a:gd name="connsiteY4" fmla="*/ 37909 h 67722"/>
                  <a:gd name="connsiteX5" fmla="*/ 72295 w 72294"/>
                  <a:gd name="connsiteY5" fmla="*/ 39433 h 67722"/>
                  <a:gd name="connsiteX6" fmla="*/ 25146 w 72294"/>
                  <a:gd name="connsiteY6" fmla="*/ 39433 h 67722"/>
                  <a:gd name="connsiteX7" fmla="*/ 36862 w 72294"/>
                  <a:gd name="connsiteY7" fmla="*/ 52102 h 67722"/>
                  <a:gd name="connsiteX8" fmla="*/ 46292 w 72294"/>
                  <a:gd name="connsiteY8" fmla="*/ 46863 h 67722"/>
                  <a:gd name="connsiteX9" fmla="*/ 70390 w 72294"/>
                  <a:gd name="connsiteY9" fmla="*/ 46863 h 67722"/>
                  <a:gd name="connsiteX10" fmla="*/ 47435 w 72294"/>
                  <a:gd name="connsiteY10" fmla="*/ 26765 h 67722"/>
                  <a:gd name="connsiteX11" fmla="*/ 36004 w 72294"/>
                  <a:gd name="connsiteY11" fmla="*/ 14954 h 67722"/>
                  <a:gd name="connsiteX12" fmla="*/ 25051 w 72294"/>
                  <a:gd name="connsiteY12" fmla="*/ 26765 h 67722"/>
                  <a:gd name="connsiteX13" fmla="*/ 47435 w 72294"/>
                  <a:gd name="connsiteY13" fmla="*/ 26765 h 67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2294" h="67722">
                    <a:moveTo>
                      <a:pt x="70199" y="46768"/>
                    </a:moveTo>
                    <a:cubicBezTo>
                      <a:pt x="66770" y="60484"/>
                      <a:pt x="54864" y="67723"/>
                      <a:pt x="35338" y="67723"/>
                    </a:cubicBezTo>
                    <a:cubicBezTo>
                      <a:pt x="13430" y="67723"/>
                      <a:pt x="0" y="54483"/>
                      <a:pt x="0" y="34385"/>
                    </a:cubicBezTo>
                    <a:cubicBezTo>
                      <a:pt x="0" y="13144"/>
                      <a:pt x="13811" y="0"/>
                      <a:pt x="36290" y="0"/>
                    </a:cubicBezTo>
                    <a:cubicBezTo>
                      <a:pt x="58769" y="0"/>
                      <a:pt x="72295" y="14002"/>
                      <a:pt x="72295" y="37909"/>
                    </a:cubicBezTo>
                    <a:lnTo>
                      <a:pt x="72295" y="39433"/>
                    </a:lnTo>
                    <a:lnTo>
                      <a:pt x="25146" y="39433"/>
                    </a:lnTo>
                    <a:cubicBezTo>
                      <a:pt x="25337" y="47530"/>
                      <a:pt x="29527" y="52102"/>
                      <a:pt x="36862" y="52102"/>
                    </a:cubicBezTo>
                    <a:cubicBezTo>
                      <a:pt x="41719" y="52102"/>
                      <a:pt x="45053" y="50197"/>
                      <a:pt x="46292" y="46863"/>
                    </a:cubicBezTo>
                    <a:lnTo>
                      <a:pt x="70390" y="46863"/>
                    </a:lnTo>
                    <a:close/>
                    <a:moveTo>
                      <a:pt x="47435" y="26765"/>
                    </a:moveTo>
                    <a:cubicBezTo>
                      <a:pt x="46958" y="18859"/>
                      <a:pt x="43148" y="14954"/>
                      <a:pt x="36004" y="14954"/>
                    </a:cubicBezTo>
                    <a:cubicBezTo>
                      <a:pt x="29432" y="14954"/>
                      <a:pt x="25432" y="19241"/>
                      <a:pt x="25051" y="26765"/>
                    </a:cubicBezTo>
                    <a:lnTo>
                      <a:pt x="47435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126" name="Forme libre : forme 125">
                <a:extLst>
                  <a:ext uri="{FF2B5EF4-FFF2-40B4-BE49-F238E27FC236}">
                    <a16:creationId xmlns:a16="http://schemas.microsoft.com/office/drawing/2014/main" id="{05D06302-BBC2-4357-BABD-E86AD25C9C84}"/>
                  </a:ext>
                </a:extLst>
              </p:cNvPr>
              <p:cNvSpPr/>
              <p:nvPr/>
            </p:nvSpPr>
            <p:spPr>
              <a:xfrm>
                <a:off x="1897189" y="6264400"/>
                <a:ext cx="25336" cy="85629"/>
              </a:xfrm>
              <a:custGeom>
                <a:avLst/>
                <a:gdLst>
                  <a:gd name="connsiteX0" fmla="*/ 0 w 25336"/>
                  <a:gd name="connsiteY0" fmla="*/ 0 h 85629"/>
                  <a:gd name="connsiteX1" fmla="*/ 25337 w 25336"/>
                  <a:gd name="connsiteY1" fmla="*/ 0 h 85629"/>
                  <a:gd name="connsiteX2" fmla="*/ 25337 w 25336"/>
                  <a:gd name="connsiteY2" fmla="*/ 85630 h 85629"/>
                  <a:gd name="connsiteX3" fmla="*/ 0 w 25336"/>
                  <a:gd name="connsiteY3" fmla="*/ 85630 h 85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336" h="85629">
                    <a:moveTo>
                      <a:pt x="0" y="0"/>
                    </a:moveTo>
                    <a:lnTo>
                      <a:pt x="25337" y="0"/>
                    </a:lnTo>
                    <a:lnTo>
                      <a:pt x="25337" y="85630"/>
                    </a:lnTo>
                    <a:lnTo>
                      <a:pt x="0" y="856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127" name="Forme libre : forme 126">
                <a:extLst>
                  <a:ext uri="{FF2B5EF4-FFF2-40B4-BE49-F238E27FC236}">
                    <a16:creationId xmlns:a16="http://schemas.microsoft.com/office/drawing/2014/main" id="{224C95BB-49FB-4D36-B40A-8155ED659FBB}"/>
                  </a:ext>
                </a:extLst>
              </p:cNvPr>
              <p:cNvSpPr/>
              <p:nvPr/>
            </p:nvSpPr>
            <p:spPr>
              <a:xfrm>
                <a:off x="1939099" y="6262304"/>
                <a:ext cx="25336" cy="87820"/>
              </a:xfrm>
              <a:custGeom>
                <a:avLst/>
                <a:gdLst>
                  <a:gd name="connsiteX0" fmla="*/ 0 w 25336"/>
                  <a:gd name="connsiteY0" fmla="*/ 0 h 87820"/>
                  <a:gd name="connsiteX1" fmla="*/ 25337 w 25336"/>
                  <a:gd name="connsiteY1" fmla="*/ 0 h 87820"/>
                  <a:gd name="connsiteX2" fmla="*/ 25337 w 25336"/>
                  <a:gd name="connsiteY2" fmla="*/ 18097 h 87820"/>
                  <a:gd name="connsiteX3" fmla="*/ 0 w 25336"/>
                  <a:gd name="connsiteY3" fmla="*/ 18097 h 87820"/>
                  <a:gd name="connsiteX4" fmla="*/ 0 w 25336"/>
                  <a:gd name="connsiteY4" fmla="*/ 0 h 87820"/>
                  <a:gd name="connsiteX5" fmla="*/ 0 w 25336"/>
                  <a:gd name="connsiteY5" fmla="*/ 24575 h 87820"/>
                  <a:gd name="connsiteX6" fmla="*/ 25337 w 25336"/>
                  <a:gd name="connsiteY6" fmla="*/ 24575 h 87820"/>
                  <a:gd name="connsiteX7" fmla="*/ 25337 w 25336"/>
                  <a:gd name="connsiteY7" fmla="*/ 87820 h 87820"/>
                  <a:gd name="connsiteX8" fmla="*/ 0 w 25336"/>
                  <a:gd name="connsiteY8" fmla="*/ 87820 h 87820"/>
                  <a:gd name="connsiteX9" fmla="*/ 0 w 25336"/>
                  <a:gd name="connsiteY9" fmla="*/ 24575 h 87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336" h="87820">
                    <a:moveTo>
                      <a:pt x="0" y="0"/>
                    </a:moveTo>
                    <a:lnTo>
                      <a:pt x="25337" y="0"/>
                    </a:lnTo>
                    <a:lnTo>
                      <a:pt x="25337" y="18097"/>
                    </a:lnTo>
                    <a:lnTo>
                      <a:pt x="0" y="18097"/>
                    </a:lnTo>
                    <a:lnTo>
                      <a:pt x="0" y="0"/>
                    </a:lnTo>
                    <a:close/>
                    <a:moveTo>
                      <a:pt x="0" y="24575"/>
                    </a:moveTo>
                    <a:lnTo>
                      <a:pt x="25337" y="24575"/>
                    </a:lnTo>
                    <a:lnTo>
                      <a:pt x="25337" y="87820"/>
                    </a:lnTo>
                    <a:lnTo>
                      <a:pt x="0" y="87820"/>
                    </a:lnTo>
                    <a:lnTo>
                      <a:pt x="0" y="2457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128" name="Forme libre : forme 127">
                <a:extLst>
                  <a:ext uri="{FF2B5EF4-FFF2-40B4-BE49-F238E27FC236}">
                    <a16:creationId xmlns:a16="http://schemas.microsoft.com/office/drawing/2014/main" id="{1E948E81-843F-4825-A87C-318789E6584B}"/>
                  </a:ext>
                </a:extLst>
              </p:cNvPr>
              <p:cNvSpPr/>
              <p:nvPr/>
            </p:nvSpPr>
            <p:spPr>
              <a:xfrm>
                <a:off x="1980342" y="6285259"/>
                <a:ext cx="68294" cy="64865"/>
              </a:xfrm>
              <a:custGeom>
                <a:avLst/>
                <a:gdLst>
                  <a:gd name="connsiteX0" fmla="*/ 0 w 68294"/>
                  <a:gd name="connsiteY0" fmla="*/ 1619 h 64865"/>
                  <a:gd name="connsiteX1" fmla="*/ 22860 w 68294"/>
                  <a:gd name="connsiteY1" fmla="*/ 1619 h 64865"/>
                  <a:gd name="connsiteX2" fmla="*/ 22860 w 68294"/>
                  <a:gd name="connsiteY2" fmla="*/ 10954 h 64865"/>
                  <a:gd name="connsiteX3" fmla="*/ 45053 w 68294"/>
                  <a:gd name="connsiteY3" fmla="*/ 0 h 64865"/>
                  <a:gd name="connsiteX4" fmla="*/ 63056 w 68294"/>
                  <a:gd name="connsiteY4" fmla="*/ 7620 h 64865"/>
                  <a:gd name="connsiteX5" fmla="*/ 68294 w 68294"/>
                  <a:gd name="connsiteY5" fmla="*/ 32004 h 64865"/>
                  <a:gd name="connsiteX6" fmla="*/ 68294 w 68294"/>
                  <a:gd name="connsiteY6" fmla="*/ 64865 h 64865"/>
                  <a:gd name="connsiteX7" fmla="*/ 43148 w 68294"/>
                  <a:gd name="connsiteY7" fmla="*/ 64865 h 64865"/>
                  <a:gd name="connsiteX8" fmla="*/ 43148 w 68294"/>
                  <a:gd name="connsiteY8" fmla="*/ 32099 h 64865"/>
                  <a:gd name="connsiteX9" fmla="*/ 34576 w 68294"/>
                  <a:gd name="connsiteY9" fmla="*/ 19431 h 64865"/>
                  <a:gd name="connsiteX10" fmla="*/ 25146 w 68294"/>
                  <a:gd name="connsiteY10" fmla="*/ 32194 h 64865"/>
                  <a:gd name="connsiteX11" fmla="*/ 25146 w 68294"/>
                  <a:gd name="connsiteY11" fmla="*/ 64865 h 64865"/>
                  <a:gd name="connsiteX12" fmla="*/ 0 w 68294"/>
                  <a:gd name="connsiteY12" fmla="*/ 64865 h 64865"/>
                  <a:gd name="connsiteX13" fmla="*/ 0 w 68294"/>
                  <a:gd name="connsiteY13" fmla="*/ 1619 h 64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8294" h="64865">
                    <a:moveTo>
                      <a:pt x="0" y="1619"/>
                    </a:moveTo>
                    <a:lnTo>
                      <a:pt x="22860" y="1619"/>
                    </a:lnTo>
                    <a:lnTo>
                      <a:pt x="22860" y="10954"/>
                    </a:lnTo>
                    <a:cubicBezTo>
                      <a:pt x="28670" y="3619"/>
                      <a:pt x="35814" y="0"/>
                      <a:pt x="45053" y="0"/>
                    </a:cubicBezTo>
                    <a:cubicBezTo>
                      <a:pt x="52769" y="0"/>
                      <a:pt x="58865" y="2572"/>
                      <a:pt x="63056" y="7620"/>
                    </a:cubicBezTo>
                    <a:cubicBezTo>
                      <a:pt x="67913" y="13430"/>
                      <a:pt x="68294" y="21050"/>
                      <a:pt x="68294" y="32004"/>
                    </a:cubicBezTo>
                    <a:lnTo>
                      <a:pt x="68294" y="64865"/>
                    </a:lnTo>
                    <a:lnTo>
                      <a:pt x="43148" y="64865"/>
                    </a:lnTo>
                    <a:lnTo>
                      <a:pt x="43148" y="32099"/>
                    </a:lnTo>
                    <a:cubicBezTo>
                      <a:pt x="43148" y="23432"/>
                      <a:pt x="41529" y="19431"/>
                      <a:pt x="34576" y="19431"/>
                    </a:cubicBezTo>
                    <a:cubicBezTo>
                      <a:pt x="28289" y="19431"/>
                      <a:pt x="25146" y="23622"/>
                      <a:pt x="25146" y="32194"/>
                    </a:cubicBezTo>
                    <a:lnTo>
                      <a:pt x="25146" y="64865"/>
                    </a:lnTo>
                    <a:lnTo>
                      <a:pt x="0" y="64865"/>
                    </a:lnTo>
                    <a:lnTo>
                      <a:pt x="0" y="16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129" name="Forme libre : forme 128">
                <a:extLst>
                  <a:ext uri="{FF2B5EF4-FFF2-40B4-BE49-F238E27FC236}">
                    <a16:creationId xmlns:a16="http://schemas.microsoft.com/office/drawing/2014/main" id="{977E827F-4518-4BB7-97C2-392FAFE58594}"/>
                  </a:ext>
                </a:extLst>
              </p:cNvPr>
              <p:cNvSpPr/>
              <p:nvPr/>
            </p:nvSpPr>
            <p:spPr>
              <a:xfrm>
                <a:off x="2059971" y="6284593"/>
                <a:ext cx="72294" cy="67722"/>
              </a:xfrm>
              <a:custGeom>
                <a:avLst/>
                <a:gdLst>
                  <a:gd name="connsiteX0" fmla="*/ 70199 w 72294"/>
                  <a:gd name="connsiteY0" fmla="*/ 46768 h 67722"/>
                  <a:gd name="connsiteX1" fmla="*/ 35338 w 72294"/>
                  <a:gd name="connsiteY1" fmla="*/ 67723 h 67722"/>
                  <a:gd name="connsiteX2" fmla="*/ 0 w 72294"/>
                  <a:gd name="connsiteY2" fmla="*/ 34385 h 67722"/>
                  <a:gd name="connsiteX3" fmla="*/ 36290 w 72294"/>
                  <a:gd name="connsiteY3" fmla="*/ 0 h 67722"/>
                  <a:gd name="connsiteX4" fmla="*/ 72295 w 72294"/>
                  <a:gd name="connsiteY4" fmla="*/ 37909 h 67722"/>
                  <a:gd name="connsiteX5" fmla="*/ 72295 w 72294"/>
                  <a:gd name="connsiteY5" fmla="*/ 39433 h 67722"/>
                  <a:gd name="connsiteX6" fmla="*/ 25146 w 72294"/>
                  <a:gd name="connsiteY6" fmla="*/ 39433 h 67722"/>
                  <a:gd name="connsiteX7" fmla="*/ 36862 w 72294"/>
                  <a:gd name="connsiteY7" fmla="*/ 52102 h 67722"/>
                  <a:gd name="connsiteX8" fmla="*/ 46292 w 72294"/>
                  <a:gd name="connsiteY8" fmla="*/ 46863 h 67722"/>
                  <a:gd name="connsiteX9" fmla="*/ 70390 w 72294"/>
                  <a:gd name="connsiteY9" fmla="*/ 46863 h 67722"/>
                  <a:gd name="connsiteX10" fmla="*/ 47435 w 72294"/>
                  <a:gd name="connsiteY10" fmla="*/ 26765 h 67722"/>
                  <a:gd name="connsiteX11" fmla="*/ 36004 w 72294"/>
                  <a:gd name="connsiteY11" fmla="*/ 14954 h 67722"/>
                  <a:gd name="connsiteX12" fmla="*/ 25051 w 72294"/>
                  <a:gd name="connsiteY12" fmla="*/ 26765 h 67722"/>
                  <a:gd name="connsiteX13" fmla="*/ 47435 w 72294"/>
                  <a:gd name="connsiteY13" fmla="*/ 26765 h 67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2294" h="67722">
                    <a:moveTo>
                      <a:pt x="70199" y="46768"/>
                    </a:moveTo>
                    <a:cubicBezTo>
                      <a:pt x="66770" y="60484"/>
                      <a:pt x="54864" y="67723"/>
                      <a:pt x="35338" y="67723"/>
                    </a:cubicBezTo>
                    <a:cubicBezTo>
                      <a:pt x="13430" y="67723"/>
                      <a:pt x="0" y="54483"/>
                      <a:pt x="0" y="34385"/>
                    </a:cubicBezTo>
                    <a:cubicBezTo>
                      <a:pt x="0" y="13144"/>
                      <a:pt x="13811" y="0"/>
                      <a:pt x="36290" y="0"/>
                    </a:cubicBezTo>
                    <a:cubicBezTo>
                      <a:pt x="58769" y="0"/>
                      <a:pt x="72295" y="14002"/>
                      <a:pt x="72295" y="37909"/>
                    </a:cubicBezTo>
                    <a:lnTo>
                      <a:pt x="72295" y="39433"/>
                    </a:lnTo>
                    <a:lnTo>
                      <a:pt x="25146" y="39433"/>
                    </a:lnTo>
                    <a:cubicBezTo>
                      <a:pt x="25432" y="47530"/>
                      <a:pt x="29527" y="52102"/>
                      <a:pt x="36862" y="52102"/>
                    </a:cubicBezTo>
                    <a:cubicBezTo>
                      <a:pt x="41719" y="52102"/>
                      <a:pt x="45053" y="50197"/>
                      <a:pt x="46292" y="46863"/>
                    </a:cubicBezTo>
                    <a:lnTo>
                      <a:pt x="70390" y="46863"/>
                    </a:lnTo>
                    <a:close/>
                    <a:moveTo>
                      <a:pt x="47435" y="26765"/>
                    </a:moveTo>
                    <a:cubicBezTo>
                      <a:pt x="46958" y="18859"/>
                      <a:pt x="43148" y="14954"/>
                      <a:pt x="36004" y="14954"/>
                    </a:cubicBezTo>
                    <a:cubicBezTo>
                      <a:pt x="29432" y="14954"/>
                      <a:pt x="25432" y="19241"/>
                      <a:pt x="25051" y="26765"/>
                    </a:cubicBezTo>
                    <a:lnTo>
                      <a:pt x="47435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130" name="Forme libre : forme 129">
                <a:extLst>
                  <a:ext uri="{FF2B5EF4-FFF2-40B4-BE49-F238E27FC236}">
                    <a16:creationId xmlns:a16="http://schemas.microsoft.com/office/drawing/2014/main" id="{C5269121-C981-46F8-9CE4-E15FB3276D05}"/>
                  </a:ext>
                </a:extLst>
              </p:cNvPr>
              <p:cNvSpPr/>
              <p:nvPr/>
            </p:nvSpPr>
            <p:spPr>
              <a:xfrm>
                <a:off x="2140934" y="6284593"/>
                <a:ext cx="65722" cy="67722"/>
              </a:xfrm>
              <a:custGeom>
                <a:avLst/>
                <a:gdLst>
                  <a:gd name="connsiteX0" fmla="*/ 24479 w 65722"/>
                  <a:gd name="connsiteY0" fmla="*/ 45625 h 67722"/>
                  <a:gd name="connsiteX1" fmla="*/ 32671 w 65722"/>
                  <a:gd name="connsiteY1" fmla="*/ 53626 h 67722"/>
                  <a:gd name="connsiteX2" fmla="*/ 40862 w 65722"/>
                  <a:gd name="connsiteY2" fmla="*/ 48387 h 67722"/>
                  <a:gd name="connsiteX3" fmla="*/ 30289 w 65722"/>
                  <a:gd name="connsiteY3" fmla="*/ 41815 h 67722"/>
                  <a:gd name="connsiteX4" fmla="*/ 1714 w 65722"/>
                  <a:gd name="connsiteY4" fmla="*/ 20860 h 67722"/>
                  <a:gd name="connsiteX5" fmla="*/ 32766 w 65722"/>
                  <a:gd name="connsiteY5" fmla="*/ 0 h 67722"/>
                  <a:gd name="connsiteX6" fmla="*/ 63627 w 65722"/>
                  <a:gd name="connsiteY6" fmla="*/ 19907 h 67722"/>
                  <a:gd name="connsiteX7" fmla="*/ 40957 w 65722"/>
                  <a:gd name="connsiteY7" fmla="*/ 19907 h 67722"/>
                  <a:gd name="connsiteX8" fmla="*/ 32956 w 65722"/>
                  <a:gd name="connsiteY8" fmla="*/ 13716 h 67722"/>
                  <a:gd name="connsiteX9" fmla="*/ 26194 w 65722"/>
                  <a:gd name="connsiteY9" fmla="*/ 18097 h 67722"/>
                  <a:gd name="connsiteX10" fmla="*/ 38195 w 65722"/>
                  <a:gd name="connsiteY10" fmla="*/ 24384 h 67722"/>
                  <a:gd name="connsiteX11" fmla="*/ 65722 w 65722"/>
                  <a:gd name="connsiteY11" fmla="*/ 45815 h 67722"/>
                  <a:gd name="connsiteX12" fmla="*/ 32290 w 65722"/>
                  <a:gd name="connsiteY12" fmla="*/ 67723 h 67722"/>
                  <a:gd name="connsiteX13" fmla="*/ 0 w 65722"/>
                  <a:gd name="connsiteY13" fmla="*/ 45530 h 67722"/>
                  <a:gd name="connsiteX14" fmla="*/ 24384 w 65722"/>
                  <a:gd name="connsiteY14" fmla="*/ 45530 h 67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5722" h="67722">
                    <a:moveTo>
                      <a:pt x="24479" y="45625"/>
                    </a:moveTo>
                    <a:cubicBezTo>
                      <a:pt x="24479" y="50959"/>
                      <a:pt x="27241" y="53626"/>
                      <a:pt x="32671" y="53626"/>
                    </a:cubicBezTo>
                    <a:cubicBezTo>
                      <a:pt x="38100" y="53626"/>
                      <a:pt x="40862" y="51721"/>
                      <a:pt x="40862" y="48387"/>
                    </a:cubicBezTo>
                    <a:cubicBezTo>
                      <a:pt x="40862" y="43815"/>
                      <a:pt x="37243" y="43339"/>
                      <a:pt x="30289" y="41815"/>
                    </a:cubicBezTo>
                    <a:cubicBezTo>
                      <a:pt x="10763" y="37624"/>
                      <a:pt x="1714" y="34195"/>
                      <a:pt x="1714" y="20860"/>
                    </a:cubicBezTo>
                    <a:cubicBezTo>
                      <a:pt x="1714" y="7525"/>
                      <a:pt x="12287" y="0"/>
                      <a:pt x="32766" y="0"/>
                    </a:cubicBezTo>
                    <a:cubicBezTo>
                      <a:pt x="51721" y="0"/>
                      <a:pt x="62103" y="6763"/>
                      <a:pt x="63627" y="19907"/>
                    </a:cubicBezTo>
                    <a:lnTo>
                      <a:pt x="40957" y="19907"/>
                    </a:lnTo>
                    <a:cubicBezTo>
                      <a:pt x="40576" y="16192"/>
                      <a:pt x="37528" y="13716"/>
                      <a:pt x="32956" y="13716"/>
                    </a:cubicBezTo>
                    <a:cubicBezTo>
                      <a:pt x="28384" y="13716"/>
                      <a:pt x="26194" y="15335"/>
                      <a:pt x="26194" y="18097"/>
                    </a:cubicBezTo>
                    <a:cubicBezTo>
                      <a:pt x="26194" y="22669"/>
                      <a:pt x="30385" y="22669"/>
                      <a:pt x="38195" y="24384"/>
                    </a:cubicBezTo>
                    <a:cubicBezTo>
                      <a:pt x="57055" y="28670"/>
                      <a:pt x="65722" y="32099"/>
                      <a:pt x="65722" y="45815"/>
                    </a:cubicBezTo>
                    <a:cubicBezTo>
                      <a:pt x="65722" y="60198"/>
                      <a:pt x="54388" y="67723"/>
                      <a:pt x="32290" y="67723"/>
                    </a:cubicBezTo>
                    <a:cubicBezTo>
                      <a:pt x="11811" y="67723"/>
                      <a:pt x="1048" y="60293"/>
                      <a:pt x="0" y="45530"/>
                    </a:cubicBezTo>
                    <a:lnTo>
                      <a:pt x="24384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131" name="Forme libre : forme 130">
                <a:extLst>
                  <a:ext uri="{FF2B5EF4-FFF2-40B4-BE49-F238E27FC236}">
                    <a16:creationId xmlns:a16="http://schemas.microsoft.com/office/drawing/2014/main" id="{C48B57A8-B6E1-4E98-B38B-B9D84EF56D14}"/>
                  </a:ext>
                </a:extLst>
              </p:cNvPr>
              <p:cNvSpPr/>
              <p:nvPr/>
            </p:nvSpPr>
            <p:spPr>
              <a:xfrm>
                <a:off x="1657350" y="6403369"/>
                <a:ext cx="54387" cy="85629"/>
              </a:xfrm>
              <a:custGeom>
                <a:avLst/>
                <a:gdLst>
                  <a:gd name="connsiteX0" fmla="*/ 0 w 54387"/>
                  <a:gd name="connsiteY0" fmla="*/ 0 h 85629"/>
                  <a:gd name="connsiteX1" fmla="*/ 11811 w 54387"/>
                  <a:gd name="connsiteY1" fmla="*/ 0 h 85629"/>
                  <a:gd name="connsiteX2" fmla="*/ 11811 w 54387"/>
                  <a:gd name="connsiteY2" fmla="*/ 74867 h 85629"/>
                  <a:gd name="connsiteX3" fmla="*/ 54388 w 54387"/>
                  <a:gd name="connsiteY3" fmla="*/ 74867 h 85629"/>
                  <a:gd name="connsiteX4" fmla="*/ 54388 w 54387"/>
                  <a:gd name="connsiteY4" fmla="*/ 85630 h 85629"/>
                  <a:gd name="connsiteX5" fmla="*/ 0 w 54387"/>
                  <a:gd name="connsiteY5" fmla="*/ 85630 h 85629"/>
                  <a:gd name="connsiteX6" fmla="*/ 0 w 54387"/>
                  <a:gd name="connsiteY6" fmla="*/ 0 h 85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387" h="85629">
                    <a:moveTo>
                      <a:pt x="0" y="0"/>
                    </a:moveTo>
                    <a:lnTo>
                      <a:pt x="11811" y="0"/>
                    </a:lnTo>
                    <a:lnTo>
                      <a:pt x="11811" y="74867"/>
                    </a:lnTo>
                    <a:lnTo>
                      <a:pt x="54388" y="74867"/>
                    </a:lnTo>
                    <a:lnTo>
                      <a:pt x="54388" y="85630"/>
                    </a:lnTo>
                    <a:lnTo>
                      <a:pt x="0" y="8563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132" name="Forme libre : forme 131">
                <a:extLst>
                  <a:ext uri="{FF2B5EF4-FFF2-40B4-BE49-F238E27FC236}">
                    <a16:creationId xmlns:a16="http://schemas.microsoft.com/office/drawing/2014/main" id="{50271701-C0EA-4239-A7C3-9C2D3C822518}"/>
                  </a:ext>
                </a:extLst>
              </p:cNvPr>
              <p:cNvSpPr/>
              <p:nvPr/>
            </p:nvSpPr>
            <p:spPr>
              <a:xfrm>
                <a:off x="1718405" y="6424705"/>
                <a:ext cx="56102" cy="66293"/>
              </a:xfrm>
              <a:custGeom>
                <a:avLst/>
                <a:gdLst>
                  <a:gd name="connsiteX0" fmla="*/ 55245 w 56102"/>
                  <a:gd name="connsiteY0" fmla="*/ 44196 h 66293"/>
                  <a:gd name="connsiteX1" fmla="*/ 28004 w 56102"/>
                  <a:gd name="connsiteY1" fmla="*/ 66294 h 66293"/>
                  <a:gd name="connsiteX2" fmla="*/ 0 w 56102"/>
                  <a:gd name="connsiteY2" fmla="*/ 33814 h 66293"/>
                  <a:gd name="connsiteX3" fmla="*/ 28004 w 56102"/>
                  <a:gd name="connsiteY3" fmla="*/ 0 h 66293"/>
                  <a:gd name="connsiteX4" fmla="*/ 56102 w 56102"/>
                  <a:gd name="connsiteY4" fmla="*/ 31528 h 66293"/>
                  <a:gd name="connsiteX5" fmla="*/ 56007 w 56102"/>
                  <a:gd name="connsiteY5" fmla="*/ 36195 h 66293"/>
                  <a:gd name="connsiteX6" fmla="*/ 10954 w 56102"/>
                  <a:gd name="connsiteY6" fmla="*/ 36195 h 66293"/>
                  <a:gd name="connsiteX7" fmla="*/ 28956 w 56102"/>
                  <a:gd name="connsiteY7" fmla="*/ 56769 h 66293"/>
                  <a:gd name="connsiteX8" fmla="*/ 44863 w 56102"/>
                  <a:gd name="connsiteY8" fmla="*/ 44196 h 66293"/>
                  <a:gd name="connsiteX9" fmla="*/ 55245 w 56102"/>
                  <a:gd name="connsiteY9" fmla="*/ 44196 h 66293"/>
                  <a:gd name="connsiteX10" fmla="*/ 45148 w 56102"/>
                  <a:gd name="connsiteY10" fmla="*/ 27527 h 66293"/>
                  <a:gd name="connsiteX11" fmla="*/ 28385 w 56102"/>
                  <a:gd name="connsiteY11" fmla="*/ 9334 h 66293"/>
                  <a:gd name="connsiteX12" fmla="*/ 10954 w 56102"/>
                  <a:gd name="connsiteY12" fmla="*/ 27527 h 66293"/>
                  <a:gd name="connsiteX13" fmla="*/ 45148 w 56102"/>
                  <a:gd name="connsiteY13" fmla="*/ 27527 h 66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6102" h="66293">
                    <a:moveTo>
                      <a:pt x="55245" y="44196"/>
                    </a:moveTo>
                    <a:cubicBezTo>
                      <a:pt x="52959" y="58007"/>
                      <a:pt x="42577" y="66294"/>
                      <a:pt x="28004" y="66294"/>
                    </a:cubicBezTo>
                    <a:cubicBezTo>
                      <a:pt x="10858" y="66294"/>
                      <a:pt x="0" y="54007"/>
                      <a:pt x="0" y="33814"/>
                    </a:cubicBezTo>
                    <a:cubicBezTo>
                      <a:pt x="0" y="12287"/>
                      <a:pt x="10858" y="0"/>
                      <a:pt x="28004" y="0"/>
                    </a:cubicBezTo>
                    <a:cubicBezTo>
                      <a:pt x="45148" y="0"/>
                      <a:pt x="56102" y="11335"/>
                      <a:pt x="56102" y="31528"/>
                    </a:cubicBezTo>
                    <a:cubicBezTo>
                      <a:pt x="56102" y="33052"/>
                      <a:pt x="56102" y="34671"/>
                      <a:pt x="56007" y="36195"/>
                    </a:cubicBezTo>
                    <a:lnTo>
                      <a:pt x="10954" y="36195"/>
                    </a:lnTo>
                    <a:cubicBezTo>
                      <a:pt x="11240" y="49435"/>
                      <a:pt x="17907" y="56769"/>
                      <a:pt x="28956" y="56769"/>
                    </a:cubicBezTo>
                    <a:cubicBezTo>
                      <a:pt x="37529" y="56769"/>
                      <a:pt x="43244" y="52292"/>
                      <a:pt x="44863" y="44196"/>
                    </a:cubicBezTo>
                    <a:lnTo>
                      <a:pt x="55245" y="44196"/>
                    </a:lnTo>
                    <a:close/>
                    <a:moveTo>
                      <a:pt x="45148" y="27527"/>
                    </a:moveTo>
                    <a:cubicBezTo>
                      <a:pt x="45053" y="15716"/>
                      <a:pt x="38957" y="9334"/>
                      <a:pt x="28385" y="9334"/>
                    </a:cubicBezTo>
                    <a:cubicBezTo>
                      <a:pt x="17812" y="9334"/>
                      <a:pt x="11906" y="15621"/>
                      <a:pt x="10954" y="27527"/>
                    </a:cubicBezTo>
                    <a:lnTo>
                      <a:pt x="45148" y="2752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133" name="Forme libre : forme 132">
                <a:extLst>
                  <a:ext uri="{FF2B5EF4-FFF2-40B4-BE49-F238E27FC236}">
                    <a16:creationId xmlns:a16="http://schemas.microsoft.com/office/drawing/2014/main" id="{F8531131-735F-4EDE-990A-79762C604300}"/>
                  </a:ext>
                </a:extLst>
              </p:cNvPr>
              <p:cNvSpPr/>
              <p:nvPr/>
            </p:nvSpPr>
            <p:spPr>
              <a:xfrm>
                <a:off x="1823465" y="6403369"/>
                <a:ext cx="69627" cy="85629"/>
              </a:xfrm>
              <a:custGeom>
                <a:avLst/>
                <a:gdLst>
                  <a:gd name="connsiteX0" fmla="*/ 0 w 69627"/>
                  <a:gd name="connsiteY0" fmla="*/ 0 h 85629"/>
                  <a:gd name="connsiteX1" fmla="*/ 32671 w 69627"/>
                  <a:gd name="connsiteY1" fmla="*/ 0 h 85629"/>
                  <a:gd name="connsiteX2" fmla="*/ 69628 w 69627"/>
                  <a:gd name="connsiteY2" fmla="*/ 41529 h 85629"/>
                  <a:gd name="connsiteX3" fmla="*/ 32195 w 69627"/>
                  <a:gd name="connsiteY3" fmla="*/ 85630 h 85629"/>
                  <a:gd name="connsiteX4" fmla="*/ 0 w 69627"/>
                  <a:gd name="connsiteY4" fmla="*/ 85630 h 85629"/>
                  <a:gd name="connsiteX5" fmla="*/ 0 w 69627"/>
                  <a:gd name="connsiteY5" fmla="*/ 0 h 85629"/>
                  <a:gd name="connsiteX6" fmla="*/ 11716 w 69627"/>
                  <a:gd name="connsiteY6" fmla="*/ 9906 h 85629"/>
                  <a:gd name="connsiteX7" fmla="*/ 11716 w 69627"/>
                  <a:gd name="connsiteY7" fmla="*/ 75152 h 85629"/>
                  <a:gd name="connsiteX8" fmla="*/ 31718 w 69627"/>
                  <a:gd name="connsiteY8" fmla="*/ 75152 h 85629"/>
                  <a:gd name="connsiteX9" fmla="*/ 57722 w 69627"/>
                  <a:gd name="connsiteY9" fmla="*/ 42196 h 85629"/>
                  <a:gd name="connsiteX10" fmla="*/ 31718 w 69627"/>
                  <a:gd name="connsiteY10" fmla="*/ 9906 h 85629"/>
                  <a:gd name="connsiteX11" fmla="*/ 11716 w 69627"/>
                  <a:gd name="connsiteY11" fmla="*/ 9906 h 85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9627" h="85629">
                    <a:moveTo>
                      <a:pt x="0" y="0"/>
                    </a:moveTo>
                    <a:lnTo>
                      <a:pt x="32671" y="0"/>
                    </a:lnTo>
                    <a:cubicBezTo>
                      <a:pt x="56579" y="0"/>
                      <a:pt x="69628" y="14669"/>
                      <a:pt x="69628" y="41529"/>
                    </a:cubicBezTo>
                    <a:cubicBezTo>
                      <a:pt x="69628" y="68390"/>
                      <a:pt x="55531" y="85630"/>
                      <a:pt x="32195" y="85630"/>
                    </a:cubicBezTo>
                    <a:lnTo>
                      <a:pt x="0" y="85630"/>
                    </a:lnTo>
                    <a:lnTo>
                      <a:pt x="0" y="0"/>
                    </a:lnTo>
                    <a:close/>
                    <a:moveTo>
                      <a:pt x="11716" y="9906"/>
                    </a:moveTo>
                    <a:lnTo>
                      <a:pt x="11716" y="75152"/>
                    </a:lnTo>
                    <a:lnTo>
                      <a:pt x="31718" y="75152"/>
                    </a:lnTo>
                    <a:cubicBezTo>
                      <a:pt x="48768" y="75152"/>
                      <a:pt x="57722" y="64008"/>
                      <a:pt x="57722" y="42196"/>
                    </a:cubicBezTo>
                    <a:cubicBezTo>
                      <a:pt x="57722" y="20383"/>
                      <a:pt x="48387" y="9906"/>
                      <a:pt x="31718" y="9906"/>
                    </a:cubicBezTo>
                    <a:lnTo>
                      <a:pt x="11716" y="990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134" name="Forme libre : forme 133">
                <a:extLst>
                  <a:ext uri="{FF2B5EF4-FFF2-40B4-BE49-F238E27FC236}">
                    <a16:creationId xmlns:a16="http://schemas.microsoft.com/office/drawing/2014/main" id="{B3532C63-94CD-4AC5-A0C5-56DF7BF2DD1C}"/>
                  </a:ext>
                </a:extLst>
              </p:cNvPr>
              <p:cNvSpPr/>
              <p:nvPr/>
            </p:nvSpPr>
            <p:spPr>
              <a:xfrm>
                <a:off x="1905095" y="6398035"/>
                <a:ext cx="56102" cy="93059"/>
              </a:xfrm>
              <a:custGeom>
                <a:avLst/>
                <a:gdLst>
                  <a:gd name="connsiteX0" fmla="*/ 55245 w 56102"/>
                  <a:gd name="connsiteY0" fmla="*/ 70866 h 93059"/>
                  <a:gd name="connsiteX1" fmla="*/ 28004 w 56102"/>
                  <a:gd name="connsiteY1" fmla="*/ 93059 h 93059"/>
                  <a:gd name="connsiteX2" fmla="*/ 0 w 56102"/>
                  <a:gd name="connsiteY2" fmla="*/ 60579 h 93059"/>
                  <a:gd name="connsiteX3" fmla="*/ 28004 w 56102"/>
                  <a:gd name="connsiteY3" fmla="*/ 26765 h 93059"/>
                  <a:gd name="connsiteX4" fmla="*/ 56102 w 56102"/>
                  <a:gd name="connsiteY4" fmla="*/ 58293 h 93059"/>
                  <a:gd name="connsiteX5" fmla="*/ 56007 w 56102"/>
                  <a:gd name="connsiteY5" fmla="*/ 62960 h 93059"/>
                  <a:gd name="connsiteX6" fmla="*/ 10954 w 56102"/>
                  <a:gd name="connsiteY6" fmla="*/ 62960 h 93059"/>
                  <a:gd name="connsiteX7" fmla="*/ 28956 w 56102"/>
                  <a:gd name="connsiteY7" fmla="*/ 83534 h 93059"/>
                  <a:gd name="connsiteX8" fmla="*/ 44958 w 56102"/>
                  <a:gd name="connsiteY8" fmla="*/ 70866 h 93059"/>
                  <a:gd name="connsiteX9" fmla="*/ 55340 w 56102"/>
                  <a:gd name="connsiteY9" fmla="*/ 70866 h 93059"/>
                  <a:gd name="connsiteX10" fmla="*/ 45149 w 56102"/>
                  <a:gd name="connsiteY10" fmla="*/ 54197 h 93059"/>
                  <a:gd name="connsiteX11" fmla="*/ 28385 w 56102"/>
                  <a:gd name="connsiteY11" fmla="*/ 36005 h 93059"/>
                  <a:gd name="connsiteX12" fmla="*/ 10954 w 56102"/>
                  <a:gd name="connsiteY12" fmla="*/ 54197 h 93059"/>
                  <a:gd name="connsiteX13" fmla="*/ 45149 w 56102"/>
                  <a:gd name="connsiteY13" fmla="*/ 54197 h 93059"/>
                  <a:gd name="connsiteX14" fmla="*/ 31909 w 56102"/>
                  <a:gd name="connsiteY14" fmla="*/ 0 h 93059"/>
                  <a:gd name="connsiteX15" fmla="*/ 43625 w 56102"/>
                  <a:gd name="connsiteY15" fmla="*/ 0 h 93059"/>
                  <a:gd name="connsiteX16" fmla="*/ 27051 w 56102"/>
                  <a:gd name="connsiteY16" fmla="*/ 20288 h 93059"/>
                  <a:gd name="connsiteX17" fmla="*/ 20003 w 56102"/>
                  <a:gd name="connsiteY17" fmla="*/ 20288 h 93059"/>
                  <a:gd name="connsiteX18" fmla="*/ 31909 w 56102"/>
                  <a:gd name="connsiteY18" fmla="*/ 0 h 93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6102" h="93059">
                    <a:moveTo>
                      <a:pt x="55245" y="70866"/>
                    </a:moveTo>
                    <a:cubicBezTo>
                      <a:pt x="52959" y="84677"/>
                      <a:pt x="42577" y="93059"/>
                      <a:pt x="28004" y="93059"/>
                    </a:cubicBezTo>
                    <a:cubicBezTo>
                      <a:pt x="10858" y="93059"/>
                      <a:pt x="0" y="80772"/>
                      <a:pt x="0" y="60579"/>
                    </a:cubicBezTo>
                    <a:cubicBezTo>
                      <a:pt x="0" y="39053"/>
                      <a:pt x="10858" y="26765"/>
                      <a:pt x="28004" y="26765"/>
                    </a:cubicBezTo>
                    <a:cubicBezTo>
                      <a:pt x="45149" y="26765"/>
                      <a:pt x="56102" y="38100"/>
                      <a:pt x="56102" y="58293"/>
                    </a:cubicBezTo>
                    <a:cubicBezTo>
                      <a:pt x="56102" y="59817"/>
                      <a:pt x="56102" y="61436"/>
                      <a:pt x="56007" y="62960"/>
                    </a:cubicBezTo>
                    <a:lnTo>
                      <a:pt x="10954" y="62960"/>
                    </a:lnTo>
                    <a:cubicBezTo>
                      <a:pt x="11144" y="76200"/>
                      <a:pt x="17812" y="83534"/>
                      <a:pt x="28956" y="83534"/>
                    </a:cubicBezTo>
                    <a:cubicBezTo>
                      <a:pt x="37529" y="83534"/>
                      <a:pt x="43244" y="78962"/>
                      <a:pt x="44958" y="70866"/>
                    </a:cubicBezTo>
                    <a:lnTo>
                      <a:pt x="55340" y="70866"/>
                    </a:lnTo>
                    <a:close/>
                    <a:moveTo>
                      <a:pt x="45149" y="54197"/>
                    </a:moveTo>
                    <a:cubicBezTo>
                      <a:pt x="45053" y="42386"/>
                      <a:pt x="38957" y="36005"/>
                      <a:pt x="28385" y="36005"/>
                    </a:cubicBezTo>
                    <a:cubicBezTo>
                      <a:pt x="17812" y="36005"/>
                      <a:pt x="11906" y="42291"/>
                      <a:pt x="10954" y="54197"/>
                    </a:cubicBezTo>
                    <a:lnTo>
                      <a:pt x="45149" y="54197"/>
                    </a:lnTo>
                    <a:close/>
                    <a:moveTo>
                      <a:pt x="31909" y="0"/>
                    </a:moveTo>
                    <a:lnTo>
                      <a:pt x="43625" y="0"/>
                    </a:lnTo>
                    <a:lnTo>
                      <a:pt x="27051" y="20288"/>
                    </a:lnTo>
                    <a:lnTo>
                      <a:pt x="20003" y="20288"/>
                    </a:lnTo>
                    <a:lnTo>
                      <a:pt x="3190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135" name="Forme libre : forme 134">
                <a:extLst>
                  <a:ext uri="{FF2B5EF4-FFF2-40B4-BE49-F238E27FC236}">
                    <a16:creationId xmlns:a16="http://schemas.microsoft.com/office/drawing/2014/main" id="{E786226F-0998-4CD0-962E-3AD6F5F23D7F}"/>
                  </a:ext>
                </a:extLst>
              </p:cNvPr>
              <p:cNvSpPr/>
              <p:nvPr/>
            </p:nvSpPr>
            <p:spPr>
              <a:xfrm>
                <a:off x="1974913" y="6424705"/>
                <a:ext cx="57816" cy="89154"/>
              </a:xfrm>
              <a:custGeom>
                <a:avLst/>
                <a:gdLst>
                  <a:gd name="connsiteX0" fmla="*/ 0 w 57816"/>
                  <a:gd name="connsiteY0" fmla="*/ 2000 h 89154"/>
                  <a:gd name="connsiteX1" fmla="*/ 10287 w 57816"/>
                  <a:gd name="connsiteY1" fmla="*/ 2000 h 89154"/>
                  <a:gd name="connsiteX2" fmla="*/ 10287 w 57816"/>
                  <a:gd name="connsiteY2" fmla="*/ 10858 h 89154"/>
                  <a:gd name="connsiteX3" fmla="*/ 30575 w 57816"/>
                  <a:gd name="connsiteY3" fmla="*/ 0 h 89154"/>
                  <a:gd name="connsiteX4" fmla="*/ 57817 w 57816"/>
                  <a:gd name="connsiteY4" fmla="*/ 32956 h 89154"/>
                  <a:gd name="connsiteX5" fmla="*/ 30385 w 57816"/>
                  <a:gd name="connsiteY5" fmla="*/ 66199 h 89154"/>
                  <a:gd name="connsiteX6" fmla="*/ 10287 w 57816"/>
                  <a:gd name="connsiteY6" fmla="*/ 56674 h 89154"/>
                  <a:gd name="connsiteX7" fmla="*/ 10287 w 57816"/>
                  <a:gd name="connsiteY7" fmla="*/ 89154 h 89154"/>
                  <a:gd name="connsiteX8" fmla="*/ 0 w 57816"/>
                  <a:gd name="connsiteY8" fmla="*/ 89154 h 89154"/>
                  <a:gd name="connsiteX9" fmla="*/ 0 w 57816"/>
                  <a:gd name="connsiteY9" fmla="*/ 2000 h 89154"/>
                  <a:gd name="connsiteX10" fmla="*/ 28385 w 57816"/>
                  <a:gd name="connsiteY10" fmla="*/ 56959 h 89154"/>
                  <a:gd name="connsiteX11" fmla="*/ 46863 w 57816"/>
                  <a:gd name="connsiteY11" fmla="*/ 32290 h 89154"/>
                  <a:gd name="connsiteX12" fmla="*/ 28289 w 57816"/>
                  <a:gd name="connsiteY12" fmla="*/ 9430 h 89154"/>
                  <a:gd name="connsiteX13" fmla="*/ 9906 w 57816"/>
                  <a:gd name="connsiteY13" fmla="*/ 33623 h 89154"/>
                  <a:gd name="connsiteX14" fmla="*/ 28385 w 57816"/>
                  <a:gd name="connsiteY14" fmla="*/ 56959 h 89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7816" h="89154">
                    <a:moveTo>
                      <a:pt x="0" y="2000"/>
                    </a:moveTo>
                    <a:lnTo>
                      <a:pt x="10287" y="2000"/>
                    </a:lnTo>
                    <a:lnTo>
                      <a:pt x="10287" y="10858"/>
                    </a:lnTo>
                    <a:cubicBezTo>
                      <a:pt x="15431" y="3334"/>
                      <a:pt x="21622" y="0"/>
                      <a:pt x="30575" y="0"/>
                    </a:cubicBezTo>
                    <a:cubicBezTo>
                      <a:pt x="46863" y="0"/>
                      <a:pt x="57817" y="12478"/>
                      <a:pt x="57817" y="32956"/>
                    </a:cubicBezTo>
                    <a:cubicBezTo>
                      <a:pt x="57817" y="53435"/>
                      <a:pt x="46577" y="66199"/>
                      <a:pt x="30385" y="66199"/>
                    </a:cubicBezTo>
                    <a:cubicBezTo>
                      <a:pt x="21717" y="66199"/>
                      <a:pt x="15145" y="63055"/>
                      <a:pt x="10287" y="56674"/>
                    </a:cubicBezTo>
                    <a:lnTo>
                      <a:pt x="10287" y="89154"/>
                    </a:lnTo>
                    <a:lnTo>
                      <a:pt x="0" y="89154"/>
                    </a:lnTo>
                    <a:lnTo>
                      <a:pt x="0" y="2000"/>
                    </a:lnTo>
                    <a:close/>
                    <a:moveTo>
                      <a:pt x="28385" y="56959"/>
                    </a:moveTo>
                    <a:cubicBezTo>
                      <a:pt x="39910" y="56959"/>
                      <a:pt x="46863" y="48387"/>
                      <a:pt x="46863" y="32290"/>
                    </a:cubicBezTo>
                    <a:cubicBezTo>
                      <a:pt x="46863" y="18002"/>
                      <a:pt x="39719" y="9430"/>
                      <a:pt x="28289" y="9430"/>
                    </a:cubicBezTo>
                    <a:cubicBezTo>
                      <a:pt x="16859" y="9430"/>
                      <a:pt x="9906" y="17907"/>
                      <a:pt x="9906" y="33623"/>
                    </a:cubicBezTo>
                    <a:cubicBezTo>
                      <a:pt x="9906" y="49340"/>
                      <a:pt x="16097" y="56959"/>
                      <a:pt x="28385" y="56959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136" name="Forme libre : forme 135">
                <a:extLst>
                  <a:ext uri="{FF2B5EF4-FFF2-40B4-BE49-F238E27FC236}">
                    <a16:creationId xmlns:a16="http://schemas.microsoft.com/office/drawing/2014/main" id="{7EF4C718-282F-426E-B60D-76486A20C8B8}"/>
                  </a:ext>
                </a:extLst>
              </p:cNvPr>
              <p:cNvSpPr/>
              <p:nvPr/>
            </p:nvSpPr>
            <p:spPr>
              <a:xfrm>
                <a:off x="2043207" y="6424705"/>
                <a:ext cx="58769" cy="66198"/>
              </a:xfrm>
              <a:custGeom>
                <a:avLst/>
                <a:gdLst>
                  <a:gd name="connsiteX0" fmla="*/ 20288 w 58769"/>
                  <a:gd name="connsiteY0" fmla="*/ 66199 h 66198"/>
                  <a:gd name="connsiteX1" fmla="*/ 0 w 58769"/>
                  <a:gd name="connsiteY1" fmla="*/ 47530 h 66198"/>
                  <a:gd name="connsiteX2" fmla="*/ 21336 w 58769"/>
                  <a:gd name="connsiteY2" fmla="*/ 28003 h 66198"/>
                  <a:gd name="connsiteX3" fmla="*/ 38481 w 58769"/>
                  <a:gd name="connsiteY3" fmla="*/ 25622 h 66198"/>
                  <a:gd name="connsiteX4" fmla="*/ 41434 w 58769"/>
                  <a:gd name="connsiteY4" fmla="*/ 18859 h 66198"/>
                  <a:gd name="connsiteX5" fmla="*/ 27432 w 58769"/>
                  <a:gd name="connsiteY5" fmla="*/ 9334 h 66198"/>
                  <a:gd name="connsiteX6" fmla="*/ 12764 w 58769"/>
                  <a:gd name="connsiteY6" fmla="*/ 20860 h 66198"/>
                  <a:gd name="connsiteX7" fmla="*/ 2858 w 58769"/>
                  <a:gd name="connsiteY7" fmla="*/ 20860 h 66198"/>
                  <a:gd name="connsiteX8" fmla="*/ 2858 w 58769"/>
                  <a:gd name="connsiteY8" fmla="*/ 20383 h 66198"/>
                  <a:gd name="connsiteX9" fmla="*/ 27718 w 58769"/>
                  <a:gd name="connsiteY9" fmla="*/ 0 h 66198"/>
                  <a:gd name="connsiteX10" fmla="*/ 52006 w 58769"/>
                  <a:gd name="connsiteY10" fmla="*/ 19241 h 66198"/>
                  <a:gd name="connsiteX11" fmla="*/ 52006 w 58769"/>
                  <a:gd name="connsiteY11" fmla="*/ 50482 h 66198"/>
                  <a:gd name="connsiteX12" fmla="*/ 56007 w 58769"/>
                  <a:gd name="connsiteY12" fmla="*/ 56769 h 66198"/>
                  <a:gd name="connsiteX13" fmla="*/ 58769 w 58769"/>
                  <a:gd name="connsiteY13" fmla="*/ 56388 h 66198"/>
                  <a:gd name="connsiteX14" fmla="*/ 58769 w 58769"/>
                  <a:gd name="connsiteY14" fmla="*/ 64484 h 66198"/>
                  <a:gd name="connsiteX15" fmla="*/ 52673 w 58769"/>
                  <a:gd name="connsiteY15" fmla="*/ 65437 h 66198"/>
                  <a:gd name="connsiteX16" fmla="*/ 42196 w 58769"/>
                  <a:gd name="connsiteY16" fmla="*/ 56293 h 66198"/>
                  <a:gd name="connsiteX17" fmla="*/ 42196 w 58769"/>
                  <a:gd name="connsiteY17" fmla="*/ 55912 h 66198"/>
                  <a:gd name="connsiteX18" fmla="*/ 20193 w 58769"/>
                  <a:gd name="connsiteY18" fmla="*/ 66103 h 66198"/>
                  <a:gd name="connsiteX19" fmla="*/ 21527 w 58769"/>
                  <a:gd name="connsiteY19" fmla="*/ 36767 h 66198"/>
                  <a:gd name="connsiteX20" fmla="*/ 10858 w 58769"/>
                  <a:gd name="connsiteY20" fmla="*/ 47244 h 66198"/>
                  <a:gd name="connsiteX21" fmla="*/ 22003 w 58769"/>
                  <a:gd name="connsiteY21" fmla="*/ 56864 h 66198"/>
                  <a:gd name="connsiteX22" fmla="*/ 41339 w 58769"/>
                  <a:gd name="connsiteY22" fmla="*/ 41719 h 66198"/>
                  <a:gd name="connsiteX23" fmla="*/ 41339 w 58769"/>
                  <a:gd name="connsiteY23" fmla="*/ 32385 h 66198"/>
                  <a:gd name="connsiteX24" fmla="*/ 21527 w 58769"/>
                  <a:gd name="connsiteY24" fmla="*/ 36671 h 66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8769" h="66198">
                    <a:moveTo>
                      <a:pt x="20288" y="66199"/>
                    </a:moveTo>
                    <a:cubicBezTo>
                      <a:pt x="7429" y="66199"/>
                      <a:pt x="0" y="59055"/>
                      <a:pt x="0" y="47530"/>
                    </a:cubicBezTo>
                    <a:cubicBezTo>
                      <a:pt x="0" y="36004"/>
                      <a:pt x="7049" y="29813"/>
                      <a:pt x="21336" y="28003"/>
                    </a:cubicBezTo>
                    <a:cubicBezTo>
                      <a:pt x="30004" y="26956"/>
                      <a:pt x="35909" y="26670"/>
                      <a:pt x="38481" y="25622"/>
                    </a:cubicBezTo>
                    <a:cubicBezTo>
                      <a:pt x="41339" y="24479"/>
                      <a:pt x="41434" y="23050"/>
                      <a:pt x="41434" y="18859"/>
                    </a:cubicBezTo>
                    <a:cubicBezTo>
                      <a:pt x="41434" y="12573"/>
                      <a:pt x="36767" y="9334"/>
                      <a:pt x="27432" y="9334"/>
                    </a:cubicBezTo>
                    <a:cubicBezTo>
                      <a:pt x="18098" y="9334"/>
                      <a:pt x="12764" y="13430"/>
                      <a:pt x="12764" y="20860"/>
                    </a:cubicBezTo>
                    <a:lnTo>
                      <a:pt x="2858" y="20860"/>
                    </a:lnTo>
                    <a:lnTo>
                      <a:pt x="2858" y="20383"/>
                    </a:lnTo>
                    <a:cubicBezTo>
                      <a:pt x="2858" y="7906"/>
                      <a:pt x="12097" y="0"/>
                      <a:pt x="27718" y="0"/>
                    </a:cubicBezTo>
                    <a:cubicBezTo>
                      <a:pt x="44387" y="0"/>
                      <a:pt x="52006" y="6096"/>
                      <a:pt x="52006" y="19241"/>
                    </a:cubicBezTo>
                    <a:lnTo>
                      <a:pt x="52006" y="50482"/>
                    </a:lnTo>
                    <a:cubicBezTo>
                      <a:pt x="52006" y="54769"/>
                      <a:pt x="52388" y="56769"/>
                      <a:pt x="56007" y="56769"/>
                    </a:cubicBezTo>
                    <a:cubicBezTo>
                      <a:pt x="56769" y="56769"/>
                      <a:pt x="57531" y="56674"/>
                      <a:pt x="58769" y="56388"/>
                    </a:cubicBezTo>
                    <a:lnTo>
                      <a:pt x="58769" y="64484"/>
                    </a:lnTo>
                    <a:cubicBezTo>
                      <a:pt x="56483" y="65056"/>
                      <a:pt x="54578" y="65437"/>
                      <a:pt x="52673" y="65437"/>
                    </a:cubicBezTo>
                    <a:cubicBezTo>
                      <a:pt x="45625" y="65437"/>
                      <a:pt x="42196" y="62293"/>
                      <a:pt x="42196" y="56293"/>
                    </a:cubicBezTo>
                    <a:lnTo>
                      <a:pt x="42196" y="55912"/>
                    </a:lnTo>
                    <a:cubicBezTo>
                      <a:pt x="35814" y="62674"/>
                      <a:pt x="28480" y="66103"/>
                      <a:pt x="20193" y="66103"/>
                    </a:cubicBezTo>
                    <a:moveTo>
                      <a:pt x="21527" y="36767"/>
                    </a:moveTo>
                    <a:cubicBezTo>
                      <a:pt x="14002" y="37909"/>
                      <a:pt x="10858" y="40957"/>
                      <a:pt x="10858" y="47244"/>
                    </a:cubicBezTo>
                    <a:cubicBezTo>
                      <a:pt x="10858" y="53530"/>
                      <a:pt x="14764" y="56864"/>
                      <a:pt x="22003" y="56864"/>
                    </a:cubicBezTo>
                    <a:cubicBezTo>
                      <a:pt x="33433" y="56864"/>
                      <a:pt x="41339" y="50482"/>
                      <a:pt x="41339" y="41719"/>
                    </a:cubicBezTo>
                    <a:lnTo>
                      <a:pt x="41339" y="32385"/>
                    </a:lnTo>
                    <a:cubicBezTo>
                      <a:pt x="35719" y="35338"/>
                      <a:pt x="28956" y="35528"/>
                      <a:pt x="21527" y="3667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137" name="Forme libre : forme 136">
                <a:extLst>
                  <a:ext uri="{FF2B5EF4-FFF2-40B4-BE49-F238E27FC236}">
                    <a16:creationId xmlns:a16="http://schemas.microsoft.com/office/drawing/2014/main" id="{90185FE4-5832-4BF3-B46F-A39AC8B319D4}"/>
                  </a:ext>
                </a:extLst>
              </p:cNvPr>
              <p:cNvSpPr/>
              <p:nvPr/>
            </p:nvSpPr>
            <p:spPr>
              <a:xfrm>
                <a:off x="2113216" y="6425563"/>
                <a:ext cx="30099" cy="63627"/>
              </a:xfrm>
              <a:custGeom>
                <a:avLst/>
                <a:gdLst>
                  <a:gd name="connsiteX0" fmla="*/ 0 w 30099"/>
                  <a:gd name="connsiteY0" fmla="*/ 1238 h 63627"/>
                  <a:gd name="connsiteX1" fmla="*/ 10096 w 30099"/>
                  <a:gd name="connsiteY1" fmla="*/ 1238 h 63627"/>
                  <a:gd name="connsiteX2" fmla="*/ 10096 w 30099"/>
                  <a:gd name="connsiteY2" fmla="*/ 12478 h 63627"/>
                  <a:gd name="connsiteX3" fmla="*/ 27337 w 30099"/>
                  <a:gd name="connsiteY3" fmla="*/ 0 h 63627"/>
                  <a:gd name="connsiteX4" fmla="*/ 30099 w 30099"/>
                  <a:gd name="connsiteY4" fmla="*/ 95 h 63627"/>
                  <a:gd name="connsiteX5" fmla="*/ 30099 w 30099"/>
                  <a:gd name="connsiteY5" fmla="*/ 11144 h 63627"/>
                  <a:gd name="connsiteX6" fmla="*/ 27622 w 30099"/>
                  <a:gd name="connsiteY6" fmla="*/ 11049 h 63627"/>
                  <a:gd name="connsiteX7" fmla="*/ 10477 w 30099"/>
                  <a:gd name="connsiteY7" fmla="*/ 28956 h 63627"/>
                  <a:gd name="connsiteX8" fmla="*/ 10477 w 30099"/>
                  <a:gd name="connsiteY8" fmla="*/ 63627 h 63627"/>
                  <a:gd name="connsiteX9" fmla="*/ 0 w 30099"/>
                  <a:gd name="connsiteY9" fmla="*/ 63627 h 63627"/>
                  <a:gd name="connsiteX10" fmla="*/ 0 w 30099"/>
                  <a:gd name="connsiteY10" fmla="*/ 1333 h 63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099" h="63627">
                    <a:moveTo>
                      <a:pt x="0" y="1238"/>
                    </a:moveTo>
                    <a:lnTo>
                      <a:pt x="10096" y="1238"/>
                    </a:lnTo>
                    <a:lnTo>
                      <a:pt x="10096" y="12478"/>
                    </a:lnTo>
                    <a:cubicBezTo>
                      <a:pt x="13430" y="4000"/>
                      <a:pt x="19145" y="0"/>
                      <a:pt x="27337" y="0"/>
                    </a:cubicBezTo>
                    <a:cubicBezTo>
                      <a:pt x="28289" y="0"/>
                      <a:pt x="29146" y="0"/>
                      <a:pt x="30099" y="95"/>
                    </a:cubicBezTo>
                    <a:lnTo>
                      <a:pt x="30099" y="11144"/>
                    </a:lnTo>
                    <a:cubicBezTo>
                      <a:pt x="29242" y="11049"/>
                      <a:pt x="28384" y="11049"/>
                      <a:pt x="27622" y="11049"/>
                    </a:cubicBezTo>
                    <a:cubicBezTo>
                      <a:pt x="16478" y="11049"/>
                      <a:pt x="10477" y="17240"/>
                      <a:pt x="10477" y="28956"/>
                    </a:cubicBezTo>
                    <a:lnTo>
                      <a:pt x="10477" y="63627"/>
                    </a:lnTo>
                    <a:lnTo>
                      <a:pt x="0" y="63627"/>
                    </a:lnTo>
                    <a:lnTo>
                      <a:pt x="0" y="133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138" name="Forme libre : forme 137">
                <a:extLst>
                  <a:ext uri="{FF2B5EF4-FFF2-40B4-BE49-F238E27FC236}">
                    <a16:creationId xmlns:a16="http://schemas.microsoft.com/office/drawing/2014/main" id="{B354144B-AD30-4CC4-8F2E-7C810A11D681}"/>
                  </a:ext>
                </a:extLst>
              </p:cNvPr>
              <p:cNvSpPr/>
              <p:nvPr/>
            </p:nvSpPr>
            <p:spPr>
              <a:xfrm>
                <a:off x="2146934" y="6409370"/>
                <a:ext cx="30956" cy="80486"/>
              </a:xfrm>
              <a:custGeom>
                <a:avLst/>
                <a:gdLst>
                  <a:gd name="connsiteX0" fmla="*/ 25241 w 30956"/>
                  <a:gd name="connsiteY0" fmla="*/ 70961 h 80486"/>
                  <a:gd name="connsiteX1" fmla="*/ 30861 w 30956"/>
                  <a:gd name="connsiteY1" fmla="*/ 70580 h 80486"/>
                  <a:gd name="connsiteX2" fmla="*/ 30861 w 30956"/>
                  <a:gd name="connsiteY2" fmla="*/ 79534 h 80486"/>
                  <a:gd name="connsiteX3" fmla="*/ 22574 w 30956"/>
                  <a:gd name="connsiteY3" fmla="*/ 80486 h 80486"/>
                  <a:gd name="connsiteX4" fmla="*/ 9239 w 30956"/>
                  <a:gd name="connsiteY4" fmla="*/ 67532 h 80486"/>
                  <a:gd name="connsiteX5" fmla="*/ 9239 w 30956"/>
                  <a:gd name="connsiteY5" fmla="*/ 25718 h 80486"/>
                  <a:gd name="connsiteX6" fmla="*/ 0 w 30956"/>
                  <a:gd name="connsiteY6" fmla="*/ 25718 h 80486"/>
                  <a:gd name="connsiteX7" fmla="*/ 0 w 30956"/>
                  <a:gd name="connsiteY7" fmla="*/ 17431 h 80486"/>
                  <a:gd name="connsiteX8" fmla="*/ 9239 w 30956"/>
                  <a:gd name="connsiteY8" fmla="*/ 17431 h 80486"/>
                  <a:gd name="connsiteX9" fmla="*/ 9239 w 30956"/>
                  <a:gd name="connsiteY9" fmla="*/ 0 h 80486"/>
                  <a:gd name="connsiteX10" fmla="*/ 19717 w 30956"/>
                  <a:gd name="connsiteY10" fmla="*/ 0 h 80486"/>
                  <a:gd name="connsiteX11" fmla="*/ 19717 w 30956"/>
                  <a:gd name="connsiteY11" fmla="*/ 17431 h 80486"/>
                  <a:gd name="connsiteX12" fmla="*/ 30956 w 30956"/>
                  <a:gd name="connsiteY12" fmla="*/ 17431 h 80486"/>
                  <a:gd name="connsiteX13" fmla="*/ 30956 w 30956"/>
                  <a:gd name="connsiteY13" fmla="*/ 25718 h 80486"/>
                  <a:gd name="connsiteX14" fmla="*/ 19717 w 30956"/>
                  <a:gd name="connsiteY14" fmla="*/ 25718 h 80486"/>
                  <a:gd name="connsiteX15" fmla="*/ 19717 w 30956"/>
                  <a:gd name="connsiteY15" fmla="*/ 63913 h 80486"/>
                  <a:gd name="connsiteX16" fmla="*/ 25337 w 30956"/>
                  <a:gd name="connsiteY16" fmla="*/ 70961 h 80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956" h="80486">
                    <a:moveTo>
                      <a:pt x="25241" y="70961"/>
                    </a:moveTo>
                    <a:cubicBezTo>
                      <a:pt x="26384" y="70961"/>
                      <a:pt x="28194" y="70866"/>
                      <a:pt x="30861" y="70580"/>
                    </a:cubicBezTo>
                    <a:lnTo>
                      <a:pt x="30861" y="79534"/>
                    </a:lnTo>
                    <a:cubicBezTo>
                      <a:pt x="27623" y="80105"/>
                      <a:pt x="24765" y="80486"/>
                      <a:pt x="22574" y="80486"/>
                    </a:cubicBezTo>
                    <a:cubicBezTo>
                      <a:pt x="12573" y="80486"/>
                      <a:pt x="9239" y="77057"/>
                      <a:pt x="9239" y="67532"/>
                    </a:cubicBezTo>
                    <a:lnTo>
                      <a:pt x="9239" y="25718"/>
                    </a:lnTo>
                    <a:lnTo>
                      <a:pt x="0" y="25718"/>
                    </a:lnTo>
                    <a:lnTo>
                      <a:pt x="0" y="17431"/>
                    </a:lnTo>
                    <a:lnTo>
                      <a:pt x="9239" y="17431"/>
                    </a:lnTo>
                    <a:lnTo>
                      <a:pt x="9239" y="0"/>
                    </a:lnTo>
                    <a:lnTo>
                      <a:pt x="19717" y="0"/>
                    </a:lnTo>
                    <a:lnTo>
                      <a:pt x="19717" y="17431"/>
                    </a:lnTo>
                    <a:lnTo>
                      <a:pt x="30956" y="17431"/>
                    </a:lnTo>
                    <a:lnTo>
                      <a:pt x="30956" y="25718"/>
                    </a:lnTo>
                    <a:lnTo>
                      <a:pt x="19717" y="25718"/>
                    </a:lnTo>
                    <a:lnTo>
                      <a:pt x="19717" y="63913"/>
                    </a:lnTo>
                    <a:cubicBezTo>
                      <a:pt x="19717" y="69056"/>
                      <a:pt x="20669" y="70961"/>
                      <a:pt x="25337" y="7096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139" name="Forme libre : forme 138">
                <a:extLst>
                  <a:ext uri="{FF2B5EF4-FFF2-40B4-BE49-F238E27FC236}">
                    <a16:creationId xmlns:a16="http://schemas.microsoft.com/office/drawing/2014/main" id="{9FBF63B7-EE61-4E24-9A5F-18D3F4EC6197}"/>
                  </a:ext>
                </a:extLst>
              </p:cNvPr>
              <p:cNvSpPr/>
              <p:nvPr/>
            </p:nvSpPr>
            <p:spPr>
              <a:xfrm>
                <a:off x="2186368" y="6424705"/>
                <a:ext cx="56102" cy="66293"/>
              </a:xfrm>
              <a:custGeom>
                <a:avLst/>
                <a:gdLst>
                  <a:gd name="connsiteX0" fmla="*/ 55245 w 56102"/>
                  <a:gd name="connsiteY0" fmla="*/ 44196 h 66293"/>
                  <a:gd name="connsiteX1" fmla="*/ 28004 w 56102"/>
                  <a:gd name="connsiteY1" fmla="*/ 66294 h 66293"/>
                  <a:gd name="connsiteX2" fmla="*/ 0 w 56102"/>
                  <a:gd name="connsiteY2" fmla="*/ 33814 h 66293"/>
                  <a:gd name="connsiteX3" fmla="*/ 28004 w 56102"/>
                  <a:gd name="connsiteY3" fmla="*/ 0 h 66293"/>
                  <a:gd name="connsiteX4" fmla="*/ 56102 w 56102"/>
                  <a:gd name="connsiteY4" fmla="*/ 31528 h 66293"/>
                  <a:gd name="connsiteX5" fmla="*/ 56007 w 56102"/>
                  <a:gd name="connsiteY5" fmla="*/ 36195 h 66293"/>
                  <a:gd name="connsiteX6" fmla="*/ 10954 w 56102"/>
                  <a:gd name="connsiteY6" fmla="*/ 36195 h 66293"/>
                  <a:gd name="connsiteX7" fmla="*/ 28956 w 56102"/>
                  <a:gd name="connsiteY7" fmla="*/ 56769 h 66293"/>
                  <a:gd name="connsiteX8" fmla="*/ 44863 w 56102"/>
                  <a:gd name="connsiteY8" fmla="*/ 44196 h 66293"/>
                  <a:gd name="connsiteX9" fmla="*/ 55245 w 56102"/>
                  <a:gd name="connsiteY9" fmla="*/ 44196 h 66293"/>
                  <a:gd name="connsiteX10" fmla="*/ 45149 w 56102"/>
                  <a:gd name="connsiteY10" fmla="*/ 27527 h 66293"/>
                  <a:gd name="connsiteX11" fmla="*/ 28385 w 56102"/>
                  <a:gd name="connsiteY11" fmla="*/ 9334 h 66293"/>
                  <a:gd name="connsiteX12" fmla="*/ 10954 w 56102"/>
                  <a:gd name="connsiteY12" fmla="*/ 27527 h 66293"/>
                  <a:gd name="connsiteX13" fmla="*/ 45149 w 56102"/>
                  <a:gd name="connsiteY13" fmla="*/ 27527 h 66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6102" h="66293">
                    <a:moveTo>
                      <a:pt x="55245" y="44196"/>
                    </a:moveTo>
                    <a:cubicBezTo>
                      <a:pt x="52959" y="58007"/>
                      <a:pt x="42577" y="66294"/>
                      <a:pt x="28004" y="66294"/>
                    </a:cubicBezTo>
                    <a:cubicBezTo>
                      <a:pt x="10858" y="66294"/>
                      <a:pt x="0" y="54007"/>
                      <a:pt x="0" y="33814"/>
                    </a:cubicBezTo>
                    <a:cubicBezTo>
                      <a:pt x="0" y="12287"/>
                      <a:pt x="10858" y="0"/>
                      <a:pt x="28004" y="0"/>
                    </a:cubicBezTo>
                    <a:cubicBezTo>
                      <a:pt x="45149" y="0"/>
                      <a:pt x="56102" y="11335"/>
                      <a:pt x="56102" y="31528"/>
                    </a:cubicBezTo>
                    <a:cubicBezTo>
                      <a:pt x="56102" y="33052"/>
                      <a:pt x="56102" y="34671"/>
                      <a:pt x="56007" y="36195"/>
                    </a:cubicBezTo>
                    <a:lnTo>
                      <a:pt x="10954" y="36195"/>
                    </a:lnTo>
                    <a:cubicBezTo>
                      <a:pt x="11144" y="49435"/>
                      <a:pt x="17907" y="56769"/>
                      <a:pt x="28956" y="56769"/>
                    </a:cubicBezTo>
                    <a:cubicBezTo>
                      <a:pt x="37529" y="56769"/>
                      <a:pt x="43244" y="52292"/>
                      <a:pt x="44863" y="44196"/>
                    </a:cubicBezTo>
                    <a:lnTo>
                      <a:pt x="55245" y="44196"/>
                    </a:lnTo>
                    <a:close/>
                    <a:moveTo>
                      <a:pt x="45149" y="27527"/>
                    </a:moveTo>
                    <a:cubicBezTo>
                      <a:pt x="45053" y="15716"/>
                      <a:pt x="38957" y="9334"/>
                      <a:pt x="28385" y="9334"/>
                    </a:cubicBezTo>
                    <a:cubicBezTo>
                      <a:pt x="17812" y="9334"/>
                      <a:pt x="11906" y="15621"/>
                      <a:pt x="10954" y="27527"/>
                    </a:cubicBezTo>
                    <a:lnTo>
                      <a:pt x="45149" y="2752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140" name="Forme libre : forme 139">
                <a:extLst>
                  <a:ext uri="{FF2B5EF4-FFF2-40B4-BE49-F238E27FC236}">
                    <a16:creationId xmlns:a16="http://schemas.microsoft.com/office/drawing/2014/main" id="{AFC16AC9-BE77-479C-ADD4-775ABF92737A}"/>
                  </a:ext>
                </a:extLst>
              </p:cNvPr>
              <p:cNvSpPr/>
              <p:nvPr/>
            </p:nvSpPr>
            <p:spPr>
              <a:xfrm>
                <a:off x="2255996" y="6425182"/>
                <a:ext cx="86391" cy="63912"/>
              </a:xfrm>
              <a:custGeom>
                <a:avLst/>
                <a:gdLst>
                  <a:gd name="connsiteX0" fmla="*/ 75914 w 86391"/>
                  <a:gd name="connsiteY0" fmla="*/ 25527 h 63912"/>
                  <a:gd name="connsiteX1" fmla="*/ 64484 w 86391"/>
                  <a:gd name="connsiteY1" fmla="*/ 9239 h 63912"/>
                  <a:gd name="connsiteX2" fmla="*/ 48482 w 86391"/>
                  <a:gd name="connsiteY2" fmla="*/ 27146 h 63912"/>
                  <a:gd name="connsiteX3" fmla="*/ 48482 w 86391"/>
                  <a:gd name="connsiteY3" fmla="*/ 63913 h 63912"/>
                  <a:gd name="connsiteX4" fmla="*/ 37910 w 86391"/>
                  <a:gd name="connsiteY4" fmla="*/ 63913 h 63912"/>
                  <a:gd name="connsiteX5" fmla="*/ 37910 w 86391"/>
                  <a:gd name="connsiteY5" fmla="*/ 25527 h 63912"/>
                  <a:gd name="connsiteX6" fmla="*/ 26479 w 86391"/>
                  <a:gd name="connsiteY6" fmla="*/ 9239 h 63912"/>
                  <a:gd name="connsiteX7" fmla="*/ 10478 w 86391"/>
                  <a:gd name="connsiteY7" fmla="*/ 27146 h 63912"/>
                  <a:gd name="connsiteX8" fmla="*/ 10478 w 86391"/>
                  <a:gd name="connsiteY8" fmla="*/ 63913 h 63912"/>
                  <a:gd name="connsiteX9" fmla="*/ 0 w 86391"/>
                  <a:gd name="connsiteY9" fmla="*/ 63913 h 63912"/>
                  <a:gd name="connsiteX10" fmla="*/ 0 w 86391"/>
                  <a:gd name="connsiteY10" fmla="*/ 1619 h 63912"/>
                  <a:gd name="connsiteX11" fmla="*/ 10001 w 86391"/>
                  <a:gd name="connsiteY11" fmla="*/ 1619 h 63912"/>
                  <a:gd name="connsiteX12" fmla="*/ 10001 w 86391"/>
                  <a:gd name="connsiteY12" fmla="*/ 10382 h 63912"/>
                  <a:gd name="connsiteX13" fmla="*/ 29432 w 86391"/>
                  <a:gd name="connsiteY13" fmla="*/ 0 h 63912"/>
                  <a:gd name="connsiteX14" fmla="*/ 46482 w 86391"/>
                  <a:gd name="connsiteY14" fmla="*/ 9811 h 63912"/>
                  <a:gd name="connsiteX15" fmla="*/ 66485 w 86391"/>
                  <a:gd name="connsiteY15" fmla="*/ 0 h 63912"/>
                  <a:gd name="connsiteX16" fmla="*/ 83915 w 86391"/>
                  <a:gd name="connsiteY16" fmla="*/ 8477 h 63912"/>
                  <a:gd name="connsiteX17" fmla="*/ 86392 w 86391"/>
                  <a:gd name="connsiteY17" fmla="*/ 24670 h 63912"/>
                  <a:gd name="connsiteX18" fmla="*/ 86392 w 86391"/>
                  <a:gd name="connsiteY18" fmla="*/ 63818 h 63912"/>
                  <a:gd name="connsiteX19" fmla="*/ 75914 w 86391"/>
                  <a:gd name="connsiteY19" fmla="*/ 63818 h 63912"/>
                  <a:gd name="connsiteX20" fmla="*/ 75914 w 86391"/>
                  <a:gd name="connsiteY20" fmla="*/ 25432 h 63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6391" h="63912">
                    <a:moveTo>
                      <a:pt x="75914" y="25527"/>
                    </a:moveTo>
                    <a:cubicBezTo>
                      <a:pt x="75914" y="14478"/>
                      <a:pt x="73914" y="9239"/>
                      <a:pt x="64484" y="9239"/>
                    </a:cubicBezTo>
                    <a:cubicBezTo>
                      <a:pt x="54483" y="9239"/>
                      <a:pt x="48482" y="15716"/>
                      <a:pt x="48482" y="27146"/>
                    </a:cubicBezTo>
                    <a:lnTo>
                      <a:pt x="48482" y="63913"/>
                    </a:lnTo>
                    <a:lnTo>
                      <a:pt x="37910" y="63913"/>
                    </a:lnTo>
                    <a:lnTo>
                      <a:pt x="37910" y="25527"/>
                    </a:lnTo>
                    <a:cubicBezTo>
                      <a:pt x="37910" y="14478"/>
                      <a:pt x="35909" y="9239"/>
                      <a:pt x="26479" y="9239"/>
                    </a:cubicBezTo>
                    <a:cubicBezTo>
                      <a:pt x="16574" y="9239"/>
                      <a:pt x="10478" y="15811"/>
                      <a:pt x="10478" y="27146"/>
                    </a:cubicBezTo>
                    <a:lnTo>
                      <a:pt x="10478" y="63913"/>
                    </a:lnTo>
                    <a:lnTo>
                      <a:pt x="0" y="63913"/>
                    </a:lnTo>
                    <a:lnTo>
                      <a:pt x="0" y="1619"/>
                    </a:lnTo>
                    <a:lnTo>
                      <a:pt x="10001" y="1619"/>
                    </a:lnTo>
                    <a:lnTo>
                      <a:pt x="10001" y="10382"/>
                    </a:lnTo>
                    <a:cubicBezTo>
                      <a:pt x="14669" y="3334"/>
                      <a:pt x="20860" y="0"/>
                      <a:pt x="29432" y="0"/>
                    </a:cubicBezTo>
                    <a:cubicBezTo>
                      <a:pt x="37338" y="0"/>
                      <a:pt x="42577" y="3143"/>
                      <a:pt x="46482" y="9811"/>
                    </a:cubicBezTo>
                    <a:cubicBezTo>
                      <a:pt x="51816" y="3143"/>
                      <a:pt x="58007" y="0"/>
                      <a:pt x="66485" y="0"/>
                    </a:cubicBezTo>
                    <a:cubicBezTo>
                      <a:pt x="74962" y="0"/>
                      <a:pt x="80772" y="3143"/>
                      <a:pt x="83915" y="8477"/>
                    </a:cubicBezTo>
                    <a:cubicBezTo>
                      <a:pt x="86297" y="12764"/>
                      <a:pt x="86392" y="18002"/>
                      <a:pt x="86392" y="24670"/>
                    </a:cubicBezTo>
                    <a:lnTo>
                      <a:pt x="86392" y="63818"/>
                    </a:lnTo>
                    <a:lnTo>
                      <a:pt x="75914" y="63818"/>
                    </a:lnTo>
                    <a:lnTo>
                      <a:pt x="75914" y="254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141" name="Forme libre : forme 140">
                <a:extLst>
                  <a:ext uri="{FF2B5EF4-FFF2-40B4-BE49-F238E27FC236}">
                    <a16:creationId xmlns:a16="http://schemas.microsoft.com/office/drawing/2014/main" id="{03B7CD9F-94CA-4B05-9D4D-DA912D126120}"/>
                  </a:ext>
                </a:extLst>
              </p:cNvPr>
              <p:cNvSpPr/>
              <p:nvPr/>
            </p:nvSpPr>
            <p:spPr>
              <a:xfrm>
                <a:off x="2356770" y="6424705"/>
                <a:ext cx="56102" cy="66293"/>
              </a:xfrm>
              <a:custGeom>
                <a:avLst/>
                <a:gdLst>
                  <a:gd name="connsiteX0" fmla="*/ 55245 w 56102"/>
                  <a:gd name="connsiteY0" fmla="*/ 44196 h 66293"/>
                  <a:gd name="connsiteX1" fmla="*/ 28004 w 56102"/>
                  <a:gd name="connsiteY1" fmla="*/ 66294 h 66293"/>
                  <a:gd name="connsiteX2" fmla="*/ 0 w 56102"/>
                  <a:gd name="connsiteY2" fmla="*/ 33814 h 66293"/>
                  <a:gd name="connsiteX3" fmla="*/ 28004 w 56102"/>
                  <a:gd name="connsiteY3" fmla="*/ 0 h 66293"/>
                  <a:gd name="connsiteX4" fmla="*/ 56102 w 56102"/>
                  <a:gd name="connsiteY4" fmla="*/ 31528 h 66293"/>
                  <a:gd name="connsiteX5" fmla="*/ 56007 w 56102"/>
                  <a:gd name="connsiteY5" fmla="*/ 36195 h 66293"/>
                  <a:gd name="connsiteX6" fmla="*/ 10954 w 56102"/>
                  <a:gd name="connsiteY6" fmla="*/ 36195 h 66293"/>
                  <a:gd name="connsiteX7" fmla="*/ 28956 w 56102"/>
                  <a:gd name="connsiteY7" fmla="*/ 56769 h 66293"/>
                  <a:gd name="connsiteX8" fmla="*/ 44863 w 56102"/>
                  <a:gd name="connsiteY8" fmla="*/ 44196 h 66293"/>
                  <a:gd name="connsiteX9" fmla="*/ 55245 w 56102"/>
                  <a:gd name="connsiteY9" fmla="*/ 44196 h 66293"/>
                  <a:gd name="connsiteX10" fmla="*/ 45149 w 56102"/>
                  <a:gd name="connsiteY10" fmla="*/ 27527 h 66293"/>
                  <a:gd name="connsiteX11" fmla="*/ 28385 w 56102"/>
                  <a:gd name="connsiteY11" fmla="*/ 9334 h 66293"/>
                  <a:gd name="connsiteX12" fmla="*/ 10954 w 56102"/>
                  <a:gd name="connsiteY12" fmla="*/ 27527 h 66293"/>
                  <a:gd name="connsiteX13" fmla="*/ 45149 w 56102"/>
                  <a:gd name="connsiteY13" fmla="*/ 27527 h 66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6102" h="66293">
                    <a:moveTo>
                      <a:pt x="55245" y="44196"/>
                    </a:moveTo>
                    <a:cubicBezTo>
                      <a:pt x="52959" y="58007"/>
                      <a:pt x="42577" y="66294"/>
                      <a:pt x="28004" y="66294"/>
                    </a:cubicBezTo>
                    <a:cubicBezTo>
                      <a:pt x="10858" y="66294"/>
                      <a:pt x="0" y="54007"/>
                      <a:pt x="0" y="33814"/>
                    </a:cubicBezTo>
                    <a:cubicBezTo>
                      <a:pt x="0" y="12287"/>
                      <a:pt x="10858" y="0"/>
                      <a:pt x="28004" y="0"/>
                    </a:cubicBezTo>
                    <a:cubicBezTo>
                      <a:pt x="45149" y="0"/>
                      <a:pt x="56102" y="11335"/>
                      <a:pt x="56102" y="31528"/>
                    </a:cubicBezTo>
                    <a:cubicBezTo>
                      <a:pt x="56102" y="33052"/>
                      <a:pt x="56102" y="34671"/>
                      <a:pt x="56007" y="36195"/>
                    </a:cubicBezTo>
                    <a:lnTo>
                      <a:pt x="10954" y="36195"/>
                    </a:lnTo>
                    <a:cubicBezTo>
                      <a:pt x="11240" y="49435"/>
                      <a:pt x="17907" y="56769"/>
                      <a:pt x="28956" y="56769"/>
                    </a:cubicBezTo>
                    <a:cubicBezTo>
                      <a:pt x="37529" y="56769"/>
                      <a:pt x="43244" y="52292"/>
                      <a:pt x="44863" y="44196"/>
                    </a:cubicBezTo>
                    <a:lnTo>
                      <a:pt x="55245" y="44196"/>
                    </a:lnTo>
                    <a:close/>
                    <a:moveTo>
                      <a:pt x="45149" y="27527"/>
                    </a:moveTo>
                    <a:cubicBezTo>
                      <a:pt x="45053" y="15716"/>
                      <a:pt x="38957" y="9334"/>
                      <a:pt x="28385" y="9334"/>
                    </a:cubicBezTo>
                    <a:cubicBezTo>
                      <a:pt x="17812" y="9334"/>
                      <a:pt x="11906" y="15621"/>
                      <a:pt x="10954" y="27527"/>
                    </a:cubicBezTo>
                    <a:lnTo>
                      <a:pt x="45149" y="2752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142" name="Forme libre : forme 141">
                <a:extLst>
                  <a:ext uri="{FF2B5EF4-FFF2-40B4-BE49-F238E27FC236}">
                    <a16:creationId xmlns:a16="http://schemas.microsoft.com/office/drawing/2014/main" id="{7ED43C75-31F7-404F-B934-5E1F300B858A}"/>
                  </a:ext>
                </a:extLst>
              </p:cNvPr>
              <p:cNvSpPr/>
              <p:nvPr/>
            </p:nvSpPr>
            <p:spPr>
              <a:xfrm>
                <a:off x="2426493" y="6425277"/>
                <a:ext cx="52006" cy="63912"/>
              </a:xfrm>
              <a:custGeom>
                <a:avLst/>
                <a:gdLst>
                  <a:gd name="connsiteX0" fmla="*/ 41434 w 52006"/>
                  <a:gd name="connsiteY0" fmla="*/ 25432 h 63912"/>
                  <a:gd name="connsiteX1" fmla="*/ 28956 w 52006"/>
                  <a:gd name="connsiteY1" fmla="*/ 9239 h 63912"/>
                  <a:gd name="connsiteX2" fmla="*/ 10477 w 52006"/>
                  <a:gd name="connsiteY2" fmla="*/ 28289 h 63912"/>
                  <a:gd name="connsiteX3" fmla="*/ 10477 w 52006"/>
                  <a:gd name="connsiteY3" fmla="*/ 63818 h 63912"/>
                  <a:gd name="connsiteX4" fmla="*/ 0 w 52006"/>
                  <a:gd name="connsiteY4" fmla="*/ 63818 h 63912"/>
                  <a:gd name="connsiteX5" fmla="*/ 0 w 52006"/>
                  <a:gd name="connsiteY5" fmla="*/ 1524 h 63912"/>
                  <a:gd name="connsiteX6" fmla="*/ 10001 w 52006"/>
                  <a:gd name="connsiteY6" fmla="*/ 1524 h 63912"/>
                  <a:gd name="connsiteX7" fmla="*/ 10001 w 52006"/>
                  <a:gd name="connsiteY7" fmla="*/ 10573 h 63912"/>
                  <a:gd name="connsiteX8" fmla="*/ 30004 w 52006"/>
                  <a:gd name="connsiteY8" fmla="*/ 0 h 63912"/>
                  <a:gd name="connsiteX9" fmla="*/ 49244 w 52006"/>
                  <a:gd name="connsiteY9" fmla="*/ 8477 h 63912"/>
                  <a:gd name="connsiteX10" fmla="*/ 52006 w 52006"/>
                  <a:gd name="connsiteY10" fmla="*/ 23527 h 63912"/>
                  <a:gd name="connsiteX11" fmla="*/ 52006 w 52006"/>
                  <a:gd name="connsiteY11" fmla="*/ 63913 h 63912"/>
                  <a:gd name="connsiteX12" fmla="*/ 41434 w 52006"/>
                  <a:gd name="connsiteY12" fmla="*/ 63913 h 63912"/>
                  <a:gd name="connsiteX13" fmla="*/ 41434 w 52006"/>
                  <a:gd name="connsiteY13" fmla="*/ 25527 h 63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2006" h="63912">
                    <a:moveTo>
                      <a:pt x="41434" y="25432"/>
                    </a:moveTo>
                    <a:cubicBezTo>
                      <a:pt x="41434" y="14383"/>
                      <a:pt x="38957" y="9239"/>
                      <a:pt x="28956" y="9239"/>
                    </a:cubicBezTo>
                    <a:cubicBezTo>
                      <a:pt x="17431" y="9239"/>
                      <a:pt x="10477" y="16002"/>
                      <a:pt x="10477" y="28289"/>
                    </a:cubicBezTo>
                    <a:lnTo>
                      <a:pt x="10477" y="63818"/>
                    </a:lnTo>
                    <a:lnTo>
                      <a:pt x="0" y="63818"/>
                    </a:lnTo>
                    <a:lnTo>
                      <a:pt x="0" y="1524"/>
                    </a:lnTo>
                    <a:lnTo>
                      <a:pt x="10001" y="1524"/>
                    </a:lnTo>
                    <a:lnTo>
                      <a:pt x="10001" y="10573"/>
                    </a:lnTo>
                    <a:cubicBezTo>
                      <a:pt x="14764" y="3429"/>
                      <a:pt x="21336" y="0"/>
                      <a:pt x="30004" y="0"/>
                    </a:cubicBezTo>
                    <a:cubicBezTo>
                      <a:pt x="39433" y="0"/>
                      <a:pt x="45815" y="2858"/>
                      <a:pt x="49244" y="8477"/>
                    </a:cubicBezTo>
                    <a:cubicBezTo>
                      <a:pt x="51911" y="12478"/>
                      <a:pt x="52006" y="17431"/>
                      <a:pt x="52006" y="23527"/>
                    </a:cubicBezTo>
                    <a:lnTo>
                      <a:pt x="52006" y="63913"/>
                    </a:lnTo>
                    <a:lnTo>
                      <a:pt x="41434" y="63913"/>
                    </a:lnTo>
                    <a:lnTo>
                      <a:pt x="41434" y="2552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143" name="Forme libre : forme 142">
                <a:extLst>
                  <a:ext uri="{FF2B5EF4-FFF2-40B4-BE49-F238E27FC236}">
                    <a16:creationId xmlns:a16="http://schemas.microsoft.com/office/drawing/2014/main" id="{09AAE287-53B5-4351-9A50-4184876DEA34}"/>
                  </a:ext>
                </a:extLst>
              </p:cNvPr>
              <p:cNvSpPr/>
              <p:nvPr/>
            </p:nvSpPr>
            <p:spPr>
              <a:xfrm>
                <a:off x="2488310" y="6409370"/>
                <a:ext cx="30956" cy="80486"/>
              </a:xfrm>
              <a:custGeom>
                <a:avLst/>
                <a:gdLst>
                  <a:gd name="connsiteX0" fmla="*/ 25337 w 30956"/>
                  <a:gd name="connsiteY0" fmla="*/ 70961 h 80486"/>
                  <a:gd name="connsiteX1" fmla="*/ 30956 w 30956"/>
                  <a:gd name="connsiteY1" fmla="*/ 70580 h 80486"/>
                  <a:gd name="connsiteX2" fmla="*/ 30956 w 30956"/>
                  <a:gd name="connsiteY2" fmla="*/ 79534 h 80486"/>
                  <a:gd name="connsiteX3" fmla="*/ 22574 w 30956"/>
                  <a:gd name="connsiteY3" fmla="*/ 80486 h 80486"/>
                  <a:gd name="connsiteX4" fmla="*/ 9239 w 30956"/>
                  <a:gd name="connsiteY4" fmla="*/ 67532 h 80486"/>
                  <a:gd name="connsiteX5" fmla="*/ 9239 w 30956"/>
                  <a:gd name="connsiteY5" fmla="*/ 25718 h 80486"/>
                  <a:gd name="connsiteX6" fmla="*/ 0 w 30956"/>
                  <a:gd name="connsiteY6" fmla="*/ 25718 h 80486"/>
                  <a:gd name="connsiteX7" fmla="*/ 0 w 30956"/>
                  <a:gd name="connsiteY7" fmla="*/ 17431 h 80486"/>
                  <a:gd name="connsiteX8" fmla="*/ 9239 w 30956"/>
                  <a:gd name="connsiteY8" fmla="*/ 17431 h 80486"/>
                  <a:gd name="connsiteX9" fmla="*/ 9239 w 30956"/>
                  <a:gd name="connsiteY9" fmla="*/ 0 h 80486"/>
                  <a:gd name="connsiteX10" fmla="*/ 19717 w 30956"/>
                  <a:gd name="connsiteY10" fmla="*/ 0 h 80486"/>
                  <a:gd name="connsiteX11" fmla="*/ 19717 w 30956"/>
                  <a:gd name="connsiteY11" fmla="*/ 17431 h 80486"/>
                  <a:gd name="connsiteX12" fmla="*/ 30956 w 30956"/>
                  <a:gd name="connsiteY12" fmla="*/ 17431 h 80486"/>
                  <a:gd name="connsiteX13" fmla="*/ 30956 w 30956"/>
                  <a:gd name="connsiteY13" fmla="*/ 25718 h 80486"/>
                  <a:gd name="connsiteX14" fmla="*/ 19717 w 30956"/>
                  <a:gd name="connsiteY14" fmla="*/ 25718 h 80486"/>
                  <a:gd name="connsiteX15" fmla="*/ 19717 w 30956"/>
                  <a:gd name="connsiteY15" fmla="*/ 63913 h 80486"/>
                  <a:gd name="connsiteX16" fmla="*/ 25337 w 30956"/>
                  <a:gd name="connsiteY16" fmla="*/ 70961 h 80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956" h="80486">
                    <a:moveTo>
                      <a:pt x="25337" y="70961"/>
                    </a:moveTo>
                    <a:cubicBezTo>
                      <a:pt x="26480" y="70961"/>
                      <a:pt x="28289" y="70866"/>
                      <a:pt x="30956" y="70580"/>
                    </a:cubicBezTo>
                    <a:lnTo>
                      <a:pt x="30956" y="79534"/>
                    </a:lnTo>
                    <a:cubicBezTo>
                      <a:pt x="27718" y="80105"/>
                      <a:pt x="24860" y="80486"/>
                      <a:pt x="22574" y="80486"/>
                    </a:cubicBezTo>
                    <a:cubicBezTo>
                      <a:pt x="12573" y="80486"/>
                      <a:pt x="9239" y="77057"/>
                      <a:pt x="9239" y="67532"/>
                    </a:cubicBezTo>
                    <a:lnTo>
                      <a:pt x="9239" y="25718"/>
                    </a:lnTo>
                    <a:lnTo>
                      <a:pt x="0" y="25718"/>
                    </a:lnTo>
                    <a:lnTo>
                      <a:pt x="0" y="17431"/>
                    </a:lnTo>
                    <a:lnTo>
                      <a:pt x="9239" y="17431"/>
                    </a:lnTo>
                    <a:lnTo>
                      <a:pt x="9239" y="0"/>
                    </a:lnTo>
                    <a:lnTo>
                      <a:pt x="19717" y="0"/>
                    </a:lnTo>
                    <a:lnTo>
                      <a:pt x="19717" y="17431"/>
                    </a:lnTo>
                    <a:lnTo>
                      <a:pt x="30956" y="17431"/>
                    </a:lnTo>
                    <a:lnTo>
                      <a:pt x="30956" y="25718"/>
                    </a:lnTo>
                    <a:lnTo>
                      <a:pt x="19717" y="25718"/>
                    </a:lnTo>
                    <a:lnTo>
                      <a:pt x="19717" y="63913"/>
                    </a:lnTo>
                    <a:cubicBezTo>
                      <a:pt x="19717" y="69056"/>
                      <a:pt x="20669" y="70961"/>
                      <a:pt x="25337" y="7096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chemeClr val="bg1"/>
                  </a:solidFill>
                </a:endParaRPr>
              </a:p>
            </p:txBody>
          </p:sp>
          <p:sp>
            <p:nvSpPr>
              <p:cNvPr id="144" name="Forme libre : forme 143">
                <a:extLst>
                  <a:ext uri="{FF2B5EF4-FFF2-40B4-BE49-F238E27FC236}">
                    <a16:creationId xmlns:a16="http://schemas.microsoft.com/office/drawing/2014/main" id="{164F11E1-5236-4D1B-B0FD-4C253EC7D178}"/>
                  </a:ext>
                </a:extLst>
              </p:cNvPr>
              <p:cNvSpPr/>
              <p:nvPr/>
            </p:nvSpPr>
            <p:spPr>
              <a:xfrm>
                <a:off x="1523809" y="6061041"/>
                <a:ext cx="4476" cy="497967"/>
              </a:xfrm>
              <a:custGeom>
                <a:avLst/>
                <a:gdLst>
                  <a:gd name="connsiteX0" fmla="*/ 0 w 4476"/>
                  <a:gd name="connsiteY0" fmla="*/ 0 h 497967"/>
                  <a:gd name="connsiteX1" fmla="*/ 4477 w 4476"/>
                  <a:gd name="connsiteY1" fmla="*/ 0 h 497967"/>
                  <a:gd name="connsiteX2" fmla="*/ 4477 w 4476"/>
                  <a:gd name="connsiteY2" fmla="*/ 497967 h 497967"/>
                  <a:gd name="connsiteX3" fmla="*/ 0 w 4476"/>
                  <a:gd name="connsiteY3" fmla="*/ 497967 h 497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76" h="497967">
                    <a:moveTo>
                      <a:pt x="0" y="0"/>
                    </a:moveTo>
                    <a:lnTo>
                      <a:pt x="4477" y="0"/>
                    </a:lnTo>
                    <a:lnTo>
                      <a:pt x="4477" y="497967"/>
                    </a:lnTo>
                    <a:lnTo>
                      <a:pt x="0" y="4979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20" name="Forme libre : forme 119">
              <a:extLst>
                <a:ext uri="{FF2B5EF4-FFF2-40B4-BE49-F238E27FC236}">
                  <a16:creationId xmlns:a16="http://schemas.microsoft.com/office/drawing/2014/main" id="{47F46044-A328-43AC-A22A-C8DDD728EDC5}"/>
                </a:ext>
              </a:extLst>
            </p:cNvPr>
            <p:cNvSpPr/>
            <p:nvPr/>
          </p:nvSpPr>
          <p:spPr>
            <a:xfrm>
              <a:off x="10399109" y="6147833"/>
              <a:ext cx="404526" cy="469772"/>
            </a:xfrm>
            <a:custGeom>
              <a:avLst/>
              <a:gdLst>
                <a:gd name="connsiteX0" fmla="*/ 288227 w 404526"/>
                <a:gd name="connsiteY0" fmla="*/ 0 h 469772"/>
                <a:gd name="connsiteX1" fmla="*/ 250698 w 404526"/>
                <a:gd name="connsiteY1" fmla="*/ 0 h 469772"/>
                <a:gd name="connsiteX2" fmla="*/ 226981 w 404526"/>
                <a:gd name="connsiteY2" fmla="*/ 22860 h 469772"/>
                <a:gd name="connsiteX3" fmla="*/ 122015 w 404526"/>
                <a:gd name="connsiteY3" fmla="*/ 290417 h 469772"/>
                <a:gd name="connsiteX4" fmla="*/ 1905 w 404526"/>
                <a:gd name="connsiteY4" fmla="*/ 421767 h 469772"/>
                <a:gd name="connsiteX5" fmla="*/ 0 w 404526"/>
                <a:gd name="connsiteY5" fmla="*/ 421672 h 469772"/>
                <a:gd name="connsiteX6" fmla="*/ 149066 w 404526"/>
                <a:gd name="connsiteY6" fmla="*/ 469773 h 469772"/>
                <a:gd name="connsiteX7" fmla="*/ 404527 w 404526"/>
                <a:gd name="connsiteY7" fmla="*/ 214217 h 469772"/>
                <a:gd name="connsiteX8" fmla="*/ 288227 w 404526"/>
                <a:gd name="connsiteY8" fmla="*/ 0 h 469772"/>
                <a:gd name="connsiteX9" fmla="*/ 332327 w 404526"/>
                <a:gd name="connsiteY9" fmla="*/ 141542 h 469772"/>
                <a:gd name="connsiteX10" fmla="*/ 315468 w 404526"/>
                <a:gd name="connsiteY10" fmla="*/ 162306 h 469772"/>
                <a:gd name="connsiteX11" fmla="*/ 297180 w 404526"/>
                <a:gd name="connsiteY11" fmla="*/ 178689 h 469772"/>
                <a:gd name="connsiteX12" fmla="*/ 282607 w 404526"/>
                <a:gd name="connsiteY12" fmla="*/ 188119 h 469772"/>
                <a:gd name="connsiteX13" fmla="*/ 266891 w 404526"/>
                <a:gd name="connsiteY13" fmla="*/ 184880 h 469772"/>
                <a:gd name="connsiteX14" fmla="*/ 277273 w 404526"/>
                <a:gd name="connsiteY14" fmla="*/ 177451 h 469772"/>
                <a:gd name="connsiteX15" fmla="*/ 289751 w 404526"/>
                <a:gd name="connsiteY15" fmla="*/ 165735 h 469772"/>
                <a:gd name="connsiteX16" fmla="*/ 300895 w 404526"/>
                <a:gd name="connsiteY16" fmla="*/ 151257 h 469772"/>
                <a:gd name="connsiteX17" fmla="*/ 307467 w 404526"/>
                <a:gd name="connsiteY17" fmla="*/ 135350 h 469772"/>
                <a:gd name="connsiteX18" fmla="*/ 302133 w 404526"/>
                <a:gd name="connsiteY18" fmla="*/ 124873 h 469772"/>
                <a:gd name="connsiteX19" fmla="*/ 294989 w 404526"/>
                <a:gd name="connsiteY19" fmla="*/ 122015 h 469772"/>
                <a:gd name="connsiteX20" fmla="*/ 287941 w 404526"/>
                <a:gd name="connsiteY20" fmla="*/ 116872 h 469772"/>
                <a:gd name="connsiteX21" fmla="*/ 283083 w 404526"/>
                <a:gd name="connsiteY21" fmla="*/ 108680 h 469772"/>
                <a:gd name="connsiteX22" fmla="*/ 282797 w 404526"/>
                <a:gd name="connsiteY22" fmla="*/ 96679 h 469772"/>
                <a:gd name="connsiteX23" fmla="*/ 296037 w 404526"/>
                <a:gd name="connsiteY23" fmla="*/ 78581 h 469772"/>
                <a:gd name="connsiteX24" fmla="*/ 317278 w 404526"/>
                <a:gd name="connsiteY24" fmla="*/ 76200 h 469772"/>
                <a:gd name="connsiteX25" fmla="*/ 331565 w 404526"/>
                <a:gd name="connsiteY25" fmla="*/ 82582 h 469772"/>
                <a:gd name="connsiteX26" fmla="*/ 339662 w 404526"/>
                <a:gd name="connsiteY26" fmla="*/ 93155 h 469772"/>
                <a:gd name="connsiteX27" fmla="*/ 342995 w 404526"/>
                <a:gd name="connsiteY27" fmla="*/ 105727 h 469772"/>
                <a:gd name="connsiteX28" fmla="*/ 342233 w 404526"/>
                <a:gd name="connsiteY28" fmla="*/ 118681 h 469772"/>
                <a:gd name="connsiteX29" fmla="*/ 332327 w 404526"/>
                <a:gd name="connsiteY29" fmla="*/ 141637 h 469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04526" h="469772">
                  <a:moveTo>
                    <a:pt x="288227" y="0"/>
                  </a:moveTo>
                  <a:cubicBezTo>
                    <a:pt x="277654" y="0"/>
                    <a:pt x="258794" y="0"/>
                    <a:pt x="250698" y="0"/>
                  </a:cubicBezTo>
                  <a:cubicBezTo>
                    <a:pt x="234506" y="0"/>
                    <a:pt x="226981" y="22860"/>
                    <a:pt x="226981" y="22860"/>
                  </a:cubicBezTo>
                  <a:lnTo>
                    <a:pt x="122015" y="290417"/>
                  </a:lnTo>
                  <a:cubicBezTo>
                    <a:pt x="97155" y="358712"/>
                    <a:pt x="47434" y="421767"/>
                    <a:pt x="1905" y="421767"/>
                  </a:cubicBezTo>
                  <a:cubicBezTo>
                    <a:pt x="1334" y="421767"/>
                    <a:pt x="667" y="421767"/>
                    <a:pt x="0" y="421672"/>
                  </a:cubicBezTo>
                  <a:cubicBezTo>
                    <a:pt x="42005" y="451961"/>
                    <a:pt x="93440" y="469773"/>
                    <a:pt x="149066" y="469773"/>
                  </a:cubicBezTo>
                  <a:cubicBezTo>
                    <a:pt x="290132" y="469773"/>
                    <a:pt x="404527" y="355378"/>
                    <a:pt x="404527" y="214217"/>
                  </a:cubicBezTo>
                  <a:cubicBezTo>
                    <a:pt x="404527" y="124492"/>
                    <a:pt x="358235" y="45625"/>
                    <a:pt x="288227" y="0"/>
                  </a:cubicBezTo>
                  <a:moveTo>
                    <a:pt x="332327" y="141542"/>
                  </a:moveTo>
                  <a:cubicBezTo>
                    <a:pt x="327374" y="149066"/>
                    <a:pt x="321755" y="156019"/>
                    <a:pt x="315468" y="162306"/>
                  </a:cubicBezTo>
                  <a:cubicBezTo>
                    <a:pt x="309182" y="168593"/>
                    <a:pt x="303086" y="174117"/>
                    <a:pt x="297180" y="178689"/>
                  </a:cubicBezTo>
                  <a:cubicBezTo>
                    <a:pt x="291275" y="183261"/>
                    <a:pt x="286417" y="186404"/>
                    <a:pt x="282607" y="188119"/>
                  </a:cubicBezTo>
                  <a:lnTo>
                    <a:pt x="266891" y="184880"/>
                  </a:lnTo>
                  <a:cubicBezTo>
                    <a:pt x="269653" y="183261"/>
                    <a:pt x="273177" y="180785"/>
                    <a:pt x="277273" y="177451"/>
                  </a:cubicBezTo>
                  <a:cubicBezTo>
                    <a:pt x="281369" y="174117"/>
                    <a:pt x="285560" y="170212"/>
                    <a:pt x="289751" y="165735"/>
                  </a:cubicBezTo>
                  <a:cubicBezTo>
                    <a:pt x="293942" y="161354"/>
                    <a:pt x="297656" y="156496"/>
                    <a:pt x="300895" y="151257"/>
                  </a:cubicBezTo>
                  <a:cubicBezTo>
                    <a:pt x="304133" y="146018"/>
                    <a:pt x="306324" y="140684"/>
                    <a:pt x="307467" y="135350"/>
                  </a:cubicBezTo>
                  <a:cubicBezTo>
                    <a:pt x="308515" y="130302"/>
                    <a:pt x="306705" y="126778"/>
                    <a:pt x="302133" y="124873"/>
                  </a:cubicBezTo>
                  <a:cubicBezTo>
                    <a:pt x="300133" y="124206"/>
                    <a:pt x="297752" y="123254"/>
                    <a:pt x="294989" y="122015"/>
                  </a:cubicBezTo>
                  <a:cubicBezTo>
                    <a:pt x="292322" y="120777"/>
                    <a:pt x="289941" y="119063"/>
                    <a:pt x="287941" y="116872"/>
                  </a:cubicBezTo>
                  <a:cubicBezTo>
                    <a:pt x="285941" y="114586"/>
                    <a:pt x="284321" y="111824"/>
                    <a:pt x="283083" y="108680"/>
                  </a:cubicBezTo>
                  <a:cubicBezTo>
                    <a:pt x="281845" y="105442"/>
                    <a:pt x="281750" y="101441"/>
                    <a:pt x="282797" y="96679"/>
                  </a:cubicBezTo>
                  <a:cubicBezTo>
                    <a:pt x="284607" y="87725"/>
                    <a:pt x="289084" y="81725"/>
                    <a:pt x="296037" y="78581"/>
                  </a:cubicBezTo>
                  <a:cubicBezTo>
                    <a:pt x="302990" y="75533"/>
                    <a:pt x="310134" y="74676"/>
                    <a:pt x="317278" y="76200"/>
                  </a:cubicBezTo>
                  <a:cubicBezTo>
                    <a:pt x="323183" y="77438"/>
                    <a:pt x="328041" y="79534"/>
                    <a:pt x="331565" y="82582"/>
                  </a:cubicBezTo>
                  <a:cubicBezTo>
                    <a:pt x="335185" y="85630"/>
                    <a:pt x="337852" y="89154"/>
                    <a:pt x="339662" y="93155"/>
                  </a:cubicBezTo>
                  <a:cubicBezTo>
                    <a:pt x="341567" y="97060"/>
                    <a:pt x="342614" y="101251"/>
                    <a:pt x="342995" y="105727"/>
                  </a:cubicBezTo>
                  <a:cubicBezTo>
                    <a:pt x="343281" y="110204"/>
                    <a:pt x="342995" y="114491"/>
                    <a:pt x="342233" y="118681"/>
                  </a:cubicBezTo>
                  <a:cubicBezTo>
                    <a:pt x="340614" y="126397"/>
                    <a:pt x="337376" y="134112"/>
                    <a:pt x="332327" y="141637"/>
                  </a:cubicBezTo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21" name="Forme libre : forme 120">
              <a:extLst>
                <a:ext uri="{FF2B5EF4-FFF2-40B4-BE49-F238E27FC236}">
                  <a16:creationId xmlns:a16="http://schemas.microsoft.com/office/drawing/2014/main" id="{FC12844C-47CC-4583-B1F5-D54E931D0AE5}"/>
                </a:ext>
              </a:extLst>
            </p:cNvPr>
            <p:cNvSpPr/>
            <p:nvPr/>
          </p:nvSpPr>
          <p:spPr>
            <a:xfrm>
              <a:off x="10363009" y="6106495"/>
              <a:ext cx="290226" cy="235077"/>
            </a:xfrm>
            <a:custGeom>
              <a:avLst/>
              <a:gdLst>
                <a:gd name="connsiteX0" fmla="*/ 95250 w 290226"/>
                <a:gd name="connsiteY0" fmla="*/ 95917 h 235077"/>
                <a:gd name="connsiteX1" fmla="*/ 95250 w 290226"/>
                <a:gd name="connsiteY1" fmla="*/ 95917 h 235077"/>
                <a:gd name="connsiteX2" fmla="*/ 160211 w 290226"/>
                <a:gd name="connsiteY2" fmla="*/ 235077 h 235077"/>
                <a:gd name="connsiteX3" fmla="*/ 237458 w 290226"/>
                <a:gd name="connsiteY3" fmla="*/ 38957 h 235077"/>
                <a:gd name="connsiteX4" fmla="*/ 243173 w 290226"/>
                <a:gd name="connsiteY4" fmla="*/ 22670 h 235077"/>
                <a:gd name="connsiteX5" fmla="*/ 290227 w 290226"/>
                <a:gd name="connsiteY5" fmla="*/ 22670 h 235077"/>
                <a:gd name="connsiteX6" fmla="*/ 185166 w 290226"/>
                <a:gd name="connsiteY6" fmla="*/ 0 h 235077"/>
                <a:gd name="connsiteX7" fmla="*/ 0 w 290226"/>
                <a:gd name="connsiteY7" fmla="*/ 79534 h 235077"/>
                <a:gd name="connsiteX8" fmla="*/ 88583 w 290226"/>
                <a:gd name="connsiteY8" fmla="*/ 79534 h 235077"/>
                <a:gd name="connsiteX9" fmla="*/ 95250 w 290226"/>
                <a:gd name="connsiteY9" fmla="*/ 95822 h 235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0226" h="235077">
                  <a:moveTo>
                    <a:pt x="95250" y="95917"/>
                  </a:moveTo>
                  <a:lnTo>
                    <a:pt x="95250" y="95917"/>
                  </a:lnTo>
                  <a:lnTo>
                    <a:pt x="160211" y="235077"/>
                  </a:lnTo>
                  <a:lnTo>
                    <a:pt x="237458" y="38957"/>
                  </a:lnTo>
                  <a:lnTo>
                    <a:pt x="243173" y="22670"/>
                  </a:lnTo>
                  <a:lnTo>
                    <a:pt x="290227" y="22670"/>
                  </a:lnTo>
                  <a:cubicBezTo>
                    <a:pt x="258128" y="8192"/>
                    <a:pt x="222599" y="0"/>
                    <a:pt x="185166" y="0"/>
                  </a:cubicBezTo>
                  <a:cubicBezTo>
                    <a:pt x="112300" y="0"/>
                    <a:pt x="46577" y="30575"/>
                    <a:pt x="0" y="79534"/>
                  </a:cubicBezTo>
                  <a:lnTo>
                    <a:pt x="88583" y="79534"/>
                  </a:lnTo>
                  <a:lnTo>
                    <a:pt x="95250" y="95822"/>
                  </a:ln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22" name="Forme libre : forme 121">
              <a:extLst>
                <a:ext uri="{FF2B5EF4-FFF2-40B4-BE49-F238E27FC236}">
                  <a16:creationId xmlns:a16="http://schemas.microsoft.com/office/drawing/2014/main" id="{49EBE6D6-1933-481B-B638-EA1A058415ED}"/>
                </a:ext>
              </a:extLst>
            </p:cNvPr>
            <p:cNvSpPr/>
            <p:nvPr/>
          </p:nvSpPr>
          <p:spPr>
            <a:xfrm>
              <a:off x="10292715" y="6202411"/>
              <a:ext cx="204692" cy="340042"/>
            </a:xfrm>
            <a:custGeom>
              <a:avLst/>
              <a:gdLst>
                <a:gd name="connsiteX0" fmla="*/ 103251 w 204692"/>
                <a:gd name="connsiteY0" fmla="*/ 305276 h 340042"/>
                <a:gd name="connsiteX1" fmla="*/ 140208 w 204692"/>
                <a:gd name="connsiteY1" fmla="*/ 331565 h 340042"/>
                <a:gd name="connsiteX2" fmla="*/ 204692 w 204692"/>
                <a:gd name="connsiteY2" fmla="*/ 206312 h 340042"/>
                <a:gd name="connsiteX3" fmla="*/ 116110 w 204692"/>
                <a:gd name="connsiteY3" fmla="*/ 17240 h 340042"/>
                <a:gd name="connsiteX4" fmla="*/ 92583 w 204692"/>
                <a:gd name="connsiteY4" fmla="*/ 0 h 340042"/>
                <a:gd name="connsiteX5" fmla="*/ 56007 w 204692"/>
                <a:gd name="connsiteY5" fmla="*/ 0 h 340042"/>
                <a:gd name="connsiteX6" fmla="*/ 0 w 204692"/>
                <a:gd name="connsiteY6" fmla="*/ 159544 h 340042"/>
                <a:gd name="connsiteX7" fmla="*/ 74581 w 204692"/>
                <a:gd name="connsiteY7" fmla="*/ 340043 h 340042"/>
                <a:gd name="connsiteX8" fmla="*/ 74105 w 204692"/>
                <a:gd name="connsiteY8" fmla="*/ 335852 h 340042"/>
                <a:gd name="connsiteX9" fmla="*/ 103251 w 204692"/>
                <a:gd name="connsiteY9" fmla="*/ 305276 h 340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4692" h="340042">
                  <a:moveTo>
                    <a:pt x="103251" y="305276"/>
                  </a:moveTo>
                  <a:cubicBezTo>
                    <a:pt x="131731" y="305276"/>
                    <a:pt x="132398" y="331565"/>
                    <a:pt x="140208" y="331565"/>
                  </a:cubicBezTo>
                  <a:cubicBezTo>
                    <a:pt x="150876" y="331565"/>
                    <a:pt x="188309" y="256032"/>
                    <a:pt x="204692" y="206312"/>
                  </a:cubicBezTo>
                  <a:lnTo>
                    <a:pt x="116110" y="17240"/>
                  </a:lnTo>
                  <a:cubicBezTo>
                    <a:pt x="116110" y="17240"/>
                    <a:pt x="109633" y="0"/>
                    <a:pt x="92583" y="0"/>
                  </a:cubicBezTo>
                  <a:lnTo>
                    <a:pt x="56007" y="0"/>
                  </a:lnTo>
                  <a:cubicBezTo>
                    <a:pt x="21050" y="43720"/>
                    <a:pt x="0" y="99155"/>
                    <a:pt x="0" y="159544"/>
                  </a:cubicBezTo>
                  <a:cubicBezTo>
                    <a:pt x="0" y="230029"/>
                    <a:pt x="28480" y="293751"/>
                    <a:pt x="74581" y="340043"/>
                  </a:cubicBezTo>
                  <a:cubicBezTo>
                    <a:pt x="74390" y="338709"/>
                    <a:pt x="74105" y="337280"/>
                    <a:pt x="74105" y="335852"/>
                  </a:cubicBezTo>
                  <a:cubicBezTo>
                    <a:pt x="74105" y="316611"/>
                    <a:pt x="87630" y="305276"/>
                    <a:pt x="103251" y="305276"/>
                  </a:cubicBezTo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38295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Vio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que 3">
            <a:extLst>
              <a:ext uri="{FF2B5EF4-FFF2-40B4-BE49-F238E27FC236}">
                <a16:creationId xmlns:a16="http://schemas.microsoft.com/office/drawing/2014/main" id="{ED298AF3-D100-4207-A707-BF6D4FE30B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1081" t="20954" r="19387" b="52209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5" name="Arc 24">
            <a:extLst>
              <a:ext uri="{FF2B5EF4-FFF2-40B4-BE49-F238E27FC236}">
                <a16:creationId xmlns:a16="http://schemas.microsoft.com/office/drawing/2014/main" id="{4DB935CE-C179-4E6E-8007-2B46451C017A}"/>
              </a:ext>
            </a:extLst>
          </p:cNvPr>
          <p:cNvSpPr/>
          <p:nvPr userDrawn="1"/>
        </p:nvSpPr>
        <p:spPr>
          <a:xfrm flipH="1">
            <a:off x="-1926671" y="1903141"/>
            <a:ext cx="8501091" cy="8501091"/>
          </a:xfrm>
          <a:prstGeom prst="arc">
            <a:avLst>
              <a:gd name="adj1" fmla="val 13132038"/>
              <a:gd name="adj2" fmla="val 18195966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Espace réservé pour une image  17">
            <a:extLst>
              <a:ext uri="{FF2B5EF4-FFF2-40B4-BE49-F238E27FC236}">
                <a16:creationId xmlns:a16="http://schemas.microsoft.com/office/drawing/2014/main" id="{EC52862B-80E2-4564-8044-3828EEF09EB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222700" y="0"/>
            <a:ext cx="5969301" cy="4696558"/>
          </a:xfrm>
          <a:custGeom>
            <a:avLst/>
            <a:gdLst>
              <a:gd name="connsiteX0" fmla="*/ 182340 w 5969301"/>
              <a:gd name="connsiteY0" fmla="*/ 0 h 4696558"/>
              <a:gd name="connsiteX1" fmla="*/ 4852481 w 5969301"/>
              <a:gd name="connsiteY1" fmla="*/ 0 h 4696558"/>
              <a:gd name="connsiteX2" fmla="*/ 4898879 w 5969301"/>
              <a:gd name="connsiteY2" fmla="*/ 19243 h 4696558"/>
              <a:gd name="connsiteX3" fmla="*/ 5618399 w 5969301"/>
              <a:gd name="connsiteY3" fmla="*/ 539968 h 4696558"/>
              <a:gd name="connsiteX4" fmla="*/ 5896836 w 5969301"/>
              <a:gd name="connsiteY4" fmla="*/ 919125 h 4696558"/>
              <a:gd name="connsiteX5" fmla="*/ 5969301 w 5969301"/>
              <a:gd name="connsiteY5" fmla="*/ 1053192 h 4696558"/>
              <a:gd name="connsiteX6" fmla="*/ 5969301 w 5969301"/>
              <a:gd name="connsiteY6" fmla="*/ 3162195 h 4696558"/>
              <a:gd name="connsiteX7" fmla="*/ 5959149 w 5969301"/>
              <a:gd name="connsiteY7" fmla="*/ 3190299 h 4696558"/>
              <a:gd name="connsiteX8" fmla="*/ 4796500 w 5969301"/>
              <a:gd name="connsiteY8" fmla="*/ 4383503 h 4696558"/>
              <a:gd name="connsiteX9" fmla="*/ 2631154 w 5969301"/>
              <a:gd name="connsiteY9" fmla="*/ 4624403 h 4696558"/>
              <a:gd name="connsiteX10" fmla="*/ 1170363 w 5969301"/>
              <a:gd name="connsiteY10" fmla="*/ 3979794 h 4696558"/>
              <a:gd name="connsiteX11" fmla="*/ 348463 w 5969301"/>
              <a:gd name="connsiteY11" fmla="*/ 2919291 h 4696558"/>
              <a:gd name="connsiteX12" fmla="*/ 12623 w 5969301"/>
              <a:gd name="connsiteY12" fmla="*/ 1659673 h 4696558"/>
              <a:gd name="connsiteX13" fmla="*/ 93169 w 5969301"/>
              <a:gd name="connsiteY13" fmla="*/ 360968 h 4696558"/>
              <a:gd name="connsiteX14" fmla="*/ 93251 w 5969301"/>
              <a:gd name="connsiteY14" fmla="*/ 360968 h 4696558"/>
              <a:gd name="connsiteX15" fmla="*/ 161846 w 5969301"/>
              <a:gd name="connsiteY15" fmla="*/ 70044 h 4696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969301" h="4696558">
                <a:moveTo>
                  <a:pt x="182340" y="0"/>
                </a:moveTo>
                <a:lnTo>
                  <a:pt x="4852481" y="0"/>
                </a:lnTo>
                <a:lnTo>
                  <a:pt x="4898879" y="19243"/>
                </a:lnTo>
                <a:cubicBezTo>
                  <a:pt x="5171919" y="138957"/>
                  <a:pt x="5414948" y="311251"/>
                  <a:pt x="5618399" y="539968"/>
                </a:cubicBezTo>
                <a:cubicBezTo>
                  <a:pt x="5722128" y="655717"/>
                  <a:pt x="5814593" y="781871"/>
                  <a:pt x="5896836" y="919125"/>
                </a:cubicBezTo>
                <a:lnTo>
                  <a:pt x="5969301" y="1053192"/>
                </a:lnTo>
                <a:lnTo>
                  <a:pt x="5969301" y="3162195"/>
                </a:lnTo>
                <a:lnTo>
                  <a:pt x="5959149" y="3190299"/>
                </a:lnTo>
                <a:cubicBezTo>
                  <a:pt x="5720584" y="3754174"/>
                  <a:pt x="5333012" y="4151311"/>
                  <a:pt x="4796500" y="4383503"/>
                </a:cubicBezTo>
                <a:cubicBezTo>
                  <a:pt x="4085157" y="4693010"/>
                  <a:pt x="3361631" y="4772411"/>
                  <a:pt x="2631154" y="4624403"/>
                </a:cubicBezTo>
                <a:cubicBezTo>
                  <a:pt x="2023663" y="4503217"/>
                  <a:pt x="1537687" y="4285213"/>
                  <a:pt x="1170363" y="3979794"/>
                </a:cubicBezTo>
                <a:cubicBezTo>
                  <a:pt x="808518" y="3670204"/>
                  <a:pt x="534088" y="3317685"/>
                  <a:pt x="348463" y="2919291"/>
                </a:cubicBezTo>
                <a:cubicBezTo>
                  <a:pt x="155970" y="2526294"/>
                  <a:pt x="50810" y="2103696"/>
                  <a:pt x="12623" y="1659673"/>
                </a:cubicBezTo>
                <a:cubicBezTo>
                  <a:pt x="-18778" y="1212789"/>
                  <a:pt x="8534" y="779478"/>
                  <a:pt x="93169" y="360968"/>
                </a:cubicBezTo>
                <a:lnTo>
                  <a:pt x="93251" y="360968"/>
                </a:lnTo>
                <a:cubicBezTo>
                  <a:pt x="113387" y="263905"/>
                  <a:pt x="136254" y="166926"/>
                  <a:pt x="161846" y="70044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/>
              <a:t> </a:t>
            </a: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D6B4A5EC-4724-4076-A1B4-D03AC21D44A2}"/>
              </a:ext>
            </a:extLst>
          </p:cNvPr>
          <p:cNvSpPr/>
          <p:nvPr userDrawn="1"/>
        </p:nvSpPr>
        <p:spPr>
          <a:xfrm>
            <a:off x="784570" y="939864"/>
            <a:ext cx="2209800" cy="22098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BF1F750-B037-4F00-81D6-8F9AF100E5AC}"/>
              </a:ext>
            </a:extLst>
          </p:cNvPr>
          <p:cNvSpPr txBox="1"/>
          <p:nvPr userDrawn="1"/>
        </p:nvSpPr>
        <p:spPr>
          <a:xfrm>
            <a:off x="862202" y="1913959"/>
            <a:ext cx="1262059" cy="261610"/>
          </a:xfrm>
          <a:prstGeom prst="rect">
            <a:avLst/>
          </a:prstGeom>
          <a:noFill/>
        </p:spPr>
        <p:txBody>
          <a:bodyPr wrap="none" lIns="144000" rtlCol="0">
            <a:spAutoFit/>
          </a:bodyPr>
          <a:lstStyle/>
          <a:p>
            <a:pPr algn="ctr"/>
            <a:r>
              <a:rPr lang="fr-FR" sz="1100" spc="300">
                <a:solidFill>
                  <a:schemeClr val="bg1"/>
                </a:solidFill>
              </a:rPr>
              <a:t>CHAPITRE</a:t>
            </a: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1ACF779A-D9B6-4E0E-BF04-0DDA7501FE47}"/>
              </a:ext>
            </a:extLst>
          </p:cNvPr>
          <p:cNvSpPr/>
          <p:nvPr userDrawn="1"/>
        </p:nvSpPr>
        <p:spPr>
          <a:xfrm>
            <a:off x="6860758" y="3506993"/>
            <a:ext cx="518160" cy="518160"/>
          </a:xfrm>
          <a:prstGeom prst="ellips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space réservé du texte 19">
            <a:extLst>
              <a:ext uri="{FF2B5EF4-FFF2-40B4-BE49-F238E27FC236}">
                <a16:creationId xmlns:a16="http://schemas.microsoft.com/office/drawing/2014/main" id="{BCE897EB-93E0-4203-8615-0DF6534EBC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24878" y="427037"/>
            <a:ext cx="1939925" cy="3302001"/>
          </a:xfrm>
        </p:spPr>
        <p:txBody>
          <a:bodyPr>
            <a:normAutofit/>
          </a:bodyPr>
          <a:lstStyle>
            <a:lvl1pPr algn="r">
              <a:defRPr sz="199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1</a:t>
            </a:r>
          </a:p>
        </p:txBody>
      </p:sp>
      <p:sp>
        <p:nvSpPr>
          <p:cNvPr id="24" name="Espace réservé du texte 22">
            <a:extLst>
              <a:ext uri="{FF2B5EF4-FFF2-40B4-BE49-F238E27FC236}">
                <a16:creationId xmlns:a16="http://schemas.microsoft.com/office/drawing/2014/main" id="{5FEF03C4-A376-45E6-A933-CE765467000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92365" y="3886017"/>
            <a:ext cx="4726115" cy="1446550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buNone/>
              <a:defRPr sz="4400" b="1" u="sng" baseline="0">
                <a:solidFill>
                  <a:schemeClr val="accent3"/>
                </a:solidFill>
                <a:uFill>
                  <a:solidFill>
                    <a:schemeClr val="tx1"/>
                  </a:solidFill>
                </a:uFill>
              </a:defRPr>
            </a:lvl1pPr>
          </a:lstStyle>
          <a:p>
            <a:pPr lvl="0"/>
            <a:r>
              <a:rPr lang="fr-FR"/>
              <a:t>Titre du chapitre</a:t>
            </a:r>
            <a:br>
              <a:rPr lang="fr-FR"/>
            </a:br>
            <a:r>
              <a:rPr lang="fr-FR"/>
              <a:t>sur deux lignes</a:t>
            </a:r>
          </a:p>
        </p:txBody>
      </p:sp>
      <p:sp>
        <p:nvSpPr>
          <p:cNvPr id="28" name="Arc 27">
            <a:extLst>
              <a:ext uri="{FF2B5EF4-FFF2-40B4-BE49-F238E27FC236}">
                <a16:creationId xmlns:a16="http://schemas.microsoft.com/office/drawing/2014/main" id="{2E355C23-42A8-4771-8EAA-97B8F1F2A6C6}"/>
              </a:ext>
            </a:extLst>
          </p:cNvPr>
          <p:cNvSpPr/>
          <p:nvPr userDrawn="1"/>
        </p:nvSpPr>
        <p:spPr>
          <a:xfrm flipH="1">
            <a:off x="-1774271" y="2055541"/>
            <a:ext cx="8501091" cy="8501091"/>
          </a:xfrm>
          <a:prstGeom prst="arc">
            <a:avLst>
              <a:gd name="adj1" fmla="val 10347067"/>
              <a:gd name="adj2" fmla="val 1121124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space réservé du numéro de diapositive 4">
            <a:extLst>
              <a:ext uri="{FF2B5EF4-FFF2-40B4-BE49-F238E27FC236}">
                <a16:creationId xmlns:a16="http://schemas.microsoft.com/office/drawing/2014/main" id="{F9F0353A-B413-4886-ABAA-27A3AACAED8A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378709" y="6415801"/>
            <a:ext cx="323165" cy="246221"/>
          </a:xfrm>
        </p:spPr>
        <p:txBody>
          <a:bodyPr/>
          <a:lstStyle/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7" name="Espace réservé du pied de page 3">
            <a:extLst>
              <a:ext uri="{FF2B5EF4-FFF2-40B4-BE49-F238E27FC236}">
                <a16:creationId xmlns:a16="http://schemas.microsoft.com/office/drawing/2014/main" id="{42183275-80A6-47BA-B6F2-52C5BE3386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02437" y="635444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Titre de la présentation</a:t>
            </a:r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4C2CB49C-681C-425A-843B-3C3403780679}"/>
              </a:ext>
            </a:extLst>
          </p:cNvPr>
          <p:cNvGrpSpPr/>
          <p:nvPr userDrawn="1"/>
        </p:nvGrpSpPr>
        <p:grpSpPr>
          <a:xfrm>
            <a:off x="12361845" y="0"/>
            <a:ext cx="1885826" cy="2143661"/>
            <a:chOff x="2689543" y="1651754"/>
            <a:chExt cx="1885826" cy="2143661"/>
          </a:xfrm>
        </p:grpSpPr>
        <p:sp>
          <p:nvSpPr>
            <p:cNvPr id="22" name="Freeform 5">
              <a:extLst>
                <a:ext uri="{FF2B5EF4-FFF2-40B4-BE49-F238E27FC236}">
                  <a16:creationId xmlns:a16="http://schemas.microsoft.com/office/drawing/2014/main" id="{08EB8373-E0B4-4191-BEEA-ACAE49D94D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7BB02206-BB9A-4CEA-AB59-7EC758AFFC32}"/>
                </a:ext>
              </a:extLst>
            </p:cNvPr>
            <p:cNvSpPr/>
            <p:nvPr/>
          </p:nvSpPr>
          <p:spPr>
            <a:xfrm>
              <a:off x="2689543" y="2010311"/>
              <a:ext cx="1885826" cy="1785104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d’image :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Supprimer l’image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en place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l’icone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au milieu du bloc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l’image souhaitée dans votre ordinateur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Faire un clic droit sur l’image, puis choisir « Arrière-plan »</a:t>
              </a:r>
            </a:p>
          </p:txBody>
        </p:sp>
      </p:grp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1CA55EC9-10E6-487A-B6E4-F3F9683A52C1}"/>
              </a:ext>
            </a:extLst>
          </p:cNvPr>
          <p:cNvGrpSpPr/>
          <p:nvPr userDrawn="1"/>
        </p:nvGrpSpPr>
        <p:grpSpPr>
          <a:xfrm>
            <a:off x="12361845" y="4560451"/>
            <a:ext cx="1885826" cy="2297549"/>
            <a:chOff x="2689543" y="1651754"/>
            <a:chExt cx="1885826" cy="2297549"/>
          </a:xfrm>
        </p:grpSpPr>
        <p:sp>
          <p:nvSpPr>
            <p:cNvPr id="29" name="Freeform 5">
              <a:extLst>
                <a:ext uri="{FF2B5EF4-FFF2-40B4-BE49-F238E27FC236}">
                  <a16:creationId xmlns:a16="http://schemas.microsoft.com/office/drawing/2014/main" id="{8B30CC12-2E39-413C-84E6-7A832DE0B0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7672B05D-EDC1-4373-BEF8-DE85B77A6C16}"/>
                </a:ext>
              </a:extLst>
            </p:cNvPr>
            <p:cNvSpPr/>
            <p:nvPr/>
          </p:nvSpPr>
          <p:spPr>
            <a:xfrm>
              <a:off x="2689543" y="2010311"/>
              <a:ext cx="1885826" cy="193899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le pied</a:t>
              </a:r>
              <a:b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</a:b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de page :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insérer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en-tête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et pied de page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« Numéro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de diapositive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Écrire le texte souhaité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dans la case « Pied de page »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Cliquez sur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« Appliquer partout »</a:t>
              </a:r>
            </a:p>
          </p:txBody>
        </p:sp>
      </p:grpSp>
      <p:pic>
        <p:nvPicPr>
          <p:cNvPr id="62" name="Graphic 26">
            <a:extLst>
              <a:ext uri="{FF2B5EF4-FFF2-40B4-BE49-F238E27FC236}">
                <a16:creationId xmlns:a16="http://schemas.microsoft.com/office/drawing/2014/main" id="{F01B0642-6B16-42AF-8B72-F271AB4B6C58}"/>
              </a:ext>
            </a:extLst>
          </p:cNvPr>
          <p:cNvPicPr>
            <a:picLocks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922130" y="6143061"/>
            <a:ext cx="891161" cy="461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1019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que 3">
            <a:extLst>
              <a:ext uri="{FF2B5EF4-FFF2-40B4-BE49-F238E27FC236}">
                <a16:creationId xmlns:a16="http://schemas.microsoft.com/office/drawing/2014/main" id="{ED298AF3-D100-4207-A707-BF6D4FE30B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1081" t="20954" r="19387" b="52209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5" name="Arc 24">
            <a:extLst>
              <a:ext uri="{FF2B5EF4-FFF2-40B4-BE49-F238E27FC236}">
                <a16:creationId xmlns:a16="http://schemas.microsoft.com/office/drawing/2014/main" id="{4DB935CE-C179-4E6E-8007-2B46451C017A}"/>
              </a:ext>
            </a:extLst>
          </p:cNvPr>
          <p:cNvSpPr/>
          <p:nvPr userDrawn="1"/>
        </p:nvSpPr>
        <p:spPr>
          <a:xfrm flipH="1">
            <a:off x="-1926671" y="1903141"/>
            <a:ext cx="8501091" cy="8501091"/>
          </a:xfrm>
          <a:prstGeom prst="arc">
            <a:avLst>
              <a:gd name="adj1" fmla="val 13132038"/>
              <a:gd name="adj2" fmla="val 18195966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Espace réservé pour une image  17">
            <a:extLst>
              <a:ext uri="{FF2B5EF4-FFF2-40B4-BE49-F238E27FC236}">
                <a16:creationId xmlns:a16="http://schemas.microsoft.com/office/drawing/2014/main" id="{EC52862B-80E2-4564-8044-3828EEF09EB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222700" y="0"/>
            <a:ext cx="5969301" cy="4696558"/>
          </a:xfrm>
          <a:custGeom>
            <a:avLst/>
            <a:gdLst>
              <a:gd name="connsiteX0" fmla="*/ 182340 w 5969301"/>
              <a:gd name="connsiteY0" fmla="*/ 0 h 4696558"/>
              <a:gd name="connsiteX1" fmla="*/ 4852481 w 5969301"/>
              <a:gd name="connsiteY1" fmla="*/ 0 h 4696558"/>
              <a:gd name="connsiteX2" fmla="*/ 4898879 w 5969301"/>
              <a:gd name="connsiteY2" fmla="*/ 19243 h 4696558"/>
              <a:gd name="connsiteX3" fmla="*/ 5618399 w 5969301"/>
              <a:gd name="connsiteY3" fmla="*/ 539968 h 4696558"/>
              <a:gd name="connsiteX4" fmla="*/ 5896836 w 5969301"/>
              <a:gd name="connsiteY4" fmla="*/ 919125 h 4696558"/>
              <a:gd name="connsiteX5" fmla="*/ 5969301 w 5969301"/>
              <a:gd name="connsiteY5" fmla="*/ 1053192 h 4696558"/>
              <a:gd name="connsiteX6" fmla="*/ 5969301 w 5969301"/>
              <a:gd name="connsiteY6" fmla="*/ 3162195 h 4696558"/>
              <a:gd name="connsiteX7" fmla="*/ 5959149 w 5969301"/>
              <a:gd name="connsiteY7" fmla="*/ 3190299 h 4696558"/>
              <a:gd name="connsiteX8" fmla="*/ 4796500 w 5969301"/>
              <a:gd name="connsiteY8" fmla="*/ 4383503 h 4696558"/>
              <a:gd name="connsiteX9" fmla="*/ 2631154 w 5969301"/>
              <a:gd name="connsiteY9" fmla="*/ 4624403 h 4696558"/>
              <a:gd name="connsiteX10" fmla="*/ 1170363 w 5969301"/>
              <a:gd name="connsiteY10" fmla="*/ 3979794 h 4696558"/>
              <a:gd name="connsiteX11" fmla="*/ 348463 w 5969301"/>
              <a:gd name="connsiteY11" fmla="*/ 2919291 h 4696558"/>
              <a:gd name="connsiteX12" fmla="*/ 12623 w 5969301"/>
              <a:gd name="connsiteY12" fmla="*/ 1659673 h 4696558"/>
              <a:gd name="connsiteX13" fmla="*/ 93169 w 5969301"/>
              <a:gd name="connsiteY13" fmla="*/ 360968 h 4696558"/>
              <a:gd name="connsiteX14" fmla="*/ 93251 w 5969301"/>
              <a:gd name="connsiteY14" fmla="*/ 360968 h 4696558"/>
              <a:gd name="connsiteX15" fmla="*/ 161846 w 5969301"/>
              <a:gd name="connsiteY15" fmla="*/ 70044 h 4696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969301" h="4696558">
                <a:moveTo>
                  <a:pt x="182340" y="0"/>
                </a:moveTo>
                <a:lnTo>
                  <a:pt x="4852481" y="0"/>
                </a:lnTo>
                <a:lnTo>
                  <a:pt x="4898879" y="19243"/>
                </a:lnTo>
                <a:cubicBezTo>
                  <a:pt x="5171919" y="138957"/>
                  <a:pt x="5414948" y="311251"/>
                  <a:pt x="5618399" y="539968"/>
                </a:cubicBezTo>
                <a:cubicBezTo>
                  <a:pt x="5722128" y="655717"/>
                  <a:pt x="5814593" y="781871"/>
                  <a:pt x="5896836" y="919125"/>
                </a:cubicBezTo>
                <a:lnTo>
                  <a:pt x="5969301" y="1053192"/>
                </a:lnTo>
                <a:lnTo>
                  <a:pt x="5969301" y="3162195"/>
                </a:lnTo>
                <a:lnTo>
                  <a:pt x="5959149" y="3190299"/>
                </a:lnTo>
                <a:cubicBezTo>
                  <a:pt x="5720584" y="3754174"/>
                  <a:pt x="5333012" y="4151311"/>
                  <a:pt x="4796500" y="4383503"/>
                </a:cubicBezTo>
                <a:cubicBezTo>
                  <a:pt x="4085157" y="4693010"/>
                  <a:pt x="3361631" y="4772411"/>
                  <a:pt x="2631154" y="4624403"/>
                </a:cubicBezTo>
                <a:cubicBezTo>
                  <a:pt x="2023663" y="4503217"/>
                  <a:pt x="1537687" y="4285213"/>
                  <a:pt x="1170363" y="3979794"/>
                </a:cubicBezTo>
                <a:cubicBezTo>
                  <a:pt x="808518" y="3670204"/>
                  <a:pt x="534088" y="3317685"/>
                  <a:pt x="348463" y="2919291"/>
                </a:cubicBezTo>
                <a:cubicBezTo>
                  <a:pt x="155970" y="2526294"/>
                  <a:pt x="50810" y="2103696"/>
                  <a:pt x="12623" y="1659673"/>
                </a:cubicBezTo>
                <a:cubicBezTo>
                  <a:pt x="-18778" y="1212789"/>
                  <a:pt x="8534" y="779478"/>
                  <a:pt x="93169" y="360968"/>
                </a:cubicBezTo>
                <a:lnTo>
                  <a:pt x="93251" y="360968"/>
                </a:lnTo>
                <a:cubicBezTo>
                  <a:pt x="113387" y="263905"/>
                  <a:pt x="136254" y="166926"/>
                  <a:pt x="161846" y="70044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/>
              <a:t> </a:t>
            </a: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D6B4A5EC-4724-4076-A1B4-D03AC21D44A2}"/>
              </a:ext>
            </a:extLst>
          </p:cNvPr>
          <p:cNvSpPr/>
          <p:nvPr userDrawn="1"/>
        </p:nvSpPr>
        <p:spPr>
          <a:xfrm>
            <a:off x="784570" y="939864"/>
            <a:ext cx="2209800" cy="22098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BF1F750-B037-4F00-81D6-8F9AF100E5AC}"/>
              </a:ext>
            </a:extLst>
          </p:cNvPr>
          <p:cNvSpPr txBox="1"/>
          <p:nvPr userDrawn="1"/>
        </p:nvSpPr>
        <p:spPr>
          <a:xfrm>
            <a:off x="862202" y="1913959"/>
            <a:ext cx="1262059" cy="261610"/>
          </a:xfrm>
          <a:prstGeom prst="rect">
            <a:avLst/>
          </a:prstGeom>
          <a:noFill/>
        </p:spPr>
        <p:txBody>
          <a:bodyPr wrap="none" lIns="144000" rtlCol="0">
            <a:spAutoFit/>
          </a:bodyPr>
          <a:lstStyle/>
          <a:p>
            <a:pPr algn="ctr"/>
            <a:r>
              <a:rPr lang="fr-FR" sz="1100" spc="300">
                <a:solidFill>
                  <a:schemeClr val="bg1"/>
                </a:solidFill>
              </a:rPr>
              <a:t>CHAPITRE</a:t>
            </a:r>
          </a:p>
        </p:txBody>
      </p:sp>
      <p:sp>
        <p:nvSpPr>
          <p:cNvPr id="21" name="Espace réservé du texte 19">
            <a:extLst>
              <a:ext uri="{FF2B5EF4-FFF2-40B4-BE49-F238E27FC236}">
                <a16:creationId xmlns:a16="http://schemas.microsoft.com/office/drawing/2014/main" id="{BCE897EB-93E0-4203-8615-0DF6534EBC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24878" y="427037"/>
            <a:ext cx="1939925" cy="3302001"/>
          </a:xfrm>
        </p:spPr>
        <p:txBody>
          <a:bodyPr>
            <a:normAutofit/>
          </a:bodyPr>
          <a:lstStyle>
            <a:lvl1pPr algn="r">
              <a:defRPr sz="199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2</a:t>
            </a:r>
          </a:p>
        </p:txBody>
      </p:sp>
      <p:sp>
        <p:nvSpPr>
          <p:cNvPr id="24" name="Espace réservé du texte 22">
            <a:extLst>
              <a:ext uri="{FF2B5EF4-FFF2-40B4-BE49-F238E27FC236}">
                <a16:creationId xmlns:a16="http://schemas.microsoft.com/office/drawing/2014/main" id="{5FEF03C4-A376-45E6-A933-CE765467000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92365" y="3886017"/>
            <a:ext cx="4726115" cy="1446550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buNone/>
              <a:defRPr sz="4400" b="1" u="sng" baseline="0">
                <a:solidFill>
                  <a:schemeClr val="tx1"/>
                </a:solidFill>
                <a:uFill>
                  <a:solidFill>
                    <a:schemeClr val="accent2"/>
                  </a:solidFill>
                </a:uFill>
              </a:defRPr>
            </a:lvl1pPr>
          </a:lstStyle>
          <a:p>
            <a:pPr lvl="0"/>
            <a:r>
              <a:rPr lang="fr-FR"/>
              <a:t>Titre du chapitre</a:t>
            </a:r>
            <a:br>
              <a:rPr lang="fr-FR"/>
            </a:br>
            <a:r>
              <a:rPr lang="fr-FR"/>
              <a:t>sur deux lignes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0FD55C87-3958-49B8-88E9-513980CAAF6C}"/>
              </a:ext>
            </a:extLst>
          </p:cNvPr>
          <p:cNvSpPr/>
          <p:nvPr userDrawn="1"/>
        </p:nvSpPr>
        <p:spPr>
          <a:xfrm>
            <a:off x="6860758" y="3506993"/>
            <a:ext cx="518160" cy="51816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Arc 13">
            <a:extLst>
              <a:ext uri="{FF2B5EF4-FFF2-40B4-BE49-F238E27FC236}">
                <a16:creationId xmlns:a16="http://schemas.microsoft.com/office/drawing/2014/main" id="{FCB91BC3-C9CA-46B0-A6A2-9153C9EFCBF4}"/>
              </a:ext>
            </a:extLst>
          </p:cNvPr>
          <p:cNvSpPr/>
          <p:nvPr userDrawn="1"/>
        </p:nvSpPr>
        <p:spPr>
          <a:xfrm flipH="1">
            <a:off x="-1774271" y="2055541"/>
            <a:ext cx="8501091" cy="8501091"/>
          </a:xfrm>
          <a:prstGeom prst="arc">
            <a:avLst>
              <a:gd name="adj1" fmla="val 10347067"/>
              <a:gd name="adj2" fmla="val 1121124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space réservé du numéro de diapositive 4">
            <a:extLst>
              <a:ext uri="{FF2B5EF4-FFF2-40B4-BE49-F238E27FC236}">
                <a16:creationId xmlns:a16="http://schemas.microsoft.com/office/drawing/2014/main" id="{D7FFDAA5-7366-4FC5-873E-00A363B3089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378709" y="6415801"/>
            <a:ext cx="323165" cy="246221"/>
          </a:xfrm>
        </p:spPr>
        <p:txBody>
          <a:bodyPr/>
          <a:lstStyle/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9" name="Espace réservé du pied de page 3">
            <a:extLst>
              <a:ext uri="{FF2B5EF4-FFF2-40B4-BE49-F238E27FC236}">
                <a16:creationId xmlns:a16="http://schemas.microsoft.com/office/drawing/2014/main" id="{48394664-8122-4BA8-ACF6-99C99FA85E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02437" y="635444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Titre de la présentation</a:t>
            </a:r>
          </a:p>
        </p:txBody>
      </p:sp>
      <p:grpSp>
        <p:nvGrpSpPr>
          <p:cNvPr id="22" name="Groupe 21">
            <a:extLst>
              <a:ext uri="{FF2B5EF4-FFF2-40B4-BE49-F238E27FC236}">
                <a16:creationId xmlns:a16="http://schemas.microsoft.com/office/drawing/2014/main" id="{2C23ADC1-9445-4FE1-88B1-6B09445B5A7A}"/>
              </a:ext>
            </a:extLst>
          </p:cNvPr>
          <p:cNvGrpSpPr/>
          <p:nvPr userDrawn="1"/>
        </p:nvGrpSpPr>
        <p:grpSpPr>
          <a:xfrm>
            <a:off x="12361845" y="0"/>
            <a:ext cx="1885826" cy="2143661"/>
            <a:chOff x="2689543" y="1651754"/>
            <a:chExt cx="1885826" cy="2143661"/>
          </a:xfrm>
        </p:grpSpPr>
        <p:sp>
          <p:nvSpPr>
            <p:cNvPr id="23" name="Freeform 5">
              <a:extLst>
                <a:ext uri="{FF2B5EF4-FFF2-40B4-BE49-F238E27FC236}">
                  <a16:creationId xmlns:a16="http://schemas.microsoft.com/office/drawing/2014/main" id="{D2DB2237-677E-42B3-9E95-BCA46A4B13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A543DC0B-98F8-4E24-93CC-E0FF8E77532B}"/>
                </a:ext>
              </a:extLst>
            </p:cNvPr>
            <p:cNvSpPr/>
            <p:nvPr/>
          </p:nvSpPr>
          <p:spPr>
            <a:xfrm>
              <a:off x="2689543" y="2010311"/>
              <a:ext cx="1885826" cy="1785104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d’image :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Supprimer l’image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en place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l’icone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au milieu du bloc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l’image souhaitée dans votre ordinateur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Faire un clic droit sur l’image, puis choisir « Arrière-plan »</a:t>
              </a:r>
            </a:p>
          </p:txBody>
        </p:sp>
      </p:grp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1ADCEE04-E1A8-49EE-AD67-EB36A393499D}"/>
              </a:ext>
            </a:extLst>
          </p:cNvPr>
          <p:cNvGrpSpPr/>
          <p:nvPr userDrawn="1"/>
        </p:nvGrpSpPr>
        <p:grpSpPr>
          <a:xfrm>
            <a:off x="12361845" y="4560451"/>
            <a:ext cx="1885826" cy="2297549"/>
            <a:chOff x="2689543" y="1651754"/>
            <a:chExt cx="1885826" cy="2297549"/>
          </a:xfrm>
        </p:grpSpPr>
        <p:sp>
          <p:nvSpPr>
            <p:cNvPr id="29" name="Freeform 5">
              <a:extLst>
                <a:ext uri="{FF2B5EF4-FFF2-40B4-BE49-F238E27FC236}">
                  <a16:creationId xmlns:a16="http://schemas.microsoft.com/office/drawing/2014/main" id="{BA736DA1-887D-4729-996F-6F16F4E47B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9F8E30D6-756D-4CA7-A161-C287AF8A66BA}"/>
                </a:ext>
              </a:extLst>
            </p:cNvPr>
            <p:cNvSpPr/>
            <p:nvPr/>
          </p:nvSpPr>
          <p:spPr>
            <a:xfrm>
              <a:off x="2689543" y="2010311"/>
              <a:ext cx="1885826" cy="193899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le pied</a:t>
              </a:r>
              <a:b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</a:b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de page :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insérer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en-tête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et pied de page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« Numéro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de diapositive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Écrire le texte souhaité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dans la case « Pied de page »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Cliquez sur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« Appliquer partout »</a:t>
              </a:r>
            </a:p>
          </p:txBody>
        </p:sp>
      </p:grpSp>
      <p:pic>
        <p:nvPicPr>
          <p:cNvPr id="62" name="Graphic 26">
            <a:extLst>
              <a:ext uri="{FF2B5EF4-FFF2-40B4-BE49-F238E27FC236}">
                <a16:creationId xmlns:a16="http://schemas.microsoft.com/office/drawing/2014/main" id="{B8AC86C2-447A-4148-B06F-A01067AC6166}"/>
              </a:ext>
            </a:extLst>
          </p:cNvPr>
          <p:cNvPicPr>
            <a:picLocks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922130" y="6143061"/>
            <a:ext cx="891161" cy="461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0269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Ro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que 3">
            <a:extLst>
              <a:ext uri="{FF2B5EF4-FFF2-40B4-BE49-F238E27FC236}">
                <a16:creationId xmlns:a16="http://schemas.microsoft.com/office/drawing/2014/main" id="{ED298AF3-D100-4207-A707-BF6D4FE30B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1081" t="20954" r="19387" b="52209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5" name="Arc 24">
            <a:extLst>
              <a:ext uri="{FF2B5EF4-FFF2-40B4-BE49-F238E27FC236}">
                <a16:creationId xmlns:a16="http://schemas.microsoft.com/office/drawing/2014/main" id="{4DB935CE-C179-4E6E-8007-2B46451C017A}"/>
              </a:ext>
            </a:extLst>
          </p:cNvPr>
          <p:cNvSpPr/>
          <p:nvPr userDrawn="1"/>
        </p:nvSpPr>
        <p:spPr>
          <a:xfrm flipH="1">
            <a:off x="-1926671" y="1903141"/>
            <a:ext cx="8501091" cy="8501091"/>
          </a:xfrm>
          <a:prstGeom prst="arc">
            <a:avLst>
              <a:gd name="adj1" fmla="val 13132038"/>
              <a:gd name="adj2" fmla="val 18195966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Espace réservé pour une image  17">
            <a:extLst>
              <a:ext uri="{FF2B5EF4-FFF2-40B4-BE49-F238E27FC236}">
                <a16:creationId xmlns:a16="http://schemas.microsoft.com/office/drawing/2014/main" id="{EC52862B-80E2-4564-8044-3828EEF09EB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222700" y="0"/>
            <a:ext cx="5969301" cy="4696558"/>
          </a:xfrm>
          <a:custGeom>
            <a:avLst/>
            <a:gdLst>
              <a:gd name="connsiteX0" fmla="*/ 182340 w 5969301"/>
              <a:gd name="connsiteY0" fmla="*/ 0 h 4696558"/>
              <a:gd name="connsiteX1" fmla="*/ 4852481 w 5969301"/>
              <a:gd name="connsiteY1" fmla="*/ 0 h 4696558"/>
              <a:gd name="connsiteX2" fmla="*/ 4898879 w 5969301"/>
              <a:gd name="connsiteY2" fmla="*/ 19243 h 4696558"/>
              <a:gd name="connsiteX3" fmla="*/ 5618399 w 5969301"/>
              <a:gd name="connsiteY3" fmla="*/ 539968 h 4696558"/>
              <a:gd name="connsiteX4" fmla="*/ 5896836 w 5969301"/>
              <a:gd name="connsiteY4" fmla="*/ 919125 h 4696558"/>
              <a:gd name="connsiteX5" fmla="*/ 5969301 w 5969301"/>
              <a:gd name="connsiteY5" fmla="*/ 1053192 h 4696558"/>
              <a:gd name="connsiteX6" fmla="*/ 5969301 w 5969301"/>
              <a:gd name="connsiteY6" fmla="*/ 3162195 h 4696558"/>
              <a:gd name="connsiteX7" fmla="*/ 5959149 w 5969301"/>
              <a:gd name="connsiteY7" fmla="*/ 3190299 h 4696558"/>
              <a:gd name="connsiteX8" fmla="*/ 4796500 w 5969301"/>
              <a:gd name="connsiteY8" fmla="*/ 4383503 h 4696558"/>
              <a:gd name="connsiteX9" fmla="*/ 2631154 w 5969301"/>
              <a:gd name="connsiteY9" fmla="*/ 4624403 h 4696558"/>
              <a:gd name="connsiteX10" fmla="*/ 1170363 w 5969301"/>
              <a:gd name="connsiteY10" fmla="*/ 3979794 h 4696558"/>
              <a:gd name="connsiteX11" fmla="*/ 348463 w 5969301"/>
              <a:gd name="connsiteY11" fmla="*/ 2919291 h 4696558"/>
              <a:gd name="connsiteX12" fmla="*/ 12623 w 5969301"/>
              <a:gd name="connsiteY12" fmla="*/ 1659673 h 4696558"/>
              <a:gd name="connsiteX13" fmla="*/ 93169 w 5969301"/>
              <a:gd name="connsiteY13" fmla="*/ 360968 h 4696558"/>
              <a:gd name="connsiteX14" fmla="*/ 93251 w 5969301"/>
              <a:gd name="connsiteY14" fmla="*/ 360968 h 4696558"/>
              <a:gd name="connsiteX15" fmla="*/ 161846 w 5969301"/>
              <a:gd name="connsiteY15" fmla="*/ 70044 h 4696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969301" h="4696558">
                <a:moveTo>
                  <a:pt x="182340" y="0"/>
                </a:moveTo>
                <a:lnTo>
                  <a:pt x="4852481" y="0"/>
                </a:lnTo>
                <a:lnTo>
                  <a:pt x="4898879" y="19243"/>
                </a:lnTo>
                <a:cubicBezTo>
                  <a:pt x="5171919" y="138957"/>
                  <a:pt x="5414948" y="311251"/>
                  <a:pt x="5618399" y="539968"/>
                </a:cubicBezTo>
                <a:cubicBezTo>
                  <a:pt x="5722128" y="655717"/>
                  <a:pt x="5814593" y="781871"/>
                  <a:pt x="5896836" y="919125"/>
                </a:cubicBezTo>
                <a:lnTo>
                  <a:pt x="5969301" y="1053192"/>
                </a:lnTo>
                <a:lnTo>
                  <a:pt x="5969301" y="3162195"/>
                </a:lnTo>
                <a:lnTo>
                  <a:pt x="5959149" y="3190299"/>
                </a:lnTo>
                <a:cubicBezTo>
                  <a:pt x="5720584" y="3754174"/>
                  <a:pt x="5333012" y="4151311"/>
                  <a:pt x="4796500" y="4383503"/>
                </a:cubicBezTo>
                <a:cubicBezTo>
                  <a:pt x="4085157" y="4693010"/>
                  <a:pt x="3361631" y="4772411"/>
                  <a:pt x="2631154" y="4624403"/>
                </a:cubicBezTo>
                <a:cubicBezTo>
                  <a:pt x="2023663" y="4503217"/>
                  <a:pt x="1537687" y="4285213"/>
                  <a:pt x="1170363" y="3979794"/>
                </a:cubicBezTo>
                <a:cubicBezTo>
                  <a:pt x="808518" y="3670204"/>
                  <a:pt x="534088" y="3317685"/>
                  <a:pt x="348463" y="2919291"/>
                </a:cubicBezTo>
                <a:cubicBezTo>
                  <a:pt x="155970" y="2526294"/>
                  <a:pt x="50810" y="2103696"/>
                  <a:pt x="12623" y="1659673"/>
                </a:cubicBezTo>
                <a:cubicBezTo>
                  <a:pt x="-18778" y="1212789"/>
                  <a:pt x="8534" y="779478"/>
                  <a:pt x="93169" y="360968"/>
                </a:cubicBezTo>
                <a:lnTo>
                  <a:pt x="93251" y="360968"/>
                </a:lnTo>
                <a:cubicBezTo>
                  <a:pt x="113387" y="263905"/>
                  <a:pt x="136254" y="166926"/>
                  <a:pt x="161846" y="70044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/>
              <a:t> </a:t>
            </a: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D6B4A5EC-4724-4076-A1B4-D03AC21D44A2}"/>
              </a:ext>
            </a:extLst>
          </p:cNvPr>
          <p:cNvSpPr/>
          <p:nvPr userDrawn="1"/>
        </p:nvSpPr>
        <p:spPr>
          <a:xfrm>
            <a:off x="784570" y="939864"/>
            <a:ext cx="2209800" cy="22098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BF1F750-B037-4F00-81D6-8F9AF100E5AC}"/>
              </a:ext>
            </a:extLst>
          </p:cNvPr>
          <p:cNvSpPr txBox="1"/>
          <p:nvPr userDrawn="1"/>
        </p:nvSpPr>
        <p:spPr>
          <a:xfrm>
            <a:off x="862202" y="1913959"/>
            <a:ext cx="1262059" cy="261610"/>
          </a:xfrm>
          <a:prstGeom prst="rect">
            <a:avLst/>
          </a:prstGeom>
          <a:noFill/>
        </p:spPr>
        <p:txBody>
          <a:bodyPr wrap="none" lIns="144000" rtlCol="0">
            <a:spAutoFit/>
          </a:bodyPr>
          <a:lstStyle/>
          <a:p>
            <a:pPr algn="ctr"/>
            <a:r>
              <a:rPr lang="fr-FR" sz="1100" spc="300">
                <a:solidFill>
                  <a:schemeClr val="bg1"/>
                </a:solidFill>
              </a:rPr>
              <a:t>CHAPITRE</a:t>
            </a:r>
          </a:p>
        </p:txBody>
      </p:sp>
      <p:sp>
        <p:nvSpPr>
          <p:cNvPr id="10" name="Espace réservé du numéro de diapositive 20">
            <a:extLst>
              <a:ext uri="{FF2B5EF4-FFF2-40B4-BE49-F238E27FC236}">
                <a16:creationId xmlns:a16="http://schemas.microsoft.com/office/drawing/2014/main" id="{D6258239-6975-4FA8-8187-E42076C592F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378709" y="6415801"/>
            <a:ext cx="323165" cy="246221"/>
          </a:xfrm>
        </p:spPr>
        <p:txBody>
          <a:bodyPr/>
          <a:lstStyle/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1" name="Espace réservé du texte 19">
            <a:extLst>
              <a:ext uri="{FF2B5EF4-FFF2-40B4-BE49-F238E27FC236}">
                <a16:creationId xmlns:a16="http://schemas.microsoft.com/office/drawing/2014/main" id="{BCE897EB-93E0-4203-8615-0DF6534EBC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24878" y="427037"/>
            <a:ext cx="1939925" cy="3302001"/>
          </a:xfrm>
        </p:spPr>
        <p:txBody>
          <a:bodyPr>
            <a:normAutofit/>
          </a:bodyPr>
          <a:lstStyle>
            <a:lvl1pPr algn="r">
              <a:defRPr sz="199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3</a:t>
            </a:r>
          </a:p>
        </p:txBody>
      </p:sp>
      <p:sp>
        <p:nvSpPr>
          <p:cNvPr id="24" name="Espace réservé du texte 22">
            <a:extLst>
              <a:ext uri="{FF2B5EF4-FFF2-40B4-BE49-F238E27FC236}">
                <a16:creationId xmlns:a16="http://schemas.microsoft.com/office/drawing/2014/main" id="{5FEF03C4-A376-45E6-A933-CE765467000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92365" y="3886017"/>
            <a:ext cx="4726115" cy="1446550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buNone/>
              <a:defRPr sz="4400" b="1" u="sng" baseline="0">
                <a:solidFill>
                  <a:schemeClr val="accent3"/>
                </a:solidFill>
                <a:uFill>
                  <a:solidFill>
                    <a:schemeClr val="accent2"/>
                  </a:solidFill>
                </a:uFill>
              </a:defRPr>
            </a:lvl1pPr>
          </a:lstStyle>
          <a:p>
            <a:pPr lvl="0"/>
            <a:r>
              <a:rPr lang="fr-FR"/>
              <a:t>Titre du chapitre</a:t>
            </a:r>
            <a:br>
              <a:rPr lang="fr-FR"/>
            </a:br>
            <a:r>
              <a:rPr lang="fr-FR"/>
              <a:t>sur deux lignes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E600669A-BA4A-4E52-ADA9-63A05E2FB8B1}"/>
              </a:ext>
            </a:extLst>
          </p:cNvPr>
          <p:cNvSpPr/>
          <p:nvPr userDrawn="1"/>
        </p:nvSpPr>
        <p:spPr>
          <a:xfrm>
            <a:off x="6860758" y="3506993"/>
            <a:ext cx="518160" cy="51816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Arc 14">
            <a:extLst>
              <a:ext uri="{FF2B5EF4-FFF2-40B4-BE49-F238E27FC236}">
                <a16:creationId xmlns:a16="http://schemas.microsoft.com/office/drawing/2014/main" id="{12255EF7-1202-47DA-B72C-8FE533CDE4CF}"/>
              </a:ext>
            </a:extLst>
          </p:cNvPr>
          <p:cNvSpPr/>
          <p:nvPr userDrawn="1"/>
        </p:nvSpPr>
        <p:spPr>
          <a:xfrm flipH="1">
            <a:off x="-1774271" y="2055541"/>
            <a:ext cx="8501091" cy="8501091"/>
          </a:xfrm>
          <a:prstGeom prst="arc">
            <a:avLst>
              <a:gd name="adj1" fmla="val 10347067"/>
              <a:gd name="adj2" fmla="val 1121124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3299739D-F9F8-40E0-966F-A86A221FF0A0}"/>
              </a:ext>
            </a:extLst>
          </p:cNvPr>
          <p:cNvGrpSpPr/>
          <p:nvPr userDrawn="1"/>
        </p:nvGrpSpPr>
        <p:grpSpPr>
          <a:xfrm>
            <a:off x="12361845" y="0"/>
            <a:ext cx="1885826" cy="2143661"/>
            <a:chOff x="2689543" y="1651754"/>
            <a:chExt cx="1885826" cy="2143661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168C87CA-FC5E-46F3-B285-75D7A709A7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7B95F5A0-A841-473B-8237-FC280A7E3584}"/>
                </a:ext>
              </a:extLst>
            </p:cNvPr>
            <p:cNvSpPr/>
            <p:nvPr/>
          </p:nvSpPr>
          <p:spPr>
            <a:xfrm>
              <a:off x="2689543" y="2010311"/>
              <a:ext cx="1885826" cy="1785104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d’image :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Supprimer l’image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en place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l’icone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au milieu du bloc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l’image souhaitée dans votre ordinateur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Faire un clic droit sur l’image, puis choisir « Arrière-plan »</a:t>
              </a:r>
            </a:p>
          </p:txBody>
        </p:sp>
      </p:grp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D9DCABB6-1700-4D3E-85A2-43B076A8398A}"/>
              </a:ext>
            </a:extLst>
          </p:cNvPr>
          <p:cNvGrpSpPr/>
          <p:nvPr userDrawn="1"/>
        </p:nvGrpSpPr>
        <p:grpSpPr>
          <a:xfrm>
            <a:off x="12361845" y="4560451"/>
            <a:ext cx="1885826" cy="2297549"/>
            <a:chOff x="2689543" y="1651754"/>
            <a:chExt cx="1885826" cy="2297549"/>
          </a:xfrm>
        </p:grpSpPr>
        <p:sp>
          <p:nvSpPr>
            <p:cNvPr id="28" name="Freeform 5">
              <a:extLst>
                <a:ext uri="{FF2B5EF4-FFF2-40B4-BE49-F238E27FC236}">
                  <a16:creationId xmlns:a16="http://schemas.microsoft.com/office/drawing/2014/main" id="{EEBF59FE-6D5D-489B-B8EF-BF0EA45B77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AA61A923-5A4B-4B14-82D0-5500EF79577B}"/>
                </a:ext>
              </a:extLst>
            </p:cNvPr>
            <p:cNvSpPr/>
            <p:nvPr/>
          </p:nvSpPr>
          <p:spPr>
            <a:xfrm>
              <a:off x="2689543" y="2010311"/>
              <a:ext cx="1885826" cy="193899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le pied</a:t>
              </a:r>
              <a:b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</a:b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de page :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insérer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en-tête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et pied de page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« Numéro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de diapositive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Écrire le texte souhaité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dans la case « Pied de page »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Cliquez sur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« Appliquer partout »</a:t>
              </a:r>
            </a:p>
          </p:txBody>
        </p:sp>
      </p:grp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12D0D96-E1CD-48C4-A67A-C2D49CB8EC7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Titre de la présentation</a:t>
            </a:r>
          </a:p>
        </p:txBody>
      </p:sp>
      <p:pic>
        <p:nvPicPr>
          <p:cNvPr id="60" name="Graphic 26">
            <a:extLst>
              <a:ext uri="{FF2B5EF4-FFF2-40B4-BE49-F238E27FC236}">
                <a16:creationId xmlns:a16="http://schemas.microsoft.com/office/drawing/2014/main" id="{FAE92335-5B7C-4F8E-8338-E806756004D8}"/>
              </a:ext>
            </a:extLst>
          </p:cNvPr>
          <p:cNvPicPr>
            <a:picLocks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922130" y="6143061"/>
            <a:ext cx="891161" cy="461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61865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+ IMG 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space réservé pour une image  15">
            <a:extLst>
              <a:ext uri="{FF2B5EF4-FFF2-40B4-BE49-F238E27FC236}">
                <a16:creationId xmlns:a16="http://schemas.microsoft.com/office/drawing/2014/main" id="{4AD888A5-C782-4F3A-83D5-585E08ABD2B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395859" y="7937"/>
            <a:ext cx="4796141" cy="6858000"/>
          </a:xfrm>
          <a:custGeom>
            <a:avLst/>
            <a:gdLst>
              <a:gd name="connsiteX0" fmla="*/ 1966493 w 4785039"/>
              <a:gd name="connsiteY0" fmla="*/ 0 h 6842125"/>
              <a:gd name="connsiteX1" fmla="*/ 4705874 w 4785039"/>
              <a:gd name="connsiteY1" fmla="*/ 0 h 6842125"/>
              <a:gd name="connsiteX2" fmla="*/ 4598468 w 4785039"/>
              <a:gd name="connsiteY2" fmla="*/ 177235 h 6842125"/>
              <a:gd name="connsiteX3" fmla="*/ 3994640 w 4785039"/>
              <a:gd name="connsiteY3" fmla="*/ 1722980 h 6842125"/>
              <a:gd name="connsiteX4" fmla="*/ 4591547 w 4785039"/>
              <a:gd name="connsiteY4" fmla="*/ 2877705 h 6842125"/>
              <a:gd name="connsiteX5" fmla="*/ 4770744 w 4785039"/>
              <a:gd name="connsiteY5" fmla="*/ 2942251 h 6842125"/>
              <a:gd name="connsiteX6" fmla="*/ 4785039 w 4785039"/>
              <a:gd name="connsiteY6" fmla="*/ 2947706 h 6842125"/>
              <a:gd name="connsiteX7" fmla="*/ 4785039 w 4785039"/>
              <a:gd name="connsiteY7" fmla="*/ 6842125 h 6842125"/>
              <a:gd name="connsiteX8" fmla="*/ 644043 w 4785039"/>
              <a:gd name="connsiteY8" fmla="*/ 6842125 h 6842125"/>
              <a:gd name="connsiteX9" fmla="*/ 555495 w 4785039"/>
              <a:gd name="connsiteY9" fmla="*/ 6706167 h 6842125"/>
              <a:gd name="connsiteX10" fmla="*/ 383830 w 4785039"/>
              <a:gd name="connsiteY10" fmla="*/ 6386467 h 6842125"/>
              <a:gd name="connsiteX11" fmla="*/ 13904 w 4785039"/>
              <a:gd name="connsiteY11" fmla="*/ 4998995 h 6842125"/>
              <a:gd name="connsiteX12" fmla="*/ 102625 w 4785039"/>
              <a:gd name="connsiteY12" fmla="*/ 3568469 h 6842125"/>
              <a:gd name="connsiteX13" fmla="*/ 102715 w 4785039"/>
              <a:gd name="connsiteY13" fmla="*/ 3568469 h 6842125"/>
              <a:gd name="connsiteX14" fmla="*/ 1209521 w 4785039"/>
              <a:gd name="connsiteY14" fmla="*/ 1027713 h 6842125"/>
              <a:gd name="connsiteX15" fmla="*/ 1640858 w 4785039"/>
              <a:gd name="connsiteY15" fmla="*/ 415808 h 6842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785039" h="6842125">
                <a:moveTo>
                  <a:pt x="1966493" y="0"/>
                </a:moveTo>
                <a:lnTo>
                  <a:pt x="4705874" y="0"/>
                </a:lnTo>
                <a:lnTo>
                  <a:pt x="4598468" y="177235"/>
                </a:lnTo>
                <a:cubicBezTo>
                  <a:pt x="4304818" y="684656"/>
                  <a:pt x="4102456" y="1201473"/>
                  <a:pt x="3994640" y="1722980"/>
                </a:cubicBezTo>
                <a:cubicBezTo>
                  <a:pt x="3880248" y="2284850"/>
                  <a:pt x="4077326" y="2671620"/>
                  <a:pt x="4591547" y="2877705"/>
                </a:cubicBezTo>
                <a:cubicBezTo>
                  <a:pt x="4649058" y="2897724"/>
                  <a:pt x="4708736" y="2919223"/>
                  <a:pt x="4770744" y="2942251"/>
                </a:cubicBezTo>
                <a:lnTo>
                  <a:pt x="4785039" y="2947706"/>
                </a:lnTo>
                <a:lnTo>
                  <a:pt x="4785039" y="6842125"/>
                </a:lnTo>
                <a:lnTo>
                  <a:pt x="644043" y="6842125"/>
                </a:lnTo>
                <a:lnTo>
                  <a:pt x="555495" y="6706167"/>
                </a:lnTo>
                <a:cubicBezTo>
                  <a:pt x="492176" y="6602725"/>
                  <a:pt x="434946" y="6496175"/>
                  <a:pt x="383830" y="6386467"/>
                </a:cubicBezTo>
                <a:cubicBezTo>
                  <a:pt x="171800" y="5953580"/>
                  <a:pt x="55968" y="5488087"/>
                  <a:pt x="13904" y="4998995"/>
                </a:cubicBezTo>
                <a:cubicBezTo>
                  <a:pt x="-20684" y="4506751"/>
                  <a:pt x="9401" y="4029458"/>
                  <a:pt x="102625" y="3568469"/>
                </a:cubicBezTo>
                <a:lnTo>
                  <a:pt x="102715" y="3568469"/>
                </a:lnTo>
                <a:cubicBezTo>
                  <a:pt x="280157" y="2713144"/>
                  <a:pt x="650083" y="1863763"/>
                  <a:pt x="1209521" y="1027713"/>
                </a:cubicBezTo>
                <a:cubicBezTo>
                  <a:pt x="1348615" y="819421"/>
                  <a:pt x="1492409" y="615492"/>
                  <a:pt x="1640858" y="415808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/>
              <a:t> </a:t>
            </a:r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320350D4-2B99-43E0-8350-BA1868AF27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6703" t="17415" b="24058"/>
          <a:stretch/>
        </p:blipFill>
        <p:spPr>
          <a:xfrm>
            <a:off x="0" y="0"/>
            <a:ext cx="5089418" cy="6858000"/>
          </a:xfrm>
          <a:prstGeom prst="rect">
            <a:avLst/>
          </a:prstGeom>
        </p:spPr>
      </p:pic>
      <p:sp>
        <p:nvSpPr>
          <p:cNvPr id="6" name="Titre 5">
            <a:extLst>
              <a:ext uri="{FF2B5EF4-FFF2-40B4-BE49-F238E27FC236}">
                <a16:creationId xmlns:a16="http://schemas.microsoft.com/office/drawing/2014/main" id="{A21AAEEF-6F8D-4F4A-BA80-A6DEC8A799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8711" y="397389"/>
            <a:ext cx="6637337" cy="535531"/>
          </a:xfrm>
        </p:spPr>
        <p:txBody>
          <a:bodyPr>
            <a:spAutoFit/>
          </a:bodyPr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BE3E2AF-234B-41AD-9B9A-8A416BFE357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9B5AF8D7-3291-4136-B08F-A777867E81A5}"/>
              </a:ext>
            </a:extLst>
          </p:cNvPr>
          <p:cNvSpPr/>
          <p:nvPr userDrawn="1"/>
        </p:nvSpPr>
        <p:spPr>
          <a:xfrm>
            <a:off x="4424657" y="5897844"/>
            <a:ext cx="1988032" cy="1988032"/>
          </a:xfrm>
          <a:prstGeom prst="arc">
            <a:avLst>
              <a:gd name="adj1" fmla="val 10956447"/>
              <a:gd name="adj2" fmla="val 2151867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36D8954-FF7A-41ED-AA52-FEA99C34E3A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79413" y="1585913"/>
            <a:ext cx="6637337" cy="2385268"/>
          </a:xfrm>
        </p:spPr>
        <p:txBody>
          <a:bodyPr/>
          <a:lstStyle>
            <a:lvl4pPr>
              <a:defRPr/>
            </a:lvl4pPr>
          </a:lstStyle>
          <a:p>
            <a:pPr lvl="0"/>
            <a:r>
              <a:rPr lang="fr-FR"/>
              <a:t>Cliquez ici pour insérer votre texte de niveau 01, Police Arial, corps 16, violet, gras, et vous pouvez mettre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en avant comme ceci</a:t>
            </a:r>
          </a:p>
          <a:p>
            <a:pPr lvl="1"/>
            <a:r>
              <a:rPr lang="fr-FR"/>
              <a:t>Cliquez ici pour insérer votre texte de niveau 02, police Arial, corps 12, violet, sans gras, mais vous pouvez mettre en avant </a:t>
            </a:r>
            <a:r>
              <a:rPr lang="fr-FR" b="1">
                <a:solidFill>
                  <a:schemeClr val="accent3"/>
                </a:solidFill>
              </a:rPr>
              <a:t>certains mots </a:t>
            </a:r>
            <a:r>
              <a:rPr lang="fr-FR"/>
              <a:t>comme ceci</a:t>
            </a:r>
          </a:p>
          <a:p>
            <a:pPr lvl="2"/>
            <a:r>
              <a:rPr lang="fr-FR"/>
              <a:t>Cliquez ici pour insérer votre texte de niveau 03, police Arial, corps 12, violet, sans gras, mais vous pouvez mettre en avant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comme ceci</a:t>
            </a:r>
          </a:p>
          <a:p>
            <a:pPr lvl="3"/>
            <a:r>
              <a:rPr lang="fr-FR"/>
              <a:t>Cliquez ici pour insérer votre texte de niveau 04, police Arial, corps 11, violet, sans gras, mais vous pouvez mettre en avant </a:t>
            </a:r>
            <a:r>
              <a:rPr lang="fr-FR" b="1"/>
              <a:t>certains mots </a:t>
            </a:r>
            <a:r>
              <a:rPr lang="fr-FR"/>
              <a:t>comme ceci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A2A7322-96BB-48D8-8DF3-5544A17F5BD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79413" y="932920"/>
            <a:ext cx="6637337" cy="338554"/>
          </a:xfrm>
        </p:spPr>
        <p:txBody>
          <a:bodyPr>
            <a:spAutoFit/>
          </a:bodyPr>
          <a:lstStyle>
            <a:lvl1pPr>
              <a:defRPr sz="1600" b="0"/>
            </a:lvl1pPr>
          </a:lstStyle>
          <a:p>
            <a:pPr lvl="0"/>
            <a:r>
              <a:rPr lang="fr-FR"/>
              <a:t>Sous-titre de la slide</a:t>
            </a:r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51BEF40-99A6-4C89-9182-5CD6CA026499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fr-FR"/>
              <a:t>Titre de la présentation</a:t>
            </a:r>
          </a:p>
        </p:txBody>
      </p:sp>
      <p:sp>
        <p:nvSpPr>
          <p:cNvPr id="15" name="Espace réservé du texte 3">
            <a:extLst>
              <a:ext uri="{FF2B5EF4-FFF2-40B4-BE49-F238E27FC236}">
                <a16:creationId xmlns:a16="http://schemas.microsoft.com/office/drawing/2014/main" id="{78986A9D-568E-4415-8F21-C267CD753C8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01874" y="6142374"/>
            <a:ext cx="3854569" cy="215444"/>
          </a:xfrm>
        </p:spPr>
        <p:txBody>
          <a:bodyPr lIns="108000"/>
          <a:lstStyle>
            <a:lvl1pPr marL="127000" indent="-127000" algn="l" defTabSz="914400" rtl="0" eaLnBrk="1" latinLnBrk="0" hangingPunct="1">
              <a:buFont typeface="+mj-lt"/>
              <a:buAutoNum type="arabicPeriod"/>
              <a:defRPr lang="en-GB" sz="800" b="0" kern="1200" dirty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127000" indent="-127000">
              <a:buFont typeface="+mj-lt"/>
              <a:buAutoNum type="arabicPeriod"/>
            </a:pPr>
            <a:r>
              <a:rPr lang="fr-FR" sz="800">
                <a:solidFill>
                  <a:schemeClr val="bg2">
                    <a:lumMod val="75000"/>
                  </a:schemeClr>
                </a:solidFill>
              </a:rPr>
              <a:t>Cliquer ici pour ajouter vos notes de bas de page</a:t>
            </a:r>
          </a:p>
        </p:txBody>
      </p: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BD8696BD-3324-407E-A317-1E9F41E6D2E3}"/>
              </a:ext>
            </a:extLst>
          </p:cNvPr>
          <p:cNvGrpSpPr/>
          <p:nvPr userDrawn="1"/>
        </p:nvGrpSpPr>
        <p:grpSpPr>
          <a:xfrm>
            <a:off x="12361845" y="2502218"/>
            <a:ext cx="1885826" cy="1681996"/>
            <a:chOff x="7045594" y="2588002"/>
            <a:chExt cx="1885826" cy="1681996"/>
          </a:xfrm>
        </p:grpSpPr>
        <p:grpSp>
          <p:nvGrpSpPr>
            <p:cNvPr id="22" name="Groupe 21">
              <a:extLst>
                <a:ext uri="{FF2B5EF4-FFF2-40B4-BE49-F238E27FC236}">
                  <a16:creationId xmlns:a16="http://schemas.microsoft.com/office/drawing/2014/main" id="{F3A290B6-9AA7-4CBE-8757-0E9A1C63DEBC}"/>
                </a:ext>
              </a:extLst>
            </p:cNvPr>
            <p:cNvGrpSpPr/>
            <p:nvPr/>
          </p:nvGrpSpPr>
          <p:grpSpPr>
            <a:xfrm>
              <a:off x="7045594" y="2588002"/>
              <a:ext cx="1885826" cy="1681996"/>
              <a:chOff x="2689543" y="1651754"/>
              <a:chExt cx="1885826" cy="1681996"/>
            </a:xfrm>
          </p:grpSpPr>
          <p:sp>
            <p:nvSpPr>
              <p:cNvPr id="25" name="Freeform 5">
                <a:extLst>
                  <a:ext uri="{FF2B5EF4-FFF2-40B4-BE49-F238E27FC236}">
                    <a16:creationId xmlns:a16="http://schemas.microsoft.com/office/drawing/2014/main" id="{3709B9EB-1F69-44C8-A487-E668D5DBE1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9731" y="1651754"/>
                <a:ext cx="425450" cy="425450"/>
              </a:xfrm>
              <a:custGeom>
                <a:avLst/>
                <a:gdLst>
                  <a:gd name="T0" fmla="*/ 173 w 346"/>
                  <a:gd name="T1" fmla="*/ 0 h 346"/>
                  <a:gd name="T2" fmla="*/ 0 w 346"/>
                  <a:gd name="T3" fmla="*/ 173 h 346"/>
                  <a:gd name="T4" fmla="*/ 173 w 346"/>
                  <a:gd name="T5" fmla="*/ 346 h 346"/>
                  <a:gd name="T6" fmla="*/ 346 w 346"/>
                  <a:gd name="T7" fmla="*/ 173 h 346"/>
                  <a:gd name="T8" fmla="*/ 173 w 346"/>
                  <a:gd name="T9" fmla="*/ 0 h 346"/>
                  <a:gd name="T10" fmla="*/ 201 w 346"/>
                  <a:gd name="T11" fmla="*/ 247 h 346"/>
                  <a:gd name="T12" fmla="*/ 128 w 346"/>
                  <a:gd name="T13" fmla="*/ 290 h 346"/>
                  <a:gd name="T14" fmla="*/ 111 w 346"/>
                  <a:gd name="T15" fmla="*/ 278 h 346"/>
                  <a:gd name="T16" fmla="*/ 112 w 346"/>
                  <a:gd name="T17" fmla="*/ 272 h 346"/>
                  <a:gd name="T18" fmla="*/ 153 w 346"/>
                  <a:gd name="T19" fmla="*/ 172 h 346"/>
                  <a:gd name="T20" fmla="*/ 150 w 346"/>
                  <a:gd name="T21" fmla="*/ 165 h 346"/>
                  <a:gd name="T22" fmla="*/ 126 w 346"/>
                  <a:gd name="T23" fmla="*/ 175 h 346"/>
                  <a:gd name="T24" fmla="*/ 121 w 346"/>
                  <a:gd name="T25" fmla="*/ 173 h 346"/>
                  <a:gd name="T26" fmla="*/ 126 w 346"/>
                  <a:gd name="T27" fmla="*/ 163 h 346"/>
                  <a:gd name="T28" fmla="*/ 195 w 346"/>
                  <a:gd name="T29" fmla="*/ 128 h 346"/>
                  <a:gd name="T30" fmla="*/ 205 w 346"/>
                  <a:gd name="T31" fmla="*/ 141 h 346"/>
                  <a:gd name="T32" fmla="*/ 201 w 346"/>
                  <a:gd name="T33" fmla="*/ 154 h 346"/>
                  <a:gd name="T34" fmla="*/ 164 w 346"/>
                  <a:gd name="T35" fmla="*/ 247 h 346"/>
                  <a:gd name="T36" fmla="*/ 169 w 346"/>
                  <a:gd name="T37" fmla="*/ 252 h 346"/>
                  <a:gd name="T38" fmla="*/ 196 w 346"/>
                  <a:gd name="T39" fmla="*/ 235 h 346"/>
                  <a:gd name="T40" fmla="*/ 204 w 346"/>
                  <a:gd name="T41" fmla="*/ 231 h 346"/>
                  <a:gd name="T42" fmla="*/ 207 w 346"/>
                  <a:gd name="T43" fmla="*/ 234 h 346"/>
                  <a:gd name="T44" fmla="*/ 201 w 346"/>
                  <a:gd name="T45" fmla="*/ 247 h 346"/>
                  <a:gd name="T46" fmla="*/ 192 w 346"/>
                  <a:gd name="T47" fmla="*/ 98 h 346"/>
                  <a:gd name="T48" fmla="*/ 182 w 346"/>
                  <a:gd name="T49" fmla="*/ 95 h 346"/>
                  <a:gd name="T50" fmla="*/ 173 w 346"/>
                  <a:gd name="T51" fmla="*/ 76 h 346"/>
                  <a:gd name="T52" fmla="*/ 186 w 346"/>
                  <a:gd name="T53" fmla="*/ 52 h 346"/>
                  <a:gd name="T54" fmla="*/ 198 w 346"/>
                  <a:gd name="T55" fmla="*/ 48 h 346"/>
                  <a:gd name="T56" fmla="*/ 219 w 346"/>
                  <a:gd name="T57" fmla="*/ 70 h 346"/>
                  <a:gd name="T58" fmla="*/ 192 w 346"/>
                  <a:gd name="T59" fmla="*/ 98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6" h="346">
                    <a:moveTo>
                      <a:pt x="173" y="0"/>
                    </a:moveTo>
                    <a:cubicBezTo>
                      <a:pt x="78" y="0"/>
                      <a:pt x="0" y="78"/>
                      <a:pt x="0" y="173"/>
                    </a:cubicBezTo>
                    <a:cubicBezTo>
                      <a:pt x="0" y="268"/>
                      <a:pt x="78" y="346"/>
                      <a:pt x="173" y="346"/>
                    </a:cubicBezTo>
                    <a:cubicBezTo>
                      <a:pt x="268" y="346"/>
                      <a:pt x="346" y="268"/>
                      <a:pt x="346" y="173"/>
                    </a:cubicBezTo>
                    <a:cubicBezTo>
                      <a:pt x="346" y="78"/>
                      <a:pt x="268" y="0"/>
                      <a:pt x="173" y="0"/>
                    </a:cubicBezTo>
                    <a:close/>
                    <a:moveTo>
                      <a:pt x="201" y="247"/>
                    </a:moveTo>
                    <a:cubicBezTo>
                      <a:pt x="182" y="270"/>
                      <a:pt x="143" y="290"/>
                      <a:pt x="128" y="290"/>
                    </a:cubicBezTo>
                    <a:cubicBezTo>
                      <a:pt x="122" y="290"/>
                      <a:pt x="111" y="284"/>
                      <a:pt x="111" y="278"/>
                    </a:cubicBezTo>
                    <a:cubicBezTo>
                      <a:pt x="111" y="276"/>
                      <a:pt x="111" y="276"/>
                      <a:pt x="112" y="272"/>
                    </a:cubicBezTo>
                    <a:cubicBezTo>
                      <a:pt x="126" y="238"/>
                      <a:pt x="138" y="213"/>
                      <a:pt x="153" y="172"/>
                    </a:cubicBezTo>
                    <a:cubicBezTo>
                      <a:pt x="154" y="169"/>
                      <a:pt x="153" y="165"/>
                      <a:pt x="150" y="165"/>
                    </a:cubicBezTo>
                    <a:cubicBezTo>
                      <a:pt x="146" y="165"/>
                      <a:pt x="136" y="169"/>
                      <a:pt x="126" y="175"/>
                    </a:cubicBezTo>
                    <a:cubicBezTo>
                      <a:pt x="125" y="177"/>
                      <a:pt x="121" y="174"/>
                      <a:pt x="121" y="173"/>
                    </a:cubicBezTo>
                    <a:cubicBezTo>
                      <a:pt x="121" y="170"/>
                      <a:pt x="123" y="167"/>
                      <a:pt x="126" y="163"/>
                    </a:cubicBezTo>
                    <a:cubicBezTo>
                      <a:pt x="134" y="154"/>
                      <a:pt x="171" y="128"/>
                      <a:pt x="195" y="128"/>
                    </a:cubicBezTo>
                    <a:cubicBezTo>
                      <a:pt x="199" y="128"/>
                      <a:pt x="205" y="137"/>
                      <a:pt x="205" y="141"/>
                    </a:cubicBezTo>
                    <a:cubicBezTo>
                      <a:pt x="205" y="144"/>
                      <a:pt x="202" y="151"/>
                      <a:pt x="201" y="154"/>
                    </a:cubicBezTo>
                    <a:cubicBezTo>
                      <a:pt x="182" y="197"/>
                      <a:pt x="176" y="218"/>
                      <a:pt x="164" y="247"/>
                    </a:cubicBezTo>
                    <a:cubicBezTo>
                      <a:pt x="163" y="251"/>
                      <a:pt x="166" y="252"/>
                      <a:pt x="169" y="252"/>
                    </a:cubicBezTo>
                    <a:cubicBezTo>
                      <a:pt x="172" y="252"/>
                      <a:pt x="182" y="247"/>
                      <a:pt x="196" y="235"/>
                    </a:cubicBezTo>
                    <a:cubicBezTo>
                      <a:pt x="201" y="231"/>
                      <a:pt x="202" y="231"/>
                      <a:pt x="204" y="231"/>
                    </a:cubicBezTo>
                    <a:cubicBezTo>
                      <a:pt x="205" y="231"/>
                      <a:pt x="207" y="232"/>
                      <a:pt x="207" y="234"/>
                    </a:cubicBezTo>
                    <a:cubicBezTo>
                      <a:pt x="207" y="237"/>
                      <a:pt x="205" y="242"/>
                      <a:pt x="201" y="247"/>
                    </a:cubicBezTo>
                    <a:close/>
                    <a:moveTo>
                      <a:pt x="192" y="98"/>
                    </a:moveTo>
                    <a:cubicBezTo>
                      <a:pt x="188" y="98"/>
                      <a:pt x="185" y="96"/>
                      <a:pt x="182" y="95"/>
                    </a:cubicBezTo>
                    <a:cubicBezTo>
                      <a:pt x="177" y="91"/>
                      <a:pt x="173" y="85"/>
                      <a:pt x="173" y="76"/>
                    </a:cubicBezTo>
                    <a:cubicBezTo>
                      <a:pt x="173" y="65"/>
                      <a:pt x="179" y="57"/>
                      <a:pt x="186" y="52"/>
                    </a:cubicBezTo>
                    <a:cubicBezTo>
                      <a:pt x="190" y="49"/>
                      <a:pt x="195" y="48"/>
                      <a:pt x="198" y="48"/>
                    </a:cubicBezTo>
                    <a:cubicBezTo>
                      <a:pt x="213" y="48"/>
                      <a:pt x="219" y="59"/>
                      <a:pt x="219" y="70"/>
                    </a:cubicBezTo>
                    <a:cubicBezTo>
                      <a:pt x="219" y="82"/>
                      <a:pt x="206" y="98"/>
                      <a:pt x="192" y="98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85D9D60A-E5C2-48FC-B3A7-3E6D24D7C40B}"/>
                  </a:ext>
                </a:extLst>
              </p:cNvPr>
              <p:cNvSpPr/>
              <p:nvPr/>
            </p:nvSpPr>
            <p:spPr>
              <a:xfrm>
                <a:off x="2689543" y="2010311"/>
                <a:ext cx="1885826" cy="1323439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Pour passer d’un niveau</a:t>
                </a:r>
                <a:b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</a:b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de puces à un autre :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fr-FR" sz="10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Sélectionner la ligne souhaitée et utiliser la tabulation vers l’avant ou vers l’arrière 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</p:grpSp>
        <p:pic>
          <p:nvPicPr>
            <p:cNvPr id="23" name="Image 22">
              <a:extLst>
                <a:ext uri="{FF2B5EF4-FFF2-40B4-BE49-F238E27FC236}">
                  <a16:creationId xmlns:a16="http://schemas.microsoft.com/office/drawing/2014/main" id="{DE7EA28F-4CF3-49A9-B233-A4D2B49B67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02328" y="3962222"/>
              <a:ext cx="180768" cy="199216"/>
            </a:xfrm>
            <a:prstGeom prst="rect">
              <a:avLst/>
            </a:prstGeom>
          </p:spPr>
        </p:pic>
        <p:pic>
          <p:nvPicPr>
            <p:cNvPr id="24" name="Image 23">
              <a:extLst>
                <a:ext uri="{FF2B5EF4-FFF2-40B4-BE49-F238E27FC236}">
                  <a16:creationId xmlns:a16="http://schemas.microsoft.com/office/drawing/2014/main" id="{49FBDF5C-38AA-407A-BEB7-E53D0BF0A8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67210" y="3962222"/>
              <a:ext cx="180768" cy="199216"/>
            </a:xfrm>
            <a:prstGeom prst="rect">
              <a:avLst/>
            </a:prstGeom>
          </p:spPr>
        </p:pic>
      </p:grp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04A2F8C0-709C-4963-BB9E-E05162954F8F}"/>
              </a:ext>
            </a:extLst>
          </p:cNvPr>
          <p:cNvGrpSpPr/>
          <p:nvPr userDrawn="1"/>
        </p:nvGrpSpPr>
        <p:grpSpPr>
          <a:xfrm>
            <a:off x="12361845" y="0"/>
            <a:ext cx="1885826" cy="2143661"/>
            <a:chOff x="2689543" y="1651754"/>
            <a:chExt cx="1885826" cy="2143661"/>
          </a:xfrm>
        </p:grpSpPr>
        <p:sp>
          <p:nvSpPr>
            <p:cNvPr id="28" name="Freeform 5">
              <a:extLst>
                <a:ext uri="{FF2B5EF4-FFF2-40B4-BE49-F238E27FC236}">
                  <a16:creationId xmlns:a16="http://schemas.microsoft.com/office/drawing/2014/main" id="{1BF6926F-27C9-44B2-ACA0-E91B551F59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BD19F001-4995-4B91-A349-2EF580055553}"/>
                </a:ext>
              </a:extLst>
            </p:cNvPr>
            <p:cNvSpPr/>
            <p:nvPr/>
          </p:nvSpPr>
          <p:spPr>
            <a:xfrm>
              <a:off x="2689543" y="2010311"/>
              <a:ext cx="1885826" cy="1785104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d’image :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Supprimer l’image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en place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l’icone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au milieu du bloc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l’image souhaitée dans votre ordinateur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Faire un clic droit sur l’image, puis choisir « Arrière-plan »</a:t>
              </a:r>
            </a:p>
          </p:txBody>
        </p:sp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36B7D050-1C61-4099-84BD-63DF49033D4D}"/>
              </a:ext>
            </a:extLst>
          </p:cNvPr>
          <p:cNvGrpSpPr/>
          <p:nvPr userDrawn="1"/>
        </p:nvGrpSpPr>
        <p:grpSpPr>
          <a:xfrm>
            <a:off x="12361845" y="4560451"/>
            <a:ext cx="1885826" cy="2297549"/>
            <a:chOff x="2689543" y="1651754"/>
            <a:chExt cx="1885826" cy="2297549"/>
          </a:xfrm>
        </p:grpSpPr>
        <p:sp>
          <p:nvSpPr>
            <p:cNvPr id="31" name="Freeform 5">
              <a:extLst>
                <a:ext uri="{FF2B5EF4-FFF2-40B4-BE49-F238E27FC236}">
                  <a16:creationId xmlns:a16="http://schemas.microsoft.com/office/drawing/2014/main" id="{7723A2F2-F250-4E7A-B61E-9F458019DA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8D2AA3F5-397C-4A41-8BBF-21E61115868C}"/>
                </a:ext>
              </a:extLst>
            </p:cNvPr>
            <p:cNvSpPr/>
            <p:nvPr/>
          </p:nvSpPr>
          <p:spPr>
            <a:xfrm>
              <a:off x="2689543" y="2010311"/>
              <a:ext cx="1885826" cy="193899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le pied</a:t>
              </a:r>
              <a:b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</a:b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de page :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insérer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en-tête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et pied de page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« Numéro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de diapositive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Écrire le texte souhaité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dans la case « Pied de page »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Cliquez sur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« Appliquer partout 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7057842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+ IMG G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rc 16">
            <a:extLst>
              <a:ext uri="{FF2B5EF4-FFF2-40B4-BE49-F238E27FC236}">
                <a16:creationId xmlns:a16="http://schemas.microsoft.com/office/drawing/2014/main" id="{9B5AF8D7-3291-4136-B08F-A777867E81A5}"/>
              </a:ext>
            </a:extLst>
          </p:cNvPr>
          <p:cNvSpPr/>
          <p:nvPr userDrawn="1"/>
        </p:nvSpPr>
        <p:spPr>
          <a:xfrm>
            <a:off x="4424657" y="5897844"/>
            <a:ext cx="1988032" cy="1988032"/>
          </a:xfrm>
          <a:prstGeom prst="arc">
            <a:avLst>
              <a:gd name="adj1" fmla="val 10956447"/>
              <a:gd name="adj2" fmla="val 2151867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320350D4-2B99-43E0-8350-BA1868AF27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6703" t="17415" b="24058"/>
          <a:stretch/>
        </p:blipFill>
        <p:spPr>
          <a:xfrm>
            <a:off x="0" y="0"/>
            <a:ext cx="5089418" cy="6858000"/>
          </a:xfrm>
          <a:prstGeom prst="rect">
            <a:avLst/>
          </a:prstGeom>
        </p:spPr>
      </p:pic>
      <p:sp>
        <p:nvSpPr>
          <p:cNvPr id="21" name="Espace réservé pour une image  20">
            <a:extLst>
              <a:ext uri="{FF2B5EF4-FFF2-40B4-BE49-F238E27FC236}">
                <a16:creationId xmlns:a16="http://schemas.microsoft.com/office/drawing/2014/main" id="{91B525CA-F298-45C5-920D-6173D81520B1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" y="1"/>
            <a:ext cx="6271919" cy="6858001"/>
          </a:xfrm>
          <a:custGeom>
            <a:avLst/>
            <a:gdLst>
              <a:gd name="connsiteX0" fmla="*/ 1575268 w 6271919"/>
              <a:gd name="connsiteY0" fmla="*/ 0 h 6858001"/>
              <a:gd name="connsiteX1" fmla="*/ 3651647 w 6271919"/>
              <a:gd name="connsiteY1" fmla="*/ 1 h 6858001"/>
              <a:gd name="connsiteX2" fmla="*/ 3688621 w 6271919"/>
              <a:gd name="connsiteY2" fmla="*/ 9557 h 6858001"/>
              <a:gd name="connsiteX3" fmla="*/ 4068719 w 6271919"/>
              <a:gd name="connsiteY3" fmla="*/ 151785 h 6858001"/>
              <a:gd name="connsiteX4" fmla="*/ 5253872 w 6271919"/>
              <a:gd name="connsiteY4" fmla="*/ 1052148 h 6858001"/>
              <a:gd name="connsiteX5" fmla="*/ 5975377 w 6271919"/>
              <a:gd name="connsiteY5" fmla="*/ 2305416 h 6858001"/>
              <a:gd name="connsiteX6" fmla="*/ 6261942 w 6271919"/>
              <a:gd name="connsiteY6" fmla="*/ 3720115 h 6858001"/>
              <a:gd name="connsiteX7" fmla="*/ 6261854 w 6271919"/>
              <a:gd name="connsiteY7" fmla="*/ 3720138 h 6858001"/>
              <a:gd name="connsiteX8" fmla="*/ 5847431 w 6271919"/>
              <a:gd name="connsiteY8" fmla="*/ 6480206 h 6858001"/>
              <a:gd name="connsiteX9" fmla="*/ 5721635 w 6271919"/>
              <a:gd name="connsiteY9" fmla="*/ 6836268 h 6858001"/>
              <a:gd name="connsiteX10" fmla="*/ 5713334 w 6271919"/>
              <a:gd name="connsiteY10" fmla="*/ 6858001 h 6858001"/>
              <a:gd name="connsiteX11" fmla="*/ 2962930 w 6271919"/>
              <a:gd name="connsiteY11" fmla="*/ 6858001 h 6858001"/>
              <a:gd name="connsiteX12" fmla="*/ 2964507 w 6271919"/>
              <a:gd name="connsiteY12" fmla="*/ 6760502 h 6858001"/>
              <a:gd name="connsiteX13" fmla="*/ 2956900 w 6271919"/>
              <a:gd name="connsiteY13" fmla="*/ 6529827 h 6858001"/>
              <a:gd name="connsiteX14" fmla="*/ 2075256 w 6271919"/>
              <a:gd name="connsiteY14" fmla="*/ 5562132 h 6858001"/>
              <a:gd name="connsiteX15" fmla="*/ 1210695 w 6271919"/>
              <a:gd name="connsiteY15" fmla="*/ 5466044 h 6858001"/>
              <a:gd name="connsiteX16" fmla="*/ 290217 w 6271919"/>
              <a:gd name="connsiteY16" fmla="*/ 5114663 h 6858001"/>
              <a:gd name="connsiteX17" fmla="*/ 80296 w 6271919"/>
              <a:gd name="connsiteY17" fmla="*/ 4962454 h 6858001"/>
              <a:gd name="connsiteX18" fmla="*/ 0 w 6271919"/>
              <a:gd name="connsiteY18" fmla="*/ 4891588 h 6858001"/>
              <a:gd name="connsiteX19" fmla="*/ 0 w 6271919"/>
              <a:gd name="connsiteY19" fmla="*/ 817118 h 6858001"/>
              <a:gd name="connsiteX20" fmla="*/ 67372 w 6271919"/>
              <a:gd name="connsiteY20" fmla="*/ 760306 h 6858001"/>
              <a:gd name="connsiteX21" fmla="*/ 1421060 w 6271919"/>
              <a:gd name="connsiteY21" fmla="*/ 40045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271919" h="6858001">
                <a:moveTo>
                  <a:pt x="1575268" y="0"/>
                </a:moveTo>
                <a:lnTo>
                  <a:pt x="3651647" y="1"/>
                </a:lnTo>
                <a:lnTo>
                  <a:pt x="3688621" y="9557"/>
                </a:lnTo>
                <a:cubicBezTo>
                  <a:pt x="3821702" y="48870"/>
                  <a:pt x="3948399" y="96335"/>
                  <a:pt x="4068719" y="151785"/>
                </a:cubicBezTo>
                <a:cubicBezTo>
                  <a:pt x="4545325" y="379623"/>
                  <a:pt x="4940591" y="678559"/>
                  <a:pt x="5253872" y="1052148"/>
                </a:cubicBezTo>
                <a:cubicBezTo>
                  <a:pt x="5572963" y="1417980"/>
                  <a:pt x="5806976" y="1840605"/>
                  <a:pt x="5975377" y="2305416"/>
                </a:cubicBezTo>
                <a:cubicBezTo>
                  <a:pt x="6137328" y="2775240"/>
                  <a:pt x="6232471" y="3247379"/>
                  <a:pt x="6261942" y="3720115"/>
                </a:cubicBezTo>
                <a:lnTo>
                  <a:pt x="6261854" y="3720138"/>
                </a:lnTo>
                <a:cubicBezTo>
                  <a:pt x="6312185" y="4598424"/>
                  <a:pt x="6173723" y="5521100"/>
                  <a:pt x="5847431" y="6480206"/>
                </a:cubicBezTo>
                <a:cubicBezTo>
                  <a:pt x="5806924" y="6599644"/>
                  <a:pt x="5764988" y="6718327"/>
                  <a:pt x="5721635" y="6836268"/>
                </a:cubicBezTo>
                <a:lnTo>
                  <a:pt x="5713334" y="6858001"/>
                </a:lnTo>
                <a:lnTo>
                  <a:pt x="2962930" y="6858001"/>
                </a:lnTo>
                <a:lnTo>
                  <a:pt x="2964507" y="6760502"/>
                </a:lnTo>
                <a:cubicBezTo>
                  <a:pt x="2963869" y="6683212"/>
                  <a:pt x="2961335" y="6606315"/>
                  <a:pt x="2956900" y="6529827"/>
                </a:cubicBezTo>
                <a:cubicBezTo>
                  <a:pt x="2921723" y="5953440"/>
                  <a:pt x="2629197" y="5628571"/>
                  <a:pt x="2075256" y="5562132"/>
                </a:cubicBezTo>
                <a:cubicBezTo>
                  <a:pt x="1830602" y="5544201"/>
                  <a:pt x="1546040" y="5512264"/>
                  <a:pt x="1210695" y="5466044"/>
                </a:cubicBezTo>
                <a:cubicBezTo>
                  <a:pt x="883759" y="5416161"/>
                  <a:pt x="573884" y="5301323"/>
                  <a:pt x="290217" y="5114663"/>
                </a:cubicBezTo>
                <a:cubicBezTo>
                  <a:pt x="218028" y="5067541"/>
                  <a:pt x="148109" y="5016823"/>
                  <a:pt x="80296" y="4962454"/>
                </a:cubicBezTo>
                <a:lnTo>
                  <a:pt x="0" y="4891588"/>
                </a:lnTo>
                <a:lnTo>
                  <a:pt x="0" y="817118"/>
                </a:lnTo>
                <a:lnTo>
                  <a:pt x="67372" y="760306"/>
                </a:lnTo>
                <a:cubicBezTo>
                  <a:pt x="488214" y="425386"/>
                  <a:pt x="939964" y="185412"/>
                  <a:pt x="1421060" y="40045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/>
              <a:t> </a:t>
            </a:r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A21AAEEF-6F8D-4F4A-BA80-A6DEC8A799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12689" y="397389"/>
            <a:ext cx="5089418" cy="535531"/>
          </a:xfrm>
        </p:spPr>
        <p:txBody>
          <a:bodyPr>
            <a:spAutoFit/>
          </a:bodyPr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BE3E2AF-234B-41AD-9B9A-8A416BFE357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36D8954-FF7A-41ED-AA52-FEA99C34E3A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12689" y="1585913"/>
            <a:ext cx="5089418" cy="3200876"/>
          </a:xfrm>
        </p:spPr>
        <p:txBody>
          <a:bodyPr>
            <a:spAutoFit/>
          </a:bodyPr>
          <a:lstStyle/>
          <a:p>
            <a:pPr lvl="0"/>
            <a:r>
              <a:rPr lang="fr-FR"/>
              <a:t>Cliquez ici pour insérer votre texte de niveau 01, Police Arial, corps 16, violet, gras, et vous pouvez mettre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en avant comme ceci</a:t>
            </a:r>
          </a:p>
          <a:p>
            <a:pPr lvl="1"/>
            <a:r>
              <a:rPr lang="fr-FR"/>
              <a:t>Cliquez ici pour insérer votre texte de niveau 02, police Arial, corps 12, violet, sans gras, mais vous pouvez mettre en avant </a:t>
            </a:r>
            <a:r>
              <a:rPr lang="fr-FR" b="1">
                <a:solidFill>
                  <a:schemeClr val="accent3"/>
                </a:solidFill>
              </a:rPr>
              <a:t>certains mots </a:t>
            </a:r>
            <a:r>
              <a:rPr lang="fr-FR"/>
              <a:t>comme ceci</a:t>
            </a:r>
          </a:p>
          <a:p>
            <a:pPr lvl="2"/>
            <a:r>
              <a:rPr lang="fr-FR"/>
              <a:t>Cliquez ici pour insérer votre texte de niveau 03, police Arial, corps 12, violet, sans gras, mais vous pouvez mettre en avant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comme ceci</a:t>
            </a:r>
          </a:p>
          <a:p>
            <a:pPr lvl="3"/>
            <a:r>
              <a:rPr lang="fr-FR"/>
              <a:t>Cliquez ici pour insérer votre texte de niveau 04, police Arial, corps 11, violet, sans gras, mais vous pouvez mettre en avant </a:t>
            </a:r>
            <a:r>
              <a:rPr lang="fr-FR" b="1"/>
              <a:t>certains mots </a:t>
            </a:r>
            <a:r>
              <a:rPr lang="fr-FR"/>
              <a:t>comme ceci</a:t>
            </a:r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2B1FDC36-C941-4E43-AAF5-8A06DD75ACA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412690" y="932920"/>
            <a:ext cx="5089418" cy="338554"/>
          </a:xfrm>
        </p:spPr>
        <p:txBody>
          <a:bodyPr>
            <a:spAutoFit/>
          </a:bodyPr>
          <a:lstStyle>
            <a:lvl1pPr>
              <a:defRPr sz="1600" b="0"/>
            </a:lvl1pPr>
          </a:lstStyle>
          <a:p>
            <a:pPr lvl="0"/>
            <a:r>
              <a:rPr lang="fr-FR"/>
              <a:t>Sous-titre de la slide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73CF7B01-F1CD-4128-B4F0-3B5924427082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fr-FR"/>
              <a:t>Titre de la présentation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05CE85E2-2EBE-4FA3-AEE7-414F05CB7EC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14776" y="6429285"/>
            <a:ext cx="3854569" cy="215444"/>
          </a:xfrm>
        </p:spPr>
        <p:txBody>
          <a:bodyPr lIns="108000"/>
          <a:lstStyle>
            <a:lvl1pPr marL="127000" indent="-127000" algn="l" defTabSz="914400" rtl="0" eaLnBrk="1" latinLnBrk="0" hangingPunct="1">
              <a:buFont typeface="+mj-lt"/>
              <a:buAutoNum type="arabicPeriod"/>
              <a:defRPr lang="en-GB" sz="800" b="0" kern="1200" dirty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127000" indent="-127000">
              <a:buFont typeface="+mj-lt"/>
              <a:buAutoNum type="arabicPeriod"/>
            </a:pPr>
            <a:r>
              <a:rPr lang="fr-FR" sz="800">
                <a:solidFill>
                  <a:schemeClr val="bg2">
                    <a:lumMod val="75000"/>
                  </a:schemeClr>
                </a:solidFill>
              </a:rPr>
              <a:t>Cliquer ici pour ajouter vos notes de bas de page</a:t>
            </a:r>
          </a:p>
        </p:txBody>
      </p: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18E38676-C423-4071-B81F-C2723FBF591C}"/>
              </a:ext>
            </a:extLst>
          </p:cNvPr>
          <p:cNvGrpSpPr/>
          <p:nvPr userDrawn="1"/>
        </p:nvGrpSpPr>
        <p:grpSpPr>
          <a:xfrm>
            <a:off x="12361845" y="0"/>
            <a:ext cx="1885826" cy="2143661"/>
            <a:chOff x="2689543" y="1651754"/>
            <a:chExt cx="1885826" cy="2143661"/>
          </a:xfrm>
        </p:grpSpPr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F14F010C-BB16-4850-B80C-FE5BDD9CAB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829763B7-E118-4317-990B-30486A2A7C7D}"/>
                </a:ext>
              </a:extLst>
            </p:cNvPr>
            <p:cNvSpPr/>
            <p:nvPr/>
          </p:nvSpPr>
          <p:spPr>
            <a:xfrm>
              <a:off x="2689543" y="2010311"/>
              <a:ext cx="1885826" cy="1785104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d’image :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Supprimer l’image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en place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l’icone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au milieu du bloc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l’image souhaitée dans votre ordinateur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Faire un clic droit sur l’image, puis choisir « Arrière-plan »</a:t>
              </a:r>
            </a:p>
          </p:txBody>
        </p:sp>
      </p:grp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9CEA92A5-7D61-49E6-AFDC-06C9591BB36B}"/>
              </a:ext>
            </a:extLst>
          </p:cNvPr>
          <p:cNvGrpSpPr/>
          <p:nvPr userDrawn="1"/>
        </p:nvGrpSpPr>
        <p:grpSpPr>
          <a:xfrm>
            <a:off x="12361845" y="2502218"/>
            <a:ext cx="1885826" cy="1681996"/>
            <a:chOff x="7045594" y="2588002"/>
            <a:chExt cx="1885826" cy="1681996"/>
          </a:xfrm>
        </p:grpSpPr>
        <p:grpSp>
          <p:nvGrpSpPr>
            <p:cNvPr id="24" name="Groupe 23">
              <a:extLst>
                <a:ext uri="{FF2B5EF4-FFF2-40B4-BE49-F238E27FC236}">
                  <a16:creationId xmlns:a16="http://schemas.microsoft.com/office/drawing/2014/main" id="{C17A9DA9-5C07-4F66-8831-29DB1FE4A4BC}"/>
                </a:ext>
              </a:extLst>
            </p:cNvPr>
            <p:cNvGrpSpPr/>
            <p:nvPr/>
          </p:nvGrpSpPr>
          <p:grpSpPr>
            <a:xfrm>
              <a:off x="7045594" y="2588002"/>
              <a:ext cx="1885826" cy="1681996"/>
              <a:chOff x="2689543" y="1651754"/>
              <a:chExt cx="1885826" cy="1681996"/>
            </a:xfrm>
          </p:grpSpPr>
          <p:sp>
            <p:nvSpPr>
              <p:cNvPr id="27" name="Freeform 5">
                <a:extLst>
                  <a:ext uri="{FF2B5EF4-FFF2-40B4-BE49-F238E27FC236}">
                    <a16:creationId xmlns:a16="http://schemas.microsoft.com/office/drawing/2014/main" id="{A8CA5437-449F-4006-8357-9E73BBBA21E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9731" y="1651754"/>
                <a:ext cx="425450" cy="425450"/>
              </a:xfrm>
              <a:custGeom>
                <a:avLst/>
                <a:gdLst>
                  <a:gd name="T0" fmla="*/ 173 w 346"/>
                  <a:gd name="T1" fmla="*/ 0 h 346"/>
                  <a:gd name="T2" fmla="*/ 0 w 346"/>
                  <a:gd name="T3" fmla="*/ 173 h 346"/>
                  <a:gd name="T4" fmla="*/ 173 w 346"/>
                  <a:gd name="T5" fmla="*/ 346 h 346"/>
                  <a:gd name="T6" fmla="*/ 346 w 346"/>
                  <a:gd name="T7" fmla="*/ 173 h 346"/>
                  <a:gd name="T8" fmla="*/ 173 w 346"/>
                  <a:gd name="T9" fmla="*/ 0 h 346"/>
                  <a:gd name="T10" fmla="*/ 201 w 346"/>
                  <a:gd name="T11" fmla="*/ 247 h 346"/>
                  <a:gd name="T12" fmla="*/ 128 w 346"/>
                  <a:gd name="T13" fmla="*/ 290 h 346"/>
                  <a:gd name="T14" fmla="*/ 111 w 346"/>
                  <a:gd name="T15" fmla="*/ 278 h 346"/>
                  <a:gd name="T16" fmla="*/ 112 w 346"/>
                  <a:gd name="T17" fmla="*/ 272 h 346"/>
                  <a:gd name="T18" fmla="*/ 153 w 346"/>
                  <a:gd name="T19" fmla="*/ 172 h 346"/>
                  <a:gd name="T20" fmla="*/ 150 w 346"/>
                  <a:gd name="T21" fmla="*/ 165 h 346"/>
                  <a:gd name="T22" fmla="*/ 126 w 346"/>
                  <a:gd name="T23" fmla="*/ 175 h 346"/>
                  <a:gd name="T24" fmla="*/ 121 w 346"/>
                  <a:gd name="T25" fmla="*/ 173 h 346"/>
                  <a:gd name="T26" fmla="*/ 126 w 346"/>
                  <a:gd name="T27" fmla="*/ 163 h 346"/>
                  <a:gd name="T28" fmla="*/ 195 w 346"/>
                  <a:gd name="T29" fmla="*/ 128 h 346"/>
                  <a:gd name="T30" fmla="*/ 205 w 346"/>
                  <a:gd name="T31" fmla="*/ 141 h 346"/>
                  <a:gd name="T32" fmla="*/ 201 w 346"/>
                  <a:gd name="T33" fmla="*/ 154 h 346"/>
                  <a:gd name="T34" fmla="*/ 164 w 346"/>
                  <a:gd name="T35" fmla="*/ 247 h 346"/>
                  <a:gd name="T36" fmla="*/ 169 w 346"/>
                  <a:gd name="T37" fmla="*/ 252 h 346"/>
                  <a:gd name="T38" fmla="*/ 196 w 346"/>
                  <a:gd name="T39" fmla="*/ 235 h 346"/>
                  <a:gd name="T40" fmla="*/ 204 w 346"/>
                  <a:gd name="T41" fmla="*/ 231 h 346"/>
                  <a:gd name="T42" fmla="*/ 207 w 346"/>
                  <a:gd name="T43" fmla="*/ 234 h 346"/>
                  <a:gd name="T44" fmla="*/ 201 w 346"/>
                  <a:gd name="T45" fmla="*/ 247 h 346"/>
                  <a:gd name="T46" fmla="*/ 192 w 346"/>
                  <a:gd name="T47" fmla="*/ 98 h 346"/>
                  <a:gd name="T48" fmla="*/ 182 w 346"/>
                  <a:gd name="T49" fmla="*/ 95 h 346"/>
                  <a:gd name="T50" fmla="*/ 173 w 346"/>
                  <a:gd name="T51" fmla="*/ 76 h 346"/>
                  <a:gd name="T52" fmla="*/ 186 w 346"/>
                  <a:gd name="T53" fmla="*/ 52 h 346"/>
                  <a:gd name="T54" fmla="*/ 198 w 346"/>
                  <a:gd name="T55" fmla="*/ 48 h 346"/>
                  <a:gd name="T56" fmla="*/ 219 w 346"/>
                  <a:gd name="T57" fmla="*/ 70 h 346"/>
                  <a:gd name="T58" fmla="*/ 192 w 346"/>
                  <a:gd name="T59" fmla="*/ 98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6" h="346">
                    <a:moveTo>
                      <a:pt x="173" y="0"/>
                    </a:moveTo>
                    <a:cubicBezTo>
                      <a:pt x="78" y="0"/>
                      <a:pt x="0" y="78"/>
                      <a:pt x="0" y="173"/>
                    </a:cubicBezTo>
                    <a:cubicBezTo>
                      <a:pt x="0" y="268"/>
                      <a:pt x="78" y="346"/>
                      <a:pt x="173" y="346"/>
                    </a:cubicBezTo>
                    <a:cubicBezTo>
                      <a:pt x="268" y="346"/>
                      <a:pt x="346" y="268"/>
                      <a:pt x="346" y="173"/>
                    </a:cubicBezTo>
                    <a:cubicBezTo>
                      <a:pt x="346" y="78"/>
                      <a:pt x="268" y="0"/>
                      <a:pt x="173" y="0"/>
                    </a:cubicBezTo>
                    <a:close/>
                    <a:moveTo>
                      <a:pt x="201" y="247"/>
                    </a:moveTo>
                    <a:cubicBezTo>
                      <a:pt x="182" y="270"/>
                      <a:pt x="143" y="290"/>
                      <a:pt x="128" y="290"/>
                    </a:cubicBezTo>
                    <a:cubicBezTo>
                      <a:pt x="122" y="290"/>
                      <a:pt x="111" y="284"/>
                      <a:pt x="111" y="278"/>
                    </a:cubicBezTo>
                    <a:cubicBezTo>
                      <a:pt x="111" y="276"/>
                      <a:pt x="111" y="276"/>
                      <a:pt x="112" y="272"/>
                    </a:cubicBezTo>
                    <a:cubicBezTo>
                      <a:pt x="126" y="238"/>
                      <a:pt x="138" y="213"/>
                      <a:pt x="153" y="172"/>
                    </a:cubicBezTo>
                    <a:cubicBezTo>
                      <a:pt x="154" y="169"/>
                      <a:pt x="153" y="165"/>
                      <a:pt x="150" y="165"/>
                    </a:cubicBezTo>
                    <a:cubicBezTo>
                      <a:pt x="146" y="165"/>
                      <a:pt x="136" y="169"/>
                      <a:pt x="126" y="175"/>
                    </a:cubicBezTo>
                    <a:cubicBezTo>
                      <a:pt x="125" y="177"/>
                      <a:pt x="121" y="174"/>
                      <a:pt x="121" y="173"/>
                    </a:cubicBezTo>
                    <a:cubicBezTo>
                      <a:pt x="121" y="170"/>
                      <a:pt x="123" y="167"/>
                      <a:pt x="126" y="163"/>
                    </a:cubicBezTo>
                    <a:cubicBezTo>
                      <a:pt x="134" y="154"/>
                      <a:pt x="171" y="128"/>
                      <a:pt x="195" y="128"/>
                    </a:cubicBezTo>
                    <a:cubicBezTo>
                      <a:pt x="199" y="128"/>
                      <a:pt x="205" y="137"/>
                      <a:pt x="205" y="141"/>
                    </a:cubicBezTo>
                    <a:cubicBezTo>
                      <a:pt x="205" y="144"/>
                      <a:pt x="202" y="151"/>
                      <a:pt x="201" y="154"/>
                    </a:cubicBezTo>
                    <a:cubicBezTo>
                      <a:pt x="182" y="197"/>
                      <a:pt x="176" y="218"/>
                      <a:pt x="164" y="247"/>
                    </a:cubicBezTo>
                    <a:cubicBezTo>
                      <a:pt x="163" y="251"/>
                      <a:pt x="166" y="252"/>
                      <a:pt x="169" y="252"/>
                    </a:cubicBezTo>
                    <a:cubicBezTo>
                      <a:pt x="172" y="252"/>
                      <a:pt x="182" y="247"/>
                      <a:pt x="196" y="235"/>
                    </a:cubicBezTo>
                    <a:cubicBezTo>
                      <a:pt x="201" y="231"/>
                      <a:pt x="202" y="231"/>
                      <a:pt x="204" y="231"/>
                    </a:cubicBezTo>
                    <a:cubicBezTo>
                      <a:pt x="205" y="231"/>
                      <a:pt x="207" y="232"/>
                      <a:pt x="207" y="234"/>
                    </a:cubicBezTo>
                    <a:cubicBezTo>
                      <a:pt x="207" y="237"/>
                      <a:pt x="205" y="242"/>
                      <a:pt x="201" y="247"/>
                    </a:cubicBezTo>
                    <a:close/>
                    <a:moveTo>
                      <a:pt x="192" y="98"/>
                    </a:moveTo>
                    <a:cubicBezTo>
                      <a:pt x="188" y="98"/>
                      <a:pt x="185" y="96"/>
                      <a:pt x="182" y="95"/>
                    </a:cubicBezTo>
                    <a:cubicBezTo>
                      <a:pt x="177" y="91"/>
                      <a:pt x="173" y="85"/>
                      <a:pt x="173" y="76"/>
                    </a:cubicBezTo>
                    <a:cubicBezTo>
                      <a:pt x="173" y="65"/>
                      <a:pt x="179" y="57"/>
                      <a:pt x="186" y="52"/>
                    </a:cubicBezTo>
                    <a:cubicBezTo>
                      <a:pt x="190" y="49"/>
                      <a:pt x="195" y="48"/>
                      <a:pt x="198" y="48"/>
                    </a:cubicBezTo>
                    <a:cubicBezTo>
                      <a:pt x="213" y="48"/>
                      <a:pt x="219" y="59"/>
                      <a:pt x="219" y="70"/>
                    </a:cubicBezTo>
                    <a:cubicBezTo>
                      <a:pt x="219" y="82"/>
                      <a:pt x="206" y="98"/>
                      <a:pt x="192" y="98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FD578A26-101C-40BE-8F77-C49084A79DA3}"/>
                  </a:ext>
                </a:extLst>
              </p:cNvPr>
              <p:cNvSpPr/>
              <p:nvPr/>
            </p:nvSpPr>
            <p:spPr>
              <a:xfrm>
                <a:off x="2689543" y="2010311"/>
                <a:ext cx="1885826" cy="1323439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Pour passer d’un niveau</a:t>
                </a:r>
                <a:b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</a:b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de puces à un autre :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fr-FR" sz="10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Sélectionner la ligne souhaitée et utiliser la tabulation vers l’avant ou vers l’arrière 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</p:grpSp>
        <p:pic>
          <p:nvPicPr>
            <p:cNvPr id="25" name="Image 24">
              <a:extLst>
                <a:ext uri="{FF2B5EF4-FFF2-40B4-BE49-F238E27FC236}">
                  <a16:creationId xmlns:a16="http://schemas.microsoft.com/office/drawing/2014/main" id="{DB435685-5802-4BC9-B2AC-1BE87871E0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02328" y="3962222"/>
              <a:ext cx="180768" cy="199216"/>
            </a:xfrm>
            <a:prstGeom prst="rect">
              <a:avLst/>
            </a:prstGeom>
          </p:spPr>
        </p:pic>
        <p:pic>
          <p:nvPicPr>
            <p:cNvPr id="26" name="Image 25">
              <a:extLst>
                <a:ext uri="{FF2B5EF4-FFF2-40B4-BE49-F238E27FC236}">
                  <a16:creationId xmlns:a16="http://schemas.microsoft.com/office/drawing/2014/main" id="{8DD7044C-9DF9-4EC2-8AA9-2484DD43C2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67210" y="3962222"/>
              <a:ext cx="180768" cy="199216"/>
            </a:xfrm>
            <a:prstGeom prst="rect">
              <a:avLst/>
            </a:prstGeom>
          </p:spPr>
        </p:pic>
      </p:grpSp>
      <p:grpSp>
        <p:nvGrpSpPr>
          <p:cNvPr id="29" name="Groupe 28">
            <a:extLst>
              <a:ext uri="{FF2B5EF4-FFF2-40B4-BE49-F238E27FC236}">
                <a16:creationId xmlns:a16="http://schemas.microsoft.com/office/drawing/2014/main" id="{DE4CB383-AA62-42CB-95F3-04095BB2F242}"/>
              </a:ext>
            </a:extLst>
          </p:cNvPr>
          <p:cNvGrpSpPr/>
          <p:nvPr userDrawn="1"/>
        </p:nvGrpSpPr>
        <p:grpSpPr>
          <a:xfrm>
            <a:off x="12361845" y="4560451"/>
            <a:ext cx="1885826" cy="2297549"/>
            <a:chOff x="2689543" y="1651754"/>
            <a:chExt cx="1885826" cy="2297549"/>
          </a:xfrm>
        </p:grpSpPr>
        <p:sp>
          <p:nvSpPr>
            <p:cNvPr id="30" name="Freeform 5">
              <a:extLst>
                <a:ext uri="{FF2B5EF4-FFF2-40B4-BE49-F238E27FC236}">
                  <a16:creationId xmlns:a16="http://schemas.microsoft.com/office/drawing/2014/main" id="{D2C4657F-E7D6-4BBB-9619-ED8D3F8993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607AFD9B-B20D-43B4-A85E-CA38B83C7674}"/>
                </a:ext>
              </a:extLst>
            </p:cNvPr>
            <p:cNvSpPr/>
            <p:nvPr/>
          </p:nvSpPr>
          <p:spPr>
            <a:xfrm>
              <a:off x="2689543" y="2010311"/>
              <a:ext cx="1885826" cy="193899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le pied</a:t>
              </a:r>
              <a:b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</a:b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de page :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insérer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en-tête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et pied de page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« Numéro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de diapositive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Écrire le texte souhaité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dans la case « Pied de page »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Cliquez sur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« Appliquer partout 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327344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+ Texte + Mise en ava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que 2">
            <a:extLst>
              <a:ext uri="{FF2B5EF4-FFF2-40B4-BE49-F238E27FC236}">
                <a16:creationId xmlns:a16="http://schemas.microsoft.com/office/drawing/2014/main" id="{320350D4-2B99-43E0-8350-BA1868AF27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6703" t="17415" b="24058"/>
          <a:stretch/>
        </p:blipFill>
        <p:spPr>
          <a:xfrm>
            <a:off x="0" y="0"/>
            <a:ext cx="5089418" cy="6858000"/>
          </a:xfrm>
          <a:prstGeom prst="rect">
            <a:avLst/>
          </a:prstGeom>
        </p:spPr>
      </p:pic>
      <p:sp>
        <p:nvSpPr>
          <p:cNvPr id="6" name="Titre 5">
            <a:extLst>
              <a:ext uri="{FF2B5EF4-FFF2-40B4-BE49-F238E27FC236}">
                <a16:creationId xmlns:a16="http://schemas.microsoft.com/office/drawing/2014/main" id="{A21AAEEF-6F8D-4F4A-BA80-A6DEC8A799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8711" y="397389"/>
            <a:ext cx="5716587" cy="535531"/>
          </a:xfrm>
        </p:spPr>
        <p:txBody>
          <a:bodyPr>
            <a:spAutoFit/>
          </a:bodyPr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BE3E2AF-234B-41AD-9B9A-8A416BFE357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9B5AF8D7-3291-4136-B08F-A777867E81A5}"/>
              </a:ext>
            </a:extLst>
          </p:cNvPr>
          <p:cNvSpPr/>
          <p:nvPr userDrawn="1"/>
        </p:nvSpPr>
        <p:spPr>
          <a:xfrm>
            <a:off x="4424657" y="5897844"/>
            <a:ext cx="1988032" cy="1988032"/>
          </a:xfrm>
          <a:prstGeom prst="arc">
            <a:avLst>
              <a:gd name="adj1" fmla="val 10956447"/>
              <a:gd name="adj2" fmla="val 2151867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36D8954-FF7A-41ED-AA52-FEA99C34E3A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79413" y="1585913"/>
            <a:ext cx="5716587" cy="2739211"/>
          </a:xfrm>
        </p:spPr>
        <p:txBody>
          <a:bodyPr>
            <a:spAutoFit/>
          </a:bodyPr>
          <a:lstStyle/>
          <a:p>
            <a:pPr lvl="0"/>
            <a:r>
              <a:rPr lang="fr-FR"/>
              <a:t>Cliquez ici pour insérer votre texte de niveau 01, Police Arial, corps 16, violet, gras, et vous pouvez mettre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en avant comme ceci</a:t>
            </a:r>
          </a:p>
          <a:p>
            <a:pPr lvl="1"/>
            <a:r>
              <a:rPr lang="fr-FR"/>
              <a:t>Cliquez ici pour insérer votre texte de niveau 02, police Arial, corps 12, violet, sans gras, mais vous pouvez mettre en avant </a:t>
            </a:r>
            <a:r>
              <a:rPr lang="fr-FR" b="1">
                <a:solidFill>
                  <a:schemeClr val="accent3"/>
                </a:solidFill>
              </a:rPr>
              <a:t>certains mots </a:t>
            </a:r>
            <a:r>
              <a:rPr lang="fr-FR"/>
              <a:t>comme ceci</a:t>
            </a:r>
          </a:p>
          <a:p>
            <a:pPr lvl="2"/>
            <a:r>
              <a:rPr lang="fr-FR"/>
              <a:t>Cliquez ici pour insérer votre texte de niveau 03, police Arial, corps 12, violet, sans gras, mais vous pouvez mettre en avant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comme ceci</a:t>
            </a:r>
          </a:p>
          <a:p>
            <a:pPr lvl="3"/>
            <a:r>
              <a:rPr lang="fr-FR"/>
              <a:t>Cliquez ici pour insérer votre texte de niveau 04, police Arial, corps 11, violet, sans gras, mais vous pouvez mettre en avant </a:t>
            </a:r>
            <a:r>
              <a:rPr lang="fr-FR" b="1"/>
              <a:t>certains mots </a:t>
            </a:r>
            <a:r>
              <a:rPr lang="fr-FR"/>
              <a:t>comme ceci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86B1D5DE-B1BF-4405-BFDB-EE018DCC586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228491" y="2065020"/>
            <a:ext cx="1707164" cy="446862"/>
          </a:xfrm>
        </p:spPr>
        <p:txBody>
          <a:bodyPr tIns="0" bIns="0" anchor="ctr">
            <a:normAutofit/>
          </a:bodyPr>
          <a:lstStyle>
            <a:lvl1pPr marL="0" indent="0" algn="ctr">
              <a:buNone/>
              <a:defRPr sz="320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XX XXX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807F8C4A-A5AF-4554-B456-E7BBD89C533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223347" y="2583694"/>
            <a:ext cx="1717454" cy="406265"/>
          </a:xfrm>
        </p:spPr>
        <p:txBody>
          <a:bodyPr wrap="square">
            <a:spAutoFit/>
          </a:bodyPr>
          <a:lstStyle>
            <a:lvl1pPr algn="ctr">
              <a:lnSpc>
                <a:spcPct val="85000"/>
              </a:lnSpc>
              <a:spcBef>
                <a:spcPts val="0"/>
              </a:spcBef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Cliquer ici pour ajouter votre texte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7F460B1-6982-4905-8AC2-E57C6EF8DFB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228491" y="4134485"/>
            <a:ext cx="3612547" cy="945515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2400"/>
            </a:lvl1pPr>
          </a:lstStyle>
          <a:p>
            <a:pPr lvl="0"/>
            <a:r>
              <a:rPr lang="fr-FR"/>
              <a:t>Cliquer ici pour ajouter</a:t>
            </a:r>
            <a:br>
              <a:rPr lang="fr-FR"/>
            </a:br>
            <a:r>
              <a:rPr lang="fr-FR"/>
              <a:t>votre conclusion</a:t>
            </a:r>
          </a:p>
        </p:txBody>
      </p: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60E2FD5A-55DB-409F-912C-F4F5241ECF7D}"/>
              </a:ext>
            </a:extLst>
          </p:cNvPr>
          <p:cNvCxnSpPr>
            <a:cxnSpLocks/>
          </p:cNvCxnSpPr>
          <p:nvPr userDrawn="1"/>
        </p:nvCxnSpPr>
        <p:spPr>
          <a:xfrm flipH="1">
            <a:off x="8382000" y="5393803"/>
            <a:ext cx="3782749" cy="0"/>
          </a:xfrm>
          <a:prstGeom prst="line">
            <a:avLst/>
          </a:prstGeom>
          <a:ln w="12700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Arc 20">
            <a:extLst>
              <a:ext uri="{FF2B5EF4-FFF2-40B4-BE49-F238E27FC236}">
                <a16:creationId xmlns:a16="http://schemas.microsoft.com/office/drawing/2014/main" id="{BCC5F879-811B-4BB0-BEC4-434C86A7D148}"/>
              </a:ext>
            </a:extLst>
          </p:cNvPr>
          <p:cNvSpPr/>
          <p:nvPr userDrawn="1"/>
        </p:nvSpPr>
        <p:spPr>
          <a:xfrm>
            <a:off x="7257327" y="-3545389"/>
            <a:ext cx="6543796" cy="6543796"/>
          </a:xfrm>
          <a:prstGeom prst="arc">
            <a:avLst>
              <a:gd name="adj1" fmla="val 3572043"/>
              <a:gd name="adj2" fmla="val 10527217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8DAA2EAD-5B23-436F-B4D1-A1D8579F5B7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78711" y="932920"/>
            <a:ext cx="5716586" cy="338554"/>
          </a:xfrm>
        </p:spPr>
        <p:txBody>
          <a:bodyPr>
            <a:spAutoFit/>
          </a:bodyPr>
          <a:lstStyle>
            <a:lvl1pPr>
              <a:defRPr sz="1600" b="0"/>
            </a:lvl1pPr>
          </a:lstStyle>
          <a:p>
            <a:pPr lvl="0"/>
            <a:r>
              <a:rPr lang="fr-FR"/>
              <a:t>Sous-titre de la slide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A1D4D6C2-62E1-477A-AC08-8D4F4ED8037E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fr-FR"/>
              <a:t>Titre de la présentation</a:t>
            </a:r>
          </a:p>
        </p:txBody>
      </p:sp>
      <p:sp>
        <p:nvSpPr>
          <p:cNvPr id="20" name="Espace réservé du texte 3">
            <a:extLst>
              <a:ext uri="{FF2B5EF4-FFF2-40B4-BE49-F238E27FC236}">
                <a16:creationId xmlns:a16="http://schemas.microsoft.com/office/drawing/2014/main" id="{EC9ECDE3-C232-4A39-A510-2A9282F408D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01874" y="6142374"/>
            <a:ext cx="3854569" cy="215444"/>
          </a:xfrm>
        </p:spPr>
        <p:txBody>
          <a:bodyPr lIns="108000"/>
          <a:lstStyle>
            <a:lvl1pPr marL="127000" indent="-127000" algn="l" defTabSz="914400" rtl="0" eaLnBrk="1" latinLnBrk="0" hangingPunct="1">
              <a:buFont typeface="+mj-lt"/>
              <a:buAutoNum type="arabicPeriod"/>
              <a:defRPr lang="en-GB" sz="800" b="0" kern="1200" dirty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127000" indent="-127000">
              <a:buFont typeface="+mj-lt"/>
              <a:buAutoNum type="arabicPeriod"/>
            </a:pPr>
            <a:r>
              <a:rPr lang="fr-FR" sz="800">
                <a:solidFill>
                  <a:schemeClr val="bg2">
                    <a:lumMod val="75000"/>
                  </a:schemeClr>
                </a:solidFill>
              </a:rPr>
              <a:t>Cliquer ici pour ajouter vos notes de bas de page</a:t>
            </a:r>
          </a:p>
        </p:txBody>
      </p:sp>
      <p:grpSp>
        <p:nvGrpSpPr>
          <p:cNvPr id="22" name="Groupe 21">
            <a:extLst>
              <a:ext uri="{FF2B5EF4-FFF2-40B4-BE49-F238E27FC236}">
                <a16:creationId xmlns:a16="http://schemas.microsoft.com/office/drawing/2014/main" id="{08CD4F75-7456-46B1-9D65-BB06068FF16D}"/>
              </a:ext>
            </a:extLst>
          </p:cNvPr>
          <p:cNvGrpSpPr/>
          <p:nvPr userDrawn="1"/>
        </p:nvGrpSpPr>
        <p:grpSpPr>
          <a:xfrm>
            <a:off x="12361845" y="0"/>
            <a:ext cx="1885826" cy="1681996"/>
            <a:chOff x="7045594" y="2588002"/>
            <a:chExt cx="1885826" cy="1681996"/>
          </a:xfrm>
        </p:grpSpPr>
        <p:grpSp>
          <p:nvGrpSpPr>
            <p:cNvPr id="23" name="Groupe 22">
              <a:extLst>
                <a:ext uri="{FF2B5EF4-FFF2-40B4-BE49-F238E27FC236}">
                  <a16:creationId xmlns:a16="http://schemas.microsoft.com/office/drawing/2014/main" id="{81DF03AA-BF30-4694-ACE7-624CA1952FBA}"/>
                </a:ext>
              </a:extLst>
            </p:cNvPr>
            <p:cNvGrpSpPr/>
            <p:nvPr/>
          </p:nvGrpSpPr>
          <p:grpSpPr>
            <a:xfrm>
              <a:off x="7045594" y="2588002"/>
              <a:ext cx="1885826" cy="1681996"/>
              <a:chOff x="2689543" y="1651754"/>
              <a:chExt cx="1885826" cy="1681996"/>
            </a:xfrm>
          </p:grpSpPr>
          <p:sp>
            <p:nvSpPr>
              <p:cNvPr id="26" name="Freeform 5">
                <a:extLst>
                  <a:ext uri="{FF2B5EF4-FFF2-40B4-BE49-F238E27FC236}">
                    <a16:creationId xmlns:a16="http://schemas.microsoft.com/office/drawing/2014/main" id="{1BEE0F9F-1F51-414B-BB57-CCF6FDFD16F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9731" y="1651754"/>
                <a:ext cx="425450" cy="425450"/>
              </a:xfrm>
              <a:custGeom>
                <a:avLst/>
                <a:gdLst>
                  <a:gd name="T0" fmla="*/ 173 w 346"/>
                  <a:gd name="T1" fmla="*/ 0 h 346"/>
                  <a:gd name="T2" fmla="*/ 0 w 346"/>
                  <a:gd name="T3" fmla="*/ 173 h 346"/>
                  <a:gd name="T4" fmla="*/ 173 w 346"/>
                  <a:gd name="T5" fmla="*/ 346 h 346"/>
                  <a:gd name="T6" fmla="*/ 346 w 346"/>
                  <a:gd name="T7" fmla="*/ 173 h 346"/>
                  <a:gd name="T8" fmla="*/ 173 w 346"/>
                  <a:gd name="T9" fmla="*/ 0 h 346"/>
                  <a:gd name="T10" fmla="*/ 201 w 346"/>
                  <a:gd name="T11" fmla="*/ 247 h 346"/>
                  <a:gd name="T12" fmla="*/ 128 w 346"/>
                  <a:gd name="T13" fmla="*/ 290 h 346"/>
                  <a:gd name="T14" fmla="*/ 111 w 346"/>
                  <a:gd name="T15" fmla="*/ 278 h 346"/>
                  <a:gd name="T16" fmla="*/ 112 w 346"/>
                  <a:gd name="T17" fmla="*/ 272 h 346"/>
                  <a:gd name="T18" fmla="*/ 153 w 346"/>
                  <a:gd name="T19" fmla="*/ 172 h 346"/>
                  <a:gd name="T20" fmla="*/ 150 w 346"/>
                  <a:gd name="T21" fmla="*/ 165 h 346"/>
                  <a:gd name="T22" fmla="*/ 126 w 346"/>
                  <a:gd name="T23" fmla="*/ 175 h 346"/>
                  <a:gd name="T24" fmla="*/ 121 w 346"/>
                  <a:gd name="T25" fmla="*/ 173 h 346"/>
                  <a:gd name="T26" fmla="*/ 126 w 346"/>
                  <a:gd name="T27" fmla="*/ 163 h 346"/>
                  <a:gd name="T28" fmla="*/ 195 w 346"/>
                  <a:gd name="T29" fmla="*/ 128 h 346"/>
                  <a:gd name="T30" fmla="*/ 205 w 346"/>
                  <a:gd name="T31" fmla="*/ 141 h 346"/>
                  <a:gd name="T32" fmla="*/ 201 w 346"/>
                  <a:gd name="T33" fmla="*/ 154 h 346"/>
                  <a:gd name="T34" fmla="*/ 164 w 346"/>
                  <a:gd name="T35" fmla="*/ 247 h 346"/>
                  <a:gd name="T36" fmla="*/ 169 w 346"/>
                  <a:gd name="T37" fmla="*/ 252 h 346"/>
                  <a:gd name="T38" fmla="*/ 196 w 346"/>
                  <a:gd name="T39" fmla="*/ 235 h 346"/>
                  <a:gd name="T40" fmla="*/ 204 w 346"/>
                  <a:gd name="T41" fmla="*/ 231 h 346"/>
                  <a:gd name="T42" fmla="*/ 207 w 346"/>
                  <a:gd name="T43" fmla="*/ 234 h 346"/>
                  <a:gd name="T44" fmla="*/ 201 w 346"/>
                  <a:gd name="T45" fmla="*/ 247 h 346"/>
                  <a:gd name="T46" fmla="*/ 192 w 346"/>
                  <a:gd name="T47" fmla="*/ 98 h 346"/>
                  <a:gd name="T48" fmla="*/ 182 w 346"/>
                  <a:gd name="T49" fmla="*/ 95 h 346"/>
                  <a:gd name="T50" fmla="*/ 173 w 346"/>
                  <a:gd name="T51" fmla="*/ 76 h 346"/>
                  <a:gd name="T52" fmla="*/ 186 w 346"/>
                  <a:gd name="T53" fmla="*/ 52 h 346"/>
                  <a:gd name="T54" fmla="*/ 198 w 346"/>
                  <a:gd name="T55" fmla="*/ 48 h 346"/>
                  <a:gd name="T56" fmla="*/ 219 w 346"/>
                  <a:gd name="T57" fmla="*/ 70 h 346"/>
                  <a:gd name="T58" fmla="*/ 192 w 346"/>
                  <a:gd name="T59" fmla="*/ 98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6" h="346">
                    <a:moveTo>
                      <a:pt x="173" y="0"/>
                    </a:moveTo>
                    <a:cubicBezTo>
                      <a:pt x="78" y="0"/>
                      <a:pt x="0" y="78"/>
                      <a:pt x="0" y="173"/>
                    </a:cubicBezTo>
                    <a:cubicBezTo>
                      <a:pt x="0" y="268"/>
                      <a:pt x="78" y="346"/>
                      <a:pt x="173" y="346"/>
                    </a:cubicBezTo>
                    <a:cubicBezTo>
                      <a:pt x="268" y="346"/>
                      <a:pt x="346" y="268"/>
                      <a:pt x="346" y="173"/>
                    </a:cubicBezTo>
                    <a:cubicBezTo>
                      <a:pt x="346" y="78"/>
                      <a:pt x="268" y="0"/>
                      <a:pt x="173" y="0"/>
                    </a:cubicBezTo>
                    <a:close/>
                    <a:moveTo>
                      <a:pt x="201" y="247"/>
                    </a:moveTo>
                    <a:cubicBezTo>
                      <a:pt x="182" y="270"/>
                      <a:pt x="143" y="290"/>
                      <a:pt x="128" y="290"/>
                    </a:cubicBezTo>
                    <a:cubicBezTo>
                      <a:pt x="122" y="290"/>
                      <a:pt x="111" y="284"/>
                      <a:pt x="111" y="278"/>
                    </a:cubicBezTo>
                    <a:cubicBezTo>
                      <a:pt x="111" y="276"/>
                      <a:pt x="111" y="276"/>
                      <a:pt x="112" y="272"/>
                    </a:cubicBezTo>
                    <a:cubicBezTo>
                      <a:pt x="126" y="238"/>
                      <a:pt x="138" y="213"/>
                      <a:pt x="153" y="172"/>
                    </a:cubicBezTo>
                    <a:cubicBezTo>
                      <a:pt x="154" y="169"/>
                      <a:pt x="153" y="165"/>
                      <a:pt x="150" y="165"/>
                    </a:cubicBezTo>
                    <a:cubicBezTo>
                      <a:pt x="146" y="165"/>
                      <a:pt x="136" y="169"/>
                      <a:pt x="126" y="175"/>
                    </a:cubicBezTo>
                    <a:cubicBezTo>
                      <a:pt x="125" y="177"/>
                      <a:pt x="121" y="174"/>
                      <a:pt x="121" y="173"/>
                    </a:cubicBezTo>
                    <a:cubicBezTo>
                      <a:pt x="121" y="170"/>
                      <a:pt x="123" y="167"/>
                      <a:pt x="126" y="163"/>
                    </a:cubicBezTo>
                    <a:cubicBezTo>
                      <a:pt x="134" y="154"/>
                      <a:pt x="171" y="128"/>
                      <a:pt x="195" y="128"/>
                    </a:cubicBezTo>
                    <a:cubicBezTo>
                      <a:pt x="199" y="128"/>
                      <a:pt x="205" y="137"/>
                      <a:pt x="205" y="141"/>
                    </a:cubicBezTo>
                    <a:cubicBezTo>
                      <a:pt x="205" y="144"/>
                      <a:pt x="202" y="151"/>
                      <a:pt x="201" y="154"/>
                    </a:cubicBezTo>
                    <a:cubicBezTo>
                      <a:pt x="182" y="197"/>
                      <a:pt x="176" y="218"/>
                      <a:pt x="164" y="247"/>
                    </a:cubicBezTo>
                    <a:cubicBezTo>
                      <a:pt x="163" y="251"/>
                      <a:pt x="166" y="252"/>
                      <a:pt x="169" y="252"/>
                    </a:cubicBezTo>
                    <a:cubicBezTo>
                      <a:pt x="172" y="252"/>
                      <a:pt x="182" y="247"/>
                      <a:pt x="196" y="235"/>
                    </a:cubicBezTo>
                    <a:cubicBezTo>
                      <a:pt x="201" y="231"/>
                      <a:pt x="202" y="231"/>
                      <a:pt x="204" y="231"/>
                    </a:cubicBezTo>
                    <a:cubicBezTo>
                      <a:pt x="205" y="231"/>
                      <a:pt x="207" y="232"/>
                      <a:pt x="207" y="234"/>
                    </a:cubicBezTo>
                    <a:cubicBezTo>
                      <a:pt x="207" y="237"/>
                      <a:pt x="205" y="242"/>
                      <a:pt x="201" y="247"/>
                    </a:cubicBezTo>
                    <a:close/>
                    <a:moveTo>
                      <a:pt x="192" y="98"/>
                    </a:moveTo>
                    <a:cubicBezTo>
                      <a:pt x="188" y="98"/>
                      <a:pt x="185" y="96"/>
                      <a:pt x="182" y="95"/>
                    </a:cubicBezTo>
                    <a:cubicBezTo>
                      <a:pt x="177" y="91"/>
                      <a:pt x="173" y="85"/>
                      <a:pt x="173" y="76"/>
                    </a:cubicBezTo>
                    <a:cubicBezTo>
                      <a:pt x="173" y="65"/>
                      <a:pt x="179" y="57"/>
                      <a:pt x="186" y="52"/>
                    </a:cubicBezTo>
                    <a:cubicBezTo>
                      <a:pt x="190" y="49"/>
                      <a:pt x="195" y="48"/>
                      <a:pt x="198" y="48"/>
                    </a:cubicBezTo>
                    <a:cubicBezTo>
                      <a:pt x="213" y="48"/>
                      <a:pt x="219" y="59"/>
                      <a:pt x="219" y="70"/>
                    </a:cubicBezTo>
                    <a:cubicBezTo>
                      <a:pt x="219" y="82"/>
                      <a:pt x="206" y="98"/>
                      <a:pt x="192" y="98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574FB0BA-3D37-4E67-AB4C-27D5AF825F74}"/>
                  </a:ext>
                </a:extLst>
              </p:cNvPr>
              <p:cNvSpPr/>
              <p:nvPr/>
            </p:nvSpPr>
            <p:spPr>
              <a:xfrm>
                <a:off x="2689543" y="2010311"/>
                <a:ext cx="1885826" cy="1323439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Pour passer d’un niveau</a:t>
                </a:r>
                <a:b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</a:b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de puces à un autre :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fr-FR" sz="10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Sélectionner la ligne souhaitée et utiliser la tabulation vers l’avant ou vers l’arrière 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</p:grpSp>
        <p:pic>
          <p:nvPicPr>
            <p:cNvPr id="24" name="Image 23">
              <a:extLst>
                <a:ext uri="{FF2B5EF4-FFF2-40B4-BE49-F238E27FC236}">
                  <a16:creationId xmlns:a16="http://schemas.microsoft.com/office/drawing/2014/main" id="{EAEDEC46-E80E-4D1A-A083-00DF474E1B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02328" y="3962222"/>
              <a:ext cx="180768" cy="199216"/>
            </a:xfrm>
            <a:prstGeom prst="rect">
              <a:avLst/>
            </a:prstGeom>
          </p:spPr>
        </p:pic>
        <p:pic>
          <p:nvPicPr>
            <p:cNvPr id="25" name="Image 24">
              <a:extLst>
                <a:ext uri="{FF2B5EF4-FFF2-40B4-BE49-F238E27FC236}">
                  <a16:creationId xmlns:a16="http://schemas.microsoft.com/office/drawing/2014/main" id="{297DD510-3758-48A8-95B3-08600D114CD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67210" y="3962222"/>
              <a:ext cx="180768" cy="199216"/>
            </a:xfrm>
            <a:prstGeom prst="rect">
              <a:avLst/>
            </a:prstGeom>
          </p:spPr>
        </p:pic>
      </p:grp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77E990A0-8242-4DE7-A9A2-2C156576AEC4}"/>
              </a:ext>
            </a:extLst>
          </p:cNvPr>
          <p:cNvGrpSpPr/>
          <p:nvPr userDrawn="1"/>
        </p:nvGrpSpPr>
        <p:grpSpPr>
          <a:xfrm>
            <a:off x="12361845" y="4560451"/>
            <a:ext cx="1885826" cy="2297549"/>
            <a:chOff x="2689543" y="1651754"/>
            <a:chExt cx="1885826" cy="2297549"/>
          </a:xfrm>
        </p:grpSpPr>
        <p:sp>
          <p:nvSpPr>
            <p:cNvPr id="29" name="Freeform 5">
              <a:extLst>
                <a:ext uri="{FF2B5EF4-FFF2-40B4-BE49-F238E27FC236}">
                  <a16:creationId xmlns:a16="http://schemas.microsoft.com/office/drawing/2014/main" id="{21E7689F-E5E7-41F2-845C-453F9EEBDE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F58EADAD-37E3-4BEB-A130-EE52B4B61A9C}"/>
                </a:ext>
              </a:extLst>
            </p:cNvPr>
            <p:cNvSpPr/>
            <p:nvPr/>
          </p:nvSpPr>
          <p:spPr>
            <a:xfrm>
              <a:off x="2689543" y="2010311"/>
              <a:ext cx="1885826" cy="193899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le pied</a:t>
              </a:r>
              <a:b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</a:b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de page :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insérer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en-tête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et pied de page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« Numéro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de diapositive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Écrire le texte souhaité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dans la case « Pied de page »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Cliquez sur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« Appliquer partout 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907907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+ IMG D + Chiffr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space réservé pour une image  15">
            <a:extLst>
              <a:ext uri="{FF2B5EF4-FFF2-40B4-BE49-F238E27FC236}">
                <a16:creationId xmlns:a16="http://schemas.microsoft.com/office/drawing/2014/main" id="{4AD888A5-C782-4F3A-83D5-585E08ABD2B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395859" y="7937"/>
            <a:ext cx="4796141" cy="6858000"/>
          </a:xfrm>
          <a:custGeom>
            <a:avLst/>
            <a:gdLst>
              <a:gd name="connsiteX0" fmla="*/ 1966493 w 4785039"/>
              <a:gd name="connsiteY0" fmla="*/ 0 h 6842125"/>
              <a:gd name="connsiteX1" fmla="*/ 4705874 w 4785039"/>
              <a:gd name="connsiteY1" fmla="*/ 0 h 6842125"/>
              <a:gd name="connsiteX2" fmla="*/ 4598468 w 4785039"/>
              <a:gd name="connsiteY2" fmla="*/ 177235 h 6842125"/>
              <a:gd name="connsiteX3" fmla="*/ 3994640 w 4785039"/>
              <a:gd name="connsiteY3" fmla="*/ 1722980 h 6842125"/>
              <a:gd name="connsiteX4" fmla="*/ 4591547 w 4785039"/>
              <a:gd name="connsiteY4" fmla="*/ 2877705 h 6842125"/>
              <a:gd name="connsiteX5" fmla="*/ 4770744 w 4785039"/>
              <a:gd name="connsiteY5" fmla="*/ 2942251 h 6842125"/>
              <a:gd name="connsiteX6" fmla="*/ 4785039 w 4785039"/>
              <a:gd name="connsiteY6" fmla="*/ 2947706 h 6842125"/>
              <a:gd name="connsiteX7" fmla="*/ 4785039 w 4785039"/>
              <a:gd name="connsiteY7" fmla="*/ 6842125 h 6842125"/>
              <a:gd name="connsiteX8" fmla="*/ 644043 w 4785039"/>
              <a:gd name="connsiteY8" fmla="*/ 6842125 h 6842125"/>
              <a:gd name="connsiteX9" fmla="*/ 555495 w 4785039"/>
              <a:gd name="connsiteY9" fmla="*/ 6706167 h 6842125"/>
              <a:gd name="connsiteX10" fmla="*/ 383830 w 4785039"/>
              <a:gd name="connsiteY10" fmla="*/ 6386467 h 6842125"/>
              <a:gd name="connsiteX11" fmla="*/ 13904 w 4785039"/>
              <a:gd name="connsiteY11" fmla="*/ 4998995 h 6842125"/>
              <a:gd name="connsiteX12" fmla="*/ 102625 w 4785039"/>
              <a:gd name="connsiteY12" fmla="*/ 3568469 h 6842125"/>
              <a:gd name="connsiteX13" fmla="*/ 102715 w 4785039"/>
              <a:gd name="connsiteY13" fmla="*/ 3568469 h 6842125"/>
              <a:gd name="connsiteX14" fmla="*/ 1209521 w 4785039"/>
              <a:gd name="connsiteY14" fmla="*/ 1027713 h 6842125"/>
              <a:gd name="connsiteX15" fmla="*/ 1640858 w 4785039"/>
              <a:gd name="connsiteY15" fmla="*/ 415808 h 6842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785039" h="6842125">
                <a:moveTo>
                  <a:pt x="1966493" y="0"/>
                </a:moveTo>
                <a:lnTo>
                  <a:pt x="4705874" y="0"/>
                </a:lnTo>
                <a:lnTo>
                  <a:pt x="4598468" y="177235"/>
                </a:lnTo>
                <a:cubicBezTo>
                  <a:pt x="4304818" y="684656"/>
                  <a:pt x="4102456" y="1201473"/>
                  <a:pt x="3994640" y="1722980"/>
                </a:cubicBezTo>
                <a:cubicBezTo>
                  <a:pt x="3880248" y="2284850"/>
                  <a:pt x="4077326" y="2671620"/>
                  <a:pt x="4591547" y="2877705"/>
                </a:cubicBezTo>
                <a:cubicBezTo>
                  <a:pt x="4649058" y="2897724"/>
                  <a:pt x="4708736" y="2919223"/>
                  <a:pt x="4770744" y="2942251"/>
                </a:cubicBezTo>
                <a:lnTo>
                  <a:pt x="4785039" y="2947706"/>
                </a:lnTo>
                <a:lnTo>
                  <a:pt x="4785039" y="6842125"/>
                </a:lnTo>
                <a:lnTo>
                  <a:pt x="644043" y="6842125"/>
                </a:lnTo>
                <a:lnTo>
                  <a:pt x="555495" y="6706167"/>
                </a:lnTo>
                <a:cubicBezTo>
                  <a:pt x="492176" y="6602725"/>
                  <a:pt x="434946" y="6496175"/>
                  <a:pt x="383830" y="6386467"/>
                </a:cubicBezTo>
                <a:cubicBezTo>
                  <a:pt x="171800" y="5953580"/>
                  <a:pt x="55968" y="5488087"/>
                  <a:pt x="13904" y="4998995"/>
                </a:cubicBezTo>
                <a:cubicBezTo>
                  <a:pt x="-20684" y="4506751"/>
                  <a:pt x="9401" y="4029458"/>
                  <a:pt x="102625" y="3568469"/>
                </a:cubicBezTo>
                <a:lnTo>
                  <a:pt x="102715" y="3568469"/>
                </a:lnTo>
                <a:cubicBezTo>
                  <a:pt x="280157" y="2713144"/>
                  <a:pt x="650083" y="1863763"/>
                  <a:pt x="1209521" y="1027713"/>
                </a:cubicBezTo>
                <a:cubicBezTo>
                  <a:pt x="1348615" y="819421"/>
                  <a:pt x="1492409" y="615492"/>
                  <a:pt x="1640858" y="415808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/>
              <a:t> </a:t>
            </a:r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320350D4-2B99-43E0-8350-BA1868AF27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6703" t="17415" b="24058"/>
          <a:stretch/>
        </p:blipFill>
        <p:spPr>
          <a:xfrm>
            <a:off x="0" y="0"/>
            <a:ext cx="5089418" cy="6858000"/>
          </a:xfrm>
          <a:prstGeom prst="rect">
            <a:avLst/>
          </a:prstGeom>
        </p:spPr>
      </p:pic>
      <p:sp>
        <p:nvSpPr>
          <p:cNvPr id="6" name="Titre 5">
            <a:extLst>
              <a:ext uri="{FF2B5EF4-FFF2-40B4-BE49-F238E27FC236}">
                <a16:creationId xmlns:a16="http://schemas.microsoft.com/office/drawing/2014/main" id="{A21AAEEF-6F8D-4F4A-BA80-A6DEC8A799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8711" y="397389"/>
            <a:ext cx="6637337" cy="535531"/>
          </a:xfrm>
        </p:spPr>
        <p:txBody>
          <a:bodyPr>
            <a:spAutoFit/>
          </a:bodyPr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BE3E2AF-234B-41AD-9B9A-8A416BFE357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9B5AF8D7-3291-4136-B08F-A777867E81A5}"/>
              </a:ext>
            </a:extLst>
          </p:cNvPr>
          <p:cNvSpPr/>
          <p:nvPr userDrawn="1"/>
        </p:nvSpPr>
        <p:spPr>
          <a:xfrm>
            <a:off x="4424657" y="5897844"/>
            <a:ext cx="1988032" cy="1988032"/>
          </a:xfrm>
          <a:prstGeom prst="arc">
            <a:avLst>
              <a:gd name="adj1" fmla="val 10956447"/>
              <a:gd name="adj2" fmla="val 2151867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36D8954-FF7A-41ED-AA52-FEA99C34E3A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79413" y="1585913"/>
            <a:ext cx="6637337" cy="2385268"/>
          </a:xfrm>
        </p:spPr>
        <p:txBody>
          <a:bodyPr/>
          <a:lstStyle>
            <a:lvl2pPr marL="358775" indent="-228600">
              <a:buFont typeface="Wingdings" panose="05000000000000000000" pitchFamily="2" charset="2"/>
              <a:buChar char=""/>
              <a:defRPr/>
            </a:lvl2pPr>
          </a:lstStyle>
          <a:p>
            <a:pPr lvl="0"/>
            <a:r>
              <a:rPr lang="fr-FR"/>
              <a:t>Cliquez ici pour insérer votre texte de niveau 01, Police Arial, corps 16, violet, gras, et vous pouvez mettre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en avant comme ceci</a:t>
            </a:r>
          </a:p>
          <a:p>
            <a:pPr lvl="1"/>
            <a:r>
              <a:rPr lang="fr-FR"/>
              <a:t>Cliquez ici pour insérer votre texte de niveau 02, police Arial, corps 12, violet, sans gras, mais vous pouvez mettre en avant </a:t>
            </a:r>
            <a:r>
              <a:rPr lang="fr-FR" b="1">
                <a:solidFill>
                  <a:schemeClr val="accent3"/>
                </a:solidFill>
              </a:rPr>
              <a:t>certains mots </a:t>
            </a:r>
            <a:r>
              <a:rPr lang="fr-FR"/>
              <a:t>comme ceci</a:t>
            </a:r>
          </a:p>
          <a:p>
            <a:pPr lvl="2"/>
            <a:r>
              <a:rPr lang="fr-FR"/>
              <a:t>Cliquez ici pour insérer votre texte de niveau 03, police Arial, corps 12, violet, sans gras, mais vous pouvez mettre en avant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comme ceci</a:t>
            </a:r>
          </a:p>
          <a:p>
            <a:pPr lvl="3"/>
            <a:r>
              <a:rPr lang="fr-FR"/>
              <a:t>Cliquez ici pour insérer votre texte de niveau 04, police Arial, corps 11, violet, sans gras, mais vous pouvez mettre en avant </a:t>
            </a:r>
            <a:r>
              <a:rPr lang="fr-FR" b="1"/>
              <a:t>certains mots </a:t>
            </a:r>
            <a:r>
              <a:rPr lang="fr-FR"/>
              <a:t>comme ceci</a:t>
            </a:r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F5040CF7-7889-4753-AB93-5275A911DA3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228491" y="2065020"/>
            <a:ext cx="1707164" cy="446862"/>
          </a:xfrm>
        </p:spPr>
        <p:txBody>
          <a:bodyPr tIns="0" bIns="0" anchor="ctr">
            <a:normAutofit/>
          </a:bodyPr>
          <a:lstStyle>
            <a:lvl1pPr marL="0" indent="0" algn="ctr">
              <a:buNone/>
              <a:defRPr sz="320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XX XXX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0D2681A9-5509-468C-87CE-A167E975A79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223347" y="2583694"/>
            <a:ext cx="1717454" cy="406265"/>
          </a:xfrm>
        </p:spPr>
        <p:txBody>
          <a:bodyPr wrap="square">
            <a:spAutoFit/>
          </a:bodyPr>
          <a:lstStyle>
            <a:lvl1pPr algn="ctr">
              <a:lnSpc>
                <a:spcPct val="85000"/>
              </a:lnSpc>
              <a:spcBef>
                <a:spcPts val="0"/>
              </a:spcBef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Cliquer ici pour ajouter votre texte</a:t>
            </a:r>
          </a:p>
        </p:txBody>
      </p:sp>
      <p:sp>
        <p:nvSpPr>
          <p:cNvPr id="11" name="Espace réservé du texte 6">
            <a:extLst>
              <a:ext uri="{FF2B5EF4-FFF2-40B4-BE49-F238E27FC236}">
                <a16:creationId xmlns:a16="http://schemas.microsoft.com/office/drawing/2014/main" id="{E64383A9-E320-4995-95C1-BAB61DAA3C6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78711" y="932920"/>
            <a:ext cx="6637336" cy="338554"/>
          </a:xfrm>
        </p:spPr>
        <p:txBody>
          <a:bodyPr wrap="square">
            <a:spAutoFit/>
          </a:bodyPr>
          <a:lstStyle>
            <a:lvl1pPr>
              <a:defRPr sz="1600" b="0"/>
            </a:lvl1pPr>
          </a:lstStyle>
          <a:p>
            <a:pPr lvl="0"/>
            <a:r>
              <a:rPr lang="fr-FR"/>
              <a:t>Sous-titre de la slide</a:t>
            </a:r>
          </a:p>
        </p:txBody>
      </p:sp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B51341B2-764D-426F-86C4-8429DF09DAE1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fr-FR"/>
              <a:t>Titre de la présentation</a:t>
            </a:r>
          </a:p>
        </p:txBody>
      </p:sp>
      <p:sp>
        <p:nvSpPr>
          <p:cNvPr id="18" name="Espace réservé du texte 3">
            <a:extLst>
              <a:ext uri="{FF2B5EF4-FFF2-40B4-BE49-F238E27FC236}">
                <a16:creationId xmlns:a16="http://schemas.microsoft.com/office/drawing/2014/main" id="{B7471431-679C-47F4-A08C-4DA291C0188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01874" y="6142374"/>
            <a:ext cx="3854569" cy="215444"/>
          </a:xfrm>
        </p:spPr>
        <p:txBody>
          <a:bodyPr lIns="108000"/>
          <a:lstStyle>
            <a:lvl1pPr marL="127000" indent="-127000" algn="l" defTabSz="914400" rtl="0" eaLnBrk="1" latinLnBrk="0" hangingPunct="1">
              <a:buFont typeface="+mj-lt"/>
              <a:buAutoNum type="arabicPeriod"/>
              <a:defRPr lang="en-GB" sz="800" b="0" kern="1200" dirty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127000" indent="-127000">
              <a:buFont typeface="+mj-lt"/>
              <a:buAutoNum type="arabicPeriod"/>
            </a:pPr>
            <a:r>
              <a:rPr lang="fr-FR" sz="800">
                <a:solidFill>
                  <a:schemeClr val="bg2">
                    <a:lumMod val="75000"/>
                  </a:schemeClr>
                </a:solidFill>
              </a:rPr>
              <a:t>Cliquer ici pour ajouter vos notes de bas de page</a:t>
            </a:r>
          </a:p>
        </p:txBody>
      </p: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419792C9-E058-49E5-8693-74DF3838889F}"/>
              </a:ext>
            </a:extLst>
          </p:cNvPr>
          <p:cNvGrpSpPr/>
          <p:nvPr userDrawn="1"/>
        </p:nvGrpSpPr>
        <p:grpSpPr>
          <a:xfrm>
            <a:off x="12361845" y="0"/>
            <a:ext cx="1885826" cy="2143661"/>
            <a:chOff x="2689543" y="1651754"/>
            <a:chExt cx="1885826" cy="2143661"/>
          </a:xfrm>
        </p:grpSpPr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EA77F36D-71D8-4795-8BDF-97A76D4A7F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EEF2A9CB-EFE9-4700-87C0-15839E592C89}"/>
                </a:ext>
              </a:extLst>
            </p:cNvPr>
            <p:cNvSpPr/>
            <p:nvPr/>
          </p:nvSpPr>
          <p:spPr>
            <a:xfrm>
              <a:off x="2689543" y="2010311"/>
              <a:ext cx="1885826" cy="1785104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d’image :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Supprimer l’image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en place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l’icone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au milieu du bloc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l’image souhaitée dans votre ordinateur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Faire un clic droit sur l’image, puis choisir « Arrière-plan »</a:t>
              </a:r>
            </a:p>
          </p:txBody>
        </p:sp>
      </p:grp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32E11E56-3F39-454E-A7BD-6F519A106231}"/>
              </a:ext>
            </a:extLst>
          </p:cNvPr>
          <p:cNvGrpSpPr/>
          <p:nvPr userDrawn="1"/>
        </p:nvGrpSpPr>
        <p:grpSpPr>
          <a:xfrm>
            <a:off x="12361845" y="2502218"/>
            <a:ext cx="1885826" cy="1681996"/>
            <a:chOff x="7045594" y="2588002"/>
            <a:chExt cx="1885826" cy="1681996"/>
          </a:xfrm>
        </p:grpSpPr>
        <p:grpSp>
          <p:nvGrpSpPr>
            <p:cNvPr id="26" name="Groupe 25">
              <a:extLst>
                <a:ext uri="{FF2B5EF4-FFF2-40B4-BE49-F238E27FC236}">
                  <a16:creationId xmlns:a16="http://schemas.microsoft.com/office/drawing/2014/main" id="{91522FF3-2564-4056-8518-DEA6F74ABD12}"/>
                </a:ext>
              </a:extLst>
            </p:cNvPr>
            <p:cNvGrpSpPr/>
            <p:nvPr/>
          </p:nvGrpSpPr>
          <p:grpSpPr>
            <a:xfrm>
              <a:off x="7045594" y="2588002"/>
              <a:ext cx="1885826" cy="1681996"/>
              <a:chOff x="2689543" y="1651754"/>
              <a:chExt cx="1885826" cy="1681996"/>
            </a:xfrm>
          </p:grpSpPr>
          <p:sp>
            <p:nvSpPr>
              <p:cNvPr id="29" name="Freeform 5">
                <a:extLst>
                  <a:ext uri="{FF2B5EF4-FFF2-40B4-BE49-F238E27FC236}">
                    <a16:creationId xmlns:a16="http://schemas.microsoft.com/office/drawing/2014/main" id="{3AB4DCF6-E110-4FB3-96E5-5FC27FB73C7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9731" y="1651754"/>
                <a:ext cx="425450" cy="425450"/>
              </a:xfrm>
              <a:custGeom>
                <a:avLst/>
                <a:gdLst>
                  <a:gd name="T0" fmla="*/ 173 w 346"/>
                  <a:gd name="T1" fmla="*/ 0 h 346"/>
                  <a:gd name="T2" fmla="*/ 0 w 346"/>
                  <a:gd name="T3" fmla="*/ 173 h 346"/>
                  <a:gd name="T4" fmla="*/ 173 w 346"/>
                  <a:gd name="T5" fmla="*/ 346 h 346"/>
                  <a:gd name="T6" fmla="*/ 346 w 346"/>
                  <a:gd name="T7" fmla="*/ 173 h 346"/>
                  <a:gd name="T8" fmla="*/ 173 w 346"/>
                  <a:gd name="T9" fmla="*/ 0 h 346"/>
                  <a:gd name="T10" fmla="*/ 201 w 346"/>
                  <a:gd name="T11" fmla="*/ 247 h 346"/>
                  <a:gd name="T12" fmla="*/ 128 w 346"/>
                  <a:gd name="T13" fmla="*/ 290 h 346"/>
                  <a:gd name="T14" fmla="*/ 111 w 346"/>
                  <a:gd name="T15" fmla="*/ 278 h 346"/>
                  <a:gd name="T16" fmla="*/ 112 w 346"/>
                  <a:gd name="T17" fmla="*/ 272 h 346"/>
                  <a:gd name="T18" fmla="*/ 153 w 346"/>
                  <a:gd name="T19" fmla="*/ 172 h 346"/>
                  <a:gd name="T20" fmla="*/ 150 w 346"/>
                  <a:gd name="T21" fmla="*/ 165 h 346"/>
                  <a:gd name="T22" fmla="*/ 126 w 346"/>
                  <a:gd name="T23" fmla="*/ 175 h 346"/>
                  <a:gd name="T24" fmla="*/ 121 w 346"/>
                  <a:gd name="T25" fmla="*/ 173 h 346"/>
                  <a:gd name="T26" fmla="*/ 126 w 346"/>
                  <a:gd name="T27" fmla="*/ 163 h 346"/>
                  <a:gd name="T28" fmla="*/ 195 w 346"/>
                  <a:gd name="T29" fmla="*/ 128 h 346"/>
                  <a:gd name="T30" fmla="*/ 205 w 346"/>
                  <a:gd name="T31" fmla="*/ 141 h 346"/>
                  <a:gd name="T32" fmla="*/ 201 w 346"/>
                  <a:gd name="T33" fmla="*/ 154 h 346"/>
                  <a:gd name="T34" fmla="*/ 164 w 346"/>
                  <a:gd name="T35" fmla="*/ 247 h 346"/>
                  <a:gd name="T36" fmla="*/ 169 w 346"/>
                  <a:gd name="T37" fmla="*/ 252 h 346"/>
                  <a:gd name="T38" fmla="*/ 196 w 346"/>
                  <a:gd name="T39" fmla="*/ 235 h 346"/>
                  <a:gd name="T40" fmla="*/ 204 w 346"/>
                  <a:gd name="T41" fmla="*/ 231 h 346"/>
                  <a:gd name="T42" fmla="*/ 207 w 346"/>
                  <a:gd name="T43" fmla="*/ 234 h 346"/>
                  <a:gd name="T44" fmla="*/ 201 w 346"/>
                  <a:gd name="T45" fmla="*/ 247 h 346"/>
                  <a:gd name="T46" fmla="*/ 192 w 346"/>
                  <a:gd name="T47" fmla="*/ 98 h 346"/>
                  <a:gd name="T48" fmla="*/ 182 w 346"/>
                  <a:gd name="T49" fmla="*/ 95 h 346"/>
                  <a:gd name="T50" fmla="*/ 173 w 346"/>
                  <a:gd name="T51" fmla="*/ 76 h 346"/>
                  <a:gd name="T52" fmla="*/ 186 w 346"/>
                  <a:gd name="T53" fmla="*/ 52 h 346"/>
                  <a:gd name="T54" fmla="*/ 198 w 346"/>
                  <a:gd name="T55" fmla="*/ 48 h 346"/>
                  <a:gd name="T56" fmla="*/ 219 w 346"/>
                  <a:gd name="T57" fmla="*/ 70 h 346"/>
                  <a:gd name="T58" fmla="*/ 192 w 346"/>
                  <a:gd name="T59" fmla="*/ 98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6" h="346">
                    <a:moveTo>
                      <a:pt x="173" y="0"/>
                    </a:moveTo>
                    <a:cubicBezTo>
                      <a:pt x="78" y="0"/>
                      <a:pt x="0" y="78"/>
                      <a:pt x="0" y="173"/>
                    </a:cubicBezTo>
                    <a:cubicBezTo>
                      <a:pt x="0" y="268"/>
                      <a:pt x="78" y="346"/>
                      <a:pt x="173" y="346"/>
                    </a:cubicBezTo>
                    <a:cubicBezTo>
                      <a:pt x="268" y="346"/>
                      <a:pt x="346" y="268"/>
                      <a:pt x="346" y="173"/>
                    </a:cubicBezTo>
                    <a:cubicBezTo>
                      <a:pt x="346" y="78"/>
                      <a:pt x="268" y="0"/>
                      <a:pt x="173" y="0"/>
                    </a:cubicBezTo>
                    <a:close/>
                    <a:moveTo>
                      <a:pt x="201" y="247"/>
                    </a:moveTo>
                    <a:cubicBezTo>
                      <a:pt x="182" y="270"/>
                      <a:pt x="143" y="290"/>
                      <a:pt x="128" y="290"/>
                    </a:cubicBezTo>
                    <a:cubicBezTo>
                      <a:pt x="122" y="290"/>
                      <a:pt x="111" y="284"/>
                      <a:pt x="111" y="278"/>
                    </a:cubicBezTo>
                    <a:cubicBezTo>
                      <a:pt x="111" y="276"/>
                      <a:pt x="111" y="276"/>
                      <a:pt x="112" y="272"/>
                    </a:cubicBezTo>
                    <a:cubicBezTo>
                      <a:pt x="126" y="238"/>
                      <a:pt x="138" y="213"/>
                      <a:pt x="153" y="172"/>
                    </a:cubicBezTo>
                    <a:cubicBezTo>
                      <a:pt x="154" y="169"/>
                      <a:pt x="153" y="165"/>
                      <a:pt x="150" y="165"/>
                    </a:cubicBezTo>
                    <a:cubicBezTo>
                      <a:pt x="146" y="165"/>
                      <a:pt x="136" y="169"/>
                      <a:pt x="126" y="175"/>
                    </a:cubicBezTo>
                    <a:cubicBezTo>
                      <a:pt x="125" y="177"/>
                      <a:pt x="121" y="174"/>
                      <a:pt x="121" y="173"/>
                    </a:cubicBezTo>
                    <a:cubicBezTo>
                      <a:pt x="121" y="170"/>
                      <a:pt x="123" y="167"/>
                      <a:pt x="126" y="163"/>
                    </a:cubicBezTo>
                    <a:cubicBezTo>
                      <a:pt x="134" y="154"/>
                      <a:pt x="171" y="128"/>
                      <a:pt x="195" y="128"/>
                    </a:cubicBezTo>
                    <a:cubicBezTo>
                      <a:pt x="199" y="128"/>
                      <a:pt x="205" y="137"/>
                      <a:pt x="205" y="141"/>
                    </a:cubicBezTo>
                    <a:cubicBezTo>
                      <a:pt x="205" y="144"/>
                      <a:pt x="202" y="151"/>
                      <a:pt x="201" y="154"/>
                    </a:cubicBezTo>
                    <a:cubicBezTo>
                      <a:pt x="182" y="197"/>
                      <a:pt x="176" y="218"/>
                      <a:pt x="164" y="247"/>
                    </a:cubicBezTo>
                    <a:cubicBezTo>
                      <a:pt x="163" y="251"/>
                      <a:pt x="166" y="252"/>
                      <a:pt x="169" y="252"/>
                    </a:cubicBezTo>
                    <a:cubicBezTo>
                      <a:pt x="172" y="252"/>
                      <a:pt x="182" y="247"/>
                      <a:pt x="196" y="235"/>
                    </a:cubicBezTo>
                    <a:cubicBezTo>
                      <a:pt x="201" y="231"/>
                      <a:pt x="202" y="231"/>
                      <a:pt x="204" y="231"/>
                    </a:cubicBezTo>
                    <a:cubicBezTo>
                      <a:pt x="205" y="231"/>
                      <a:pt x="207" y="232"/>
                      <a:pt x="207" y="234"/>
                    </a:cubicBezTo>
                    <a:cubicBezTo>
                      <a:pt x="207" y="237"/>
                      <a:pt x="205" y="242"/>
                      <a:pt x="201" y="247"/>
                    </a:cubicBezTo>
                    <a:close/>
                    <a:moveTo>
                      <a:pt x="192" y="98"/>
                    </a:moveTo>
                    <a:cubicBezTo>
                      <a:pt x="188" y="98"/>
                      <a:pt x="185" y="96"/>
                      <a:pt x="182" y="95"/>
                    </a:cubicBezTo>
                    <a:cubicBezTo>
                      <a:pt x="177" y="91"/>
                      <a:pt x="173" y="85"/>
                      <a:pt x="173" y="76"/>
                    </a:cubicBezTo>
                    <a:cubicBezTo>
                      <a:pt x="173" y="65"/>
                      <a:pt x="179" y="57"/>
                      <a:pt x="186" y="52"/>
                    </a:cubicBezTo>
                    <a:cubicBezTo>
                      <a:pt x="190" y="49"/>
                      <a:pt x="195" y="48"/>
                      <a:pt x="198" y="48"/>
                    </a:cubicBezTo>
                    <a:cubicBezTo>
                      <a:pt x="213" y="48"/>
                      <a:pt x="219" y="59"/>
                      <a:pt x="219" y="70"/>
                    </a:cubicBezTo>
                    <a:cubicBezTo>
                      <a:pt x="219" y="82"/>
                      <a:pt x="206" y="98"/>
                      <a:pt x="192" y="98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1655A528-A31A-4FDA-A6A6-6846FAFF857D}"/>
                  </a:ext>
                </a:extLst>
              </p:cNvPr>
              <p:cNvSpPr/>
              <p:nvPr/>
            </p:nvSpPr>
            <p:spPr>
              <a:xfrm>
                <a:off x="2689543" y="2010311"/>
                <a:ext cx="1885826" cy="1323439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Pour passer d’un niveau</a:t>
                </a:r>
                <a:b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</a:b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de puces à un autre :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fr-FR" sz="10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Sélectionner la ligne souhaitée et utiliser la tabulation vers l’avant ou vers l’arrière 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</p:grpSp>
        <p:pic>
          <p:nvPicPr>
            <p:cNvPr id="27" name="Image 26">
              <a:extLst>
                <a:ext uri="{FF2B5EF4-FFF2-40B4-BE49-F238E27FC236}">
                  <a16:creationId xmlns:a16="http://schemas.microsoft.com/office/drawing/2014/main" id="{930BCB07-C695-437D-91C4-CAE46CD04C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02328" y="3962222"/>
              <a:ext cx="180768" cy="199216"/>
            </a:xfrm>
            <a:prstGeom prst="rect">
              <a:avLst/>
            </a:prstGeom>
          </p:spPr>
        </p:pic>
        <p:pic>
          <p:nvPicPr>
            <p:cNvPr id="28" name="Image 27">
              <a:extLst>
                <a:ext uri="{FF2B5EF4-FFF2-40B4-BE49-F238E27FC236}">
                  <a16:creationId xmlns:a16="http://schemas.microsoft.com/office/drawing/2014/main" id="{AAA4F985-71C6-4373-8E02-C64EF01BD2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67210" y="3962222"/>
              <a:ext cx="180768" cy="199216"/>
            </a:xfrm>
            <a:prstGeom prst="rect">
              <a:avLst/>
            </a:prstGeom>
          </p:spPr>
        </p:pic>
      </p:grpSp>
      <p:grpSp>
        <p:nvGrpSpPr>
          <p:cNvPr id="31" name="Groupe 30">
            <a:extLst>
              <a:ext uri="{FF2B5EF4-FFF2-40B4-BE49-F238E27FC236}">
                <a16:creationId xmlns:a16="http://schemas.microsoft.com/office/drawing/2014/main" id="{E541F4DC-7FBC-4554-909E-9B7506C942B9}"/>
              </a:ext>
            </a:extLst>
          </p:cNvPr>
          <p:cNvGrpSpPr/>
          <p:nvPr userDrawn="1"/>
        </p:nvGrpSpPr>
        <p:grpSpPr>
          <a:xfrm>
            <a:off x="12361845" y="4560451"/>
            <a:ext cx="1885826" cy="2297549"/>
            <a:chOff x="2689543" y="1651754"/>
            <a:chExt cx="1885826" cy="2297549"/>
          </a:xfrm>
        </p:grpSpPr>
        <p:sp>
          <p:nvSpPr>
            <p:cNvPr id="32" name="Freeform 5">
              <a:extLst>
                <a:ext uri="{FF2B5EF4-FFF2-40B4-BE49-F238E27FC236}">
                  <a16:creationId xmlns:a16="http://schemas.microsoft.com/office/drawing/2014/main" id="{504A021E-F800-4BD3-B8C9-E7BF7222A1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B05EA424-AB65-4770-8986-EA671218D520}"/>
                </a:ext>
              </a:extLst>
            </p:cNvPr>
            <p:cNvSpPr/>
            <p:nvPr/>
          </p:nvSpPr>
          <p:spPr>
            <a:xfrm>
              <a:off x="2689543" y="2010311"/>
              <a:ext cx="1885826" cy="193899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le pied</a:t>
              </a:r>
              <a:b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</a:b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de page :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insérer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en-tête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et pied de page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« Numéro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de diapositive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Écrire le texte souhaité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dans la case « Pied de page »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Cliquez sur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« Appliquer partout 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9886395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+ 4 Colonn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que 2">
            <a:extLst>
              <a:ext uri="{FF2B5EF4-FFF2-40B4-BE49-F238E27FC236}">
                <a16:creationId xmlns:a16="http://schemas.microsoft.com/office/drawing/2014/main" id="{320350D4-2B99-43E0-8350-BA1868AF27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6703" t="17415" b="24058"/>
          <a:stretch/>
        </p:blipFill>
        <p:spPr>
          <a:xfrm>
            <a:off x="0" y="0"/>
            <a:ext cx="5089418" cy="6858000"/>
          </a:xfrm>
          <a:prstGeom prst="rect">
            <a:avLst/>
          </a:prstGeom>
        </p:spPr>
      </p:pic>
      <p:sp>
        <p:nvSpPr>
          <p:cNvPr id="6" name="Titre 5">
            <a:extLst>
              <a:ext uri="{FF2B5EF4-FFF2-40B4-BE49-F238E27FC236}">
                <a16:creationId xmlns:a16="http://schemas.microsoft.com/office/drawing/2014/main" id="{A21AAEEF-6F8D-4F4A-BA80-A6DEC8A799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8711" y="397389"/>
            <a:ext cx="11434578" cy="535531"/>
          </a:xfrm>
        </p:spPr>
        <p:txBody>
          <a:bodyPr wrap="square">
            <a:spAutoFit/>
          </a:bodyPr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BE3E2AF-234B-41AD-9B9A-8A416BFE357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9B5AF8D7-3291-4136-B08F-A777867E81A5}"/>
              </a:ext>
            </a:extLst>
          </p:cNvPr>
          <p:cNvSpPr/>
          <p:nvPr userDrawn="1"/>
        </p:nvSpPr>
        <p:spPr>
          <a:xfrm>
            <a:off x="4424657" y="5897844"/>
            <a:ext cx="1988032" cy="1988032"/>
          </a:xfrm>
          <a:prstGeom prst="arc">
            <a:avLst>
              <a:gd name="adj1" fmla="val 10956447"/>
              <a:gd name="adj2" fmla="val 2151867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space réservé du texte 6">
            <a:extLst>
              <a:ext uri="{FF2B5EF4-FFF2-40B4-BE49-F238E27FC236}">
                <a16:creationId xmlns:a16="http://schemas.microsoft.com/office/drawing/2014/main" id="{C717A511-E6AB-4189-806E-B4407C0C5E7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8711" y="2543174"/>
            <a:ext cx="2573338" cy="2200602"/>
          </a:xfrm>
        </p:spPr>
        <p:txBody>
          <a:bodyPr/>
          <a:lstStyle>
            <a:lvl1pPr marL="269875" indent="-269875">
              <a:buClr>
                <a:schemeClr val="accent2"/>
              </a:buClr>
              <a:buFont typeface="Arial" panose="020B0604020202020204" pitchFamily="34" charset="0"/>
              <a:buChar char=" "/>
              <a:defRPr sz="1200"/>
            </a:lvl1pPr>
            <a:lvl2pPr marL="539750" indent="-180975">
              <a:spcBef>
                <a:spcPts val="600"/>
              </a:spcBef>
              <a:buFont typeface="Wingdings" panose="05000000000000000000" pitchFamily="2" charset="2"/>
              <a:buChar char=""/>
              <a:defRPr/>
            </a:lvl2pPr>
          </a:lstStyle>
          <a:p>
            <a:pPr lvl="0"/>
            <a:r>
              <a:rPr lang="fr-FR"/>
              <a:t>Cliquez ici pour insérer votre texte de niveau 01, Police Arial, corps 16, violet, gras, et vous pouvez mettre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en avant comme ceci</a:t>
            </a:r>
          </a:p>
          <a:p>
            <a:pPr lvl="1"/>
            <a:r>
              <a:rPr lang="fr-FR"/>
              <a:t>Cliquez ici pour insérer votre texte de niveau 02, police Arial, corps 12, violet, sans gras, mais vous pouvez mettre en avant </a:t>
            </a:r>
            <a:r>
              <a:rPr lang="fr-FR" b="1">
                <a:solidFill>
                  <a:schemeClr val="accent3"/>
                </a:solidFill>
              </a:rPr>
              <a:t>certains mots </a:t>
            </a:r>
            <a:r>
              <a:rPr lang="fr-FR"/>
              <a:t>comme ceci</a:t>
            </a:r>
          </a:p>
        </p:txBody>
      </p:sp>
      <p:sp>
        <p:nvSpPr>
          <p:cNvPr id="12" name="Espace réservé du texte 6">
            <a:extLst>
              <a:ext uri="{FF2B5EF4-FFF2-40B4-BE49-F238E27FC236}">
                <a16:creationId xmlns:a16="http://schemas.microsoft.com/office/drawing/2014/main" id="{2C7F3BDB-DFD3-4F0E-A188-E3F9B52E26C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32458" y="2543174"/>
            <a:ext cx="2573338" cy="2200602"/>
          </a:xfrm>
        </p:spPr>
        <p:txBody>
          <a:bodyPr/>
          <a:lstStyle>
            <a:lvl1pPr marL="269875" indent="-269875">
              <a:buClr>
                <a:schemeClr val="accent2"/>
              </a:buClr>
              <a:buFont typeface="Arial" panose="020B0604020202020204" pitchFamily="34" charset="0"/>
              <a:buChar char=" "/>
              <a:defRPr sz="1200"/>
            </a:lvl1pPr>
            <a:lvl2pPr marL="539750" indent="-180975">
              <a:spcBef>
                <a:spcPts val="600"/>
              </a:spcBef>
              <a:buFont typeface="Wingdings" panose="05000000000000000000" pitchFamily="2" charset="2"/>
              <a:buChar char=""/>
              <a:defRPr/>
            </a:lvl2pPr>
          </a:lstStyle>
          <a:p>
            <a:pPr lvl="0"/>
            <a:r>
              <a:rPr lang="fr-FR"/>
              <a:t>Cliquez ici pour insérer votre texte de niveau 01, Police Arial, corps 16, violet, gras, et vous pouvez mettre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en avant comme ceci</a:t>
            </a:r>
          </a:p>
          <a:p>
            <a:pPr lvl="1"/>
            <a:r>
              <a:rPr lang="fr-FR"/>
              <a:t>Cliquez ici pour insérer votre texte de niveau 02, police Arial, corps 12, violet, sans gras, mais vous pouvez mettre en avant </a:t>
            </a:r>
            <a:r>
              <a:rPr lang="fr-FR" b="1">
                <a:solidFill>
                  <a:schemeClr val="accent3"/>
                </a:solidFill>
              </a:rPr>
              <a:t>certains mots </a:t>
            </a:r>
            <a:r>
              <a:rPr lang="fr-FR"/>
              <a:t>comme ceci</a:t>
            </a:r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1AB5D095-4B09-4745-A90C-80D9A5FC43F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86204" y="2543174"/>
            <a:ext cx="2573338" cy="2200602"/>
          </a:xfrm>
        </p:spPr>
        <p:txBody>
          <a:bodyPr/>
          <a:lstStyle>
            <a:lvl1pPr marL="269875" indent="-269875">
              <a:buClr>
                <a:schemeClr val="accent2"/>
              </a:buClr>
              <a:buFont typeface="Arial" panose="020B0604020202020204" pitchFamily="34" charset="0"/>
              <a:buChar char=" "/>
              <a:defRPr sz="1200"/>
            </a:lvl1pPr>
            <a:lvl2pPr marL="539750" indent="-180975">
              <a:spcBef>
                <a:spcPts val="600"/>
              </a:spcBef>
              <a:buFont typeface="Wingdings" panose="05000000000000000000" pitchFamily="2" charset="2"/>
              <a:buChar char=""/>
              <a:defRPr/>
            </a:lvl2pPr>
          </a:lstStyle>
          <a:p>
            <a:pPr lvl="0"/>
            <a:r>
              <a:rPr lang="fr-FR"/>
              <a:t>Cliquez ici pour insérer votre texte de niveau 01, Police Arial, corps 16, violet, gras, et vous pouvez mettre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en avant comme ceci</a:t>
            </a:r>
          </a:p>
          <a:p>
            <a:pPr lvl="1"/>
            <a:r>
              <a:rPr lang="fr-FR"/>
              <a:t>Cliquez ici pour insérer votre texte de niveau 02, police Arial, corps 12, violet, sans gras, mais vous pouvez mettre en avant </a:t>
            </a:r>
            <a:r>
              <a:rPr lang="fr-FR" b="1">
                <a:solidFill>
                  <a:schemeClr val="accent3"/>
                </a:solidFill>
              </a:rPr>
              <a:t>certains mots </a:t>
            </a:r>
            <a:r>
              <a:rPr lang="fr-FR"/>
              <a:t>comme ceci</a:t>
            </a:r>
          </a:p>
        </p:txBody>
      </p:sp>
      <p:sp>
        <p:nvSpPr>
          <p:cNvPr id="15" name="Espace réservé du texte 6">
            <a:extLst>
              <a:ext uri="{FF2B5EF4-FFF2-40B4-BE49-F238E27FC236}">
                <a16:creationId xmlns:a16="http://schemas.microsoft.com/office/drawing/2014/main" id="{F638D363-D44E-4A3F-A7D6-040C8E79294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239951" y="2543174"/>
            <a:ext cx="2573338" cy="2200602"/>
          </a:xfrm>
        </p:spPr>
        <p:txBody>
          <a:bodyPr/>
          <a:lstStyle>
            <a:lvl1pPr marL="269875" indent="-269875">
              <a:buClr>
                <a:schemeClr val="accent2"/>
              </a:buClr>
              <a:buFont typeface="Arial" panose="020B0604020202020204" pitchFamily="34" charset="0"/>
              <a:buChar char=" "/>
              <a:defRPr sz="1200"/>
            </a:lvl1pPr>
            <a:lvl2pPr marL="539750" indent="-180975">
              <a:spcBef>
                <a:spcPts val="600"/>
              </a:spcBef>
              <a:buFont typeface="Wingdings" panose="05000000000000000000" pitchFamily="2" charset="2"/>
              <a:buChar char=""/>
              <a:defRPr/>
            </a:lvl2pPr>
          </a:lstStyle>
          <a:p>
            <a:pPr lvl="0"/>
            <a:r>
              <a:rPr lang="fr-FR"/>
              <a:t>Cliquez ici pour insérer votre texte de niveau 01, Police Arial, corps 16, violet, gras, et vous pouvez mettre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en avant comme ceci</a:t>
            </a:r>
          </a:p>
          <a:p>
            <a:pPr lvl="1"/>
            <a:r>
              <a:rPr lang="fr-FR"/>
              <a:t>Cliquez ici pour insérer votre texte de niveau 02, police Arial, corps 12, violet, sans gras, mais vous pouvez mettre en avant </a:t>
            </a:r>
            <a:r>
              <a:rPr lang="fr-FR" b="1">
                <a:solidFill>
                  <a:schemeClr val="accent3"/>
                </a:solidFill>
              </a:rPr>
              <a:t>certains mots </a:t>
            </a:r>
            <a:r>
              <a:rPr lang="fr-FR"/>
              <a:t>comme ceci</a:t>
            </a:r>
          </a:p>
        </p:txBody>
      </p:sp>
      <p:sp>
        <p:nvSpPr>
          <p:cNvPr id="19" name="Espace réservé du texte 11">
            <a:extLst>
              <a:ext uri="{FF2B5EF4-FFF2-40B4-BE49-F238E27FC236}">
                <a16:creationId xmlns:a16="http://schemas.microsoft.com/office/drawing/2014/main" id="{0961187C-EE5C-40A9-9E49-81296B396D9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332458" y="1837390"/>
            <a:ext cx="2573337" cy="391628"/>
          </a:xfrm>
          <a:noFill/>
        </p:spPr>
        <p:txBody>
          <a:bodyPr tIns="72000" bIns="72000" anchor="b">
            <a:spAutoFit/>
          </a:bodyPr>
          <a:lstStyle>
            <a:lvl1pPr marL="0" indent="0" algn="ctr">
              <a:buNone/>
              <a:defRPr sz="16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fr-FR"/>
              <a:t>Titre de la section</a:t>
            </a:r>
          </a:p>
        </p:txBody>
      </p:sp>
      <p:sp>
        <p:nvSpPr>
          <p:cNvPr id="20" name="Espace réservé du texte 11">
            <a:extLst>
              <a:ext uri="{FF2B5EF4-FFF2-40B4-BE49-F238E27FC236}">
                <a16:creationId xmlns:a16="http://schemas.microsoft.com/office/drawing/2014/main" id="{598913E7-CC54-4533-ACAB-04AC2B12F3E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86205" y="1837390"/>
            <a:ext cx="2573337" cy="391628"/>
          </a:xfrm>
          <a:noFill/>
        </p:spPr>
        <p:txBody>
          <a:bodyPr tIns="72000" bIns="72000" anchor="b">
            <a:spAutoFit/>
          </a:bodyPr>
          <a:lstStyle>
            <a:lvl1pPr marL="0" indent="0" algn="ctr">
              <a:buNone/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Titre de la section</a:t>
            </a:r>
          </a:p>
        </p:txBody>
      </p:sp>
      <p:sp>
        <p:nvSpPr>
          <p:cNvPr id="21" name="Espace réservé du texte 11">
            <a:extLst>
              <a:ext uri="{FF2B5EF4-FFF2-40B4-BE49-F238E27FC236}">
                <a16:creationId xmlns:a16="http://schemas.microsoft.com/office/drawing/2014/main" id="{9B204E44-7891-42BF-AED3-2B6766ABA55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239952" y="1837390"/>
            <a:ext cx="2573337" cy="391628"/>
          </a:xfrm>
          <a:noFill/>
        </p:spPr>
        <p:txBody>
          <a:bodyPr tIns="72000" bIns="72000" anchor="b">
            <a:spAutoFit/>
          </a:bodyPr>
          <a:lstStyle>
            <a:lvl1pPr marL="0" indent="0" algn="ctr"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Titre de la section</a:t>
            </a:r>
          </a:p>
        </p:txBody>
      </p:sp>
      <p:sp>
        <p:nvSpPr>
          <p:cNvPr id="24" name="Espace réservé du texte 11">
            <a:extLst>
              <a:ext uri="{FF2B5EF4-FFF2-40B4-BE49-F238E27FC236}">
                <a16:creationId xmlns:a16="http://schemas.microsoft.com/office/drawing/2014/main" id="{1133EC53-4593-4151-A00C-80026B19975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78711" y="1837390"/>
            <a:ext cx="2573337" cy="391628"/>
          </a:xfrm>
          <a:noFill/>
        </p:spPr>
        <p:txBody>
          <a:bodyPr tIns="72000" bIns="72000" anchor="b">
            <a:spAutoFit/>
          </a:bodyPr>
          <a:lstStyle>
            <a:lvl1pPr marL="0" indent="0" algn="ctr"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Titre de la section</a:t>
            </a:r>
          </a:p>
        </p:txBody>
      </p:sp>
      <p:sp>
        <p:nvSpPr>
          <p:cNvPr id="25" name="Espace réservé du texte 6">
            <a:extLst>
              <a:ext uri="{FF2B5EF4-FFF2-40B4-BE49-F238E27FC236}">
                <a16:creationId xmlns:a16="http://schemas.microsoft.com/office/drawing/2014/main" id="{6F53F0C7-AAFD-4CF1-A496-FAB68B3A671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78710" y="932920"/>
            <a:ext cx="11434577" cy="338554"/>
          </a:xfrm>
        </p:spPr>
        <p:txBody>
          <a:bodyPr wrap="square">
            <a:spAutoFit/>
          </a:bodyPr>
          <a:lstStyle>
            <a:lvl1pPr>
              <a:defRPr sz="1600" b="0"/>
            </a:lvl1pPr>
          </a:lstStyle>
          <a:p>
            <a:pPr lvl="0"/>
            <a:r>
              <a:rPr lang="fr-FR"/>
              <a:t>Sous-titre de la slide</a:t>
            </a:r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94014901-A740-45DA-A50B-4349A70264BE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fr-FR"/>
              <a:t>Titre de la présentation</a:t>
            </a:r>
          </a:p>
        </p:txBody>
      </p:sp>
      <p:sp>
        <p:nvSpPr>
          <p:cNvPr id="28" name="Espace réservé du texte 3">
            <a:extLst>
              <a:ext uri="{FF2B5EF4-FFF2-40B4-BE49-F238E27FC236}">
                <a16:creationId xmlns:a16="http://schemas.microsoft.com/office/drawing/2014/main" id="{9B1A84BE-1366-4553-A4CB-38828E7B793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01874" y="6142374"/>
            <a:ext cx="3854569" cy="215444"/>
          </a:xfrm>
        </p:spPr>
        <p:txBody>
          <a:bodyPr lIns="108000"/>
          <a:lstStyle>
            <a:lvl1pPr marL="127000" indent="-127000" algn="l" defTabSz="914400" rtl="0" eaLnBrk="1" latinLnBrk="0" hangingPunct="1">
              <a:buFont typeface="+mj-lt"/>
              <a:buAutoNum type="arabicPeriod"/>
              <a:defRPr lang="en-GB" sz="800" b="0" kern="1200" dirty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127000" indent="-127000">
              <a:buFont typeface="+mj-lt"/>
              <a:buAutoNum type="arabicPeriod"/>
            </a:pPr>
            <a:r>
              <a:rPr lang="fr-FR" sz="800">
                <a:solidFill>
                  <a:schemeClr val="bg2">
                    <a:lumMod val="75000"/>
                  </a:schemeClr>
                </a:solidFill>
              </a:rPr>
              <a:t>Cliquer ici pour ajouter vos notes de bas de page</a:t>
            </a:r>
          </a:p>
        </p:txBody>
      </p:sp>
      <p:grpSp>
        <p:nvGrpSpPr>
          <p:cNvPr id="29" name="Groupe 28">
            <a:extLst>
              <a:ext uri="{FF2B5EF4-FFF2-40B4-BE49-F238E27FC236}">
                <a16:creationId xmlns:a16="http://schemas.microsoft.com/office/drawing/2014/main" id="{96E65FC2-0765-456B-902F-DCE88490A7E9}"/>
              </a:ext>
            </a:extLst>
          </p:cNvPr>
          <p:cNvGrpSpPr/>
          <p:nvPr userDrawn="1"/>
        </p:nvGrpSpPr>
        <p:grpSpPr>
          <a:xfrm>
            <a:off x="12361845" y="0"/>
            <a:ext cx="1885826" cy="1681996"/>
            <a:chOff x="7045594" y="2588002"/>
            <a:chExt cx="1885826" cy="1681996"/>
          </a:xfrm>
        </p:grpSpPr>
        <p:grpSp>
          <p:nvGrpSpPr>
            <p:cNvPr id="30" name="Groupe 29">
              <a:extLst>
                <a:ext uri="{FF2B5EF4-FFF2-40B4-BE49-F238E27FC236}">
                  <a16:creationId xmlns:a16="http://schemas.microsoft.com/office/drawing/2014/main" id="{91258618-5B5F-45F3-AEE8-CE6E02789918}"/>
                </a:ext>
              </a:extLst>
            </p:cNvPr>
            <p:cNvGrpSpPr/>
            <p:nvPr/>
          </p:nvGrpSpPr>
          <p:grpSpPr>
            <a:xfrm>
              <a:off x="7045594" y="2588002"/>
              <a:ext cx="1885826" cy="1681996"/>
              <a:chOff x="2689543" y="1651754"/>
              <a:chExt cx="1885826" cy="1681996"/>
            </a:xfrm>
          </p:grpSpPr>
          <p:sp>
            <p:nvSpPr>
              <p:cNvPr id="33" name="Freeform 5">
                <a:extLst>
                  <a:ext uri="{FF2B5EF4-FFF2-40B4-BE49-F238E27FC236}">
                    <a16:creationId xmlns:a16="http://schemas.microsoft.com/office/drawing/2014/main" id="{08017998-18B6-4146-82C7-2E23EC96B1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9731" y="1651754"/>
                <a:ext cx="425450" cy="425450"/>
              </a:xfrm>
              <a:custGeom>
                <a:avLst/>
                <a:gdLst>
                  <a:gd name="T0" fmla="*/ 173 w 346"/>
                  <a:gd name="T1" fmla="*/ 0 h 346"/>
                  <a:gd name="T2" fmla="*/ 0 w 346"/>
                  <a:gd name="T3" fmla="*/ 173 h 346"/>
                  <a:gd name="T4" fmla="*/ 173 w 346"/>
                  <a:gd name="T5" fmla="*/ 346 h 346"/>
                  <a:gd name="T6" fmla="*/ 346 w 346"/>
                  <a:gd name="T7" fmla="*/ 173 h 346"/>
                  <a:gd name="T8" fmla="*/ 173 w 346"/>
                  <a:gd name="T9" fmla="*/ 0 h 346"/>
                  <a:gd name="T10" fmla="*/ 201 w 346"/>
                  <a:gd name="T11" fmla="*/ 247 h 346"/>
                  <a:gd name="T12" fmla="*/ 128 w 346"/>
                  <a:gd name="T13" fmla="*/ 290 h 346"/>
                  <a:gd name="T14" fmla="*/ 111 w 346"/>
                  <a:gd name="T15" fmla="*/ 278 h 346"/>
                  <a:gd name="T16" fmla="*/ 112 w 346"/>
                  <a:gd name="T17" fmla="*/ 272 h 346"/>
                  <a:gd name="T18" fmla="*/ 153 w 346"/>
                  <a:gd name="T19" fmla="*/ 172 h 346"/>
                  <a:gd name="T20" fmla="*/ 150 w 346"/>
                  <a:gd name="T21" fmla="*/ 165 h 346"/>
                  <a:gd name="T22" fmla="*/ 126 w 346"/>
                  <a:gd name="T23" fmla="*/ 175 h 346"/>
                  <a:gd name="T24" fmla="*/ 121 w 346"/>
                  <a:gd name="T25" fmla="*/ 173 h 346"/>
                  <a:gd name="T26" fmla="*/ 126 w 346"/>
                  <a:gd name="T27" fmla="*/ 163 h 346"/>
                  <a:gd name="T28" fmla="*/ 195 w 346"/>
                  <a:gd name="T29" fmla="*/ 128 h 346"/>
                  <a:gd name="T30" fmla="*/ 205 w 346"/>
                  <a:gd name="T31" fmla="*/ 141 h 346"/>
                  <a:gd name="T32" fmla="*/ 201 w 346"/>
                  <a:gd name="T33" fmla="*/ 154 h 346"/>
                  <a:gd name="T34" fmla="*/ 164 w 346"/>
                  <a:gd name="T35" fmla="*/ 247 h 346"/>
                  <a:gd name="T36" fmla="*/ 169 w 346"/>
                  <a:gd name="T37" fmla="*/ 252 h 346"/>
                  <a:gd name="T38" fmla="*/ 196 w 346"/>
                  <a:gd name="T39" fmla="*/ 235 h 346"/>
                  <a:gd name="T40" fmla="*/ 204 w 346"/>
                  <a:gd name="T41" fmla="*/ 231 h 346"/>
                  <a:gd name="T42" fmla="*/ 207 w 346"/>
                  <a:gd name="T43" fmla="*/ 234 h 346"/>
                  <a:gd name="T44" fmla="*/ 201 w 346"/>
                  <a:gd name="T45" fmla="*/ 247 h 346"/>
                  <a:gd name="T46" fmla="*/ 192 w 346"/>
                  <a:gd name="T47" fmla="*/ 98 h 346"/>
                  <a:gd name="T48" fmla="*/ 182 w 346"/>
                  <a:gd name="T49" fmla="*/ 95 h 346"/>
                  <a:gd name="T50" fmla="*/ 173 w 346"/>
                  <a:gd name="T51" fmla="*/ 76 h 346"/>
                  <a:gd name="T52" fmla="*/ 186 w 346"/>
                  <a:gd name="T53" fmla="*/ 52 h 346"/>
                  <a:gd name="T54" fmla="*/ 198 w 346"/>
                  <a:gd name="T55" fmla="*/ 48 h 346"/>
                  <a:gd name="T56" fmla="*/ 219 w 346"/>
                  <a:gd name="T57" fmla="*/ 70 h 346"/>
                  <a:gd name="T58" fmla="*/ 192 w 346"/>
                  <a:gd name="T59" fmla="*/ 98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6" h="346">
                    <a:moveTo>
                      <a:pt x="173" y="0"/>
                    </a:moveTo>
                    <a:cubicBezTo>
                      <a:pt x="78" y="0"/>
                      <a:pt x="0" y="78"/>
                      <a:pt x="0" y="173"/>
                    </a:cubicBezTo>
                    <a:cubicBezTo>
                      <a:pt x="0" y="268"/>
                      <a:pt x="78" y="346"/>
                      <a:pt x="173" y="346"/>
                    </a:cubicBezTo>
                    <a:cubicBezTo>
                      <a:pt x="268" y="346"/>
                      <a:pt x="346" y="268"/>
                      <a:pt x="346" y="173"/>
                    </a:cubicBezTo>
                    <a:cubicBezTo>
                      <a:pt x="346" y="78"/>
                      <a:pt x="268" y="0"/>
                      <a:pt x="173" y="0"/>
                    </a:cubicBezTo>
                    <a:close/>
                    <a:moveTo>
                      <a:pt x="201" y="247"/>
                    </a:moveTo>
                    <a:cubicBezTo>
                      <a:pt x="182" y="270"/>
                      <a:pt x="143" y="290"/>
                      <a:pt x="128" y="290"/>
                    </a:cubicBezTo>
                    <a:cubicBezTo>
                      <a:pt x="122" y="290"/>
                      <a:pt x="111" y="284"/>
                      <a:pt x="111" y="278"/>
                    </a:cubicBezTo>
                    <a:cubicBezTo>
                      <a:pt x="111" y="276"/>
                      <a:pt x="111" y="276"/>
                      <a:pt x="112" y="272"/>
                    </a:cubicBezTo>
                    <a:cubicBezTo>
                      <a:pt x="126" y="238"/>
                      <a:pt x="138" y="213"/>
                      <a:pt x="153" y="172"/>
                    </a:cubicBezTo>
                    <a:cubicBezTo>
                      <a:pt x="154" y="169"/>
                      <a:pt x="153" y="165"/>
                      <a:pt x="150" y="165"/>
                    </a:cubicBezTo>
                    <a:cubicBezTo>
                      <a:pt x="146" y="165"/>
                      <a:pt x="136" y="169"/>
                      <a:pt x="126" y="175"/>
                    </a:cubicBezTo>
                    <a:cubicBezTo>
                      <a:pt x="125" y="177"/>
                      <a:pt x="121" y="174"/>
                      <a:pt x="121" y="173"/>
                    </a:cubicBezTo>
                    <a:cubicBezTo>
                      <a:pt x="121" y="170"/>
                      <a:pt x="123" y="167"/>
                      <a:pt x="126" y="163"/>
                    </a:cubicBezTo>
                    <a:cubicBezTo>
                      <a:pt x="134" y="154"/>
                      <a:pt x="171" y="128"/>
                      <a:pt x="195" y="128"/>
                    </a:cubicBezTo>
                    <a:cubicBezTo>
                      <a:pt x="199" y="128"/>
                      <a:pt x="205" y="137"/>
                      <a:pt x="205" y="141"/>
                    </a:cubicBezTo>
                    <a:cubicBezTo>
                      <a:pt x="205" y="144"/>
                      <a:pt x="202" y="151"/>
                      <a:pt x="201" y="154"/>
                    </a:cubicBezTo>
                    <a:cubicBezTo>
                      <a:pt x="182" y="197"/>
                      <a:pt x="176" y="218"/>
                      <a:pt x="164" y="247"/>
                    </a:cubicBezTo>
                    <a:cubicBezTo>
                      <a:pt x="163" y="251"/>
                      <a:pt x="166" y="252"/>
                      <a:pt x="169" y="252"/>
                    </a:cubicBezTo>
                    <a:cubicBezTo>
                      <a:pt x="172" y="252"/>
                      <a:pt x="182" y="247"/>
                      <a:pt x="196" y="235"/>
                    </a:cubicBezTo>
                    <a:cubicBezTo>
                      <a:pt x="201" y="231"/>
                      <a:pt x="202" y="231"/>
                      <a:pt x="204" y="231"/>
                    </a:cubicBezTo>
                    <a:cubicBezTo>
                      <a:pt x="205" y="231"/>
                      <a:pt x="207" y="232"/>
                      <a:pt x="207" y="234"/>
                    </a:cubicBezTo>
                    <a:cubicBezTo>
                      <a:pt x="207" y="237"/>
                      <a:pt x="205" y="242"/>
                      <a:pt x="201" y="247"/>
                    </a:cubicBezTo>
                    <a:close/>
                    <a:moveTo>
                      <a:pt x="192" y="98"/>
                    </a:moveTo>
                    <a:cubicBezTo>
                      <a:pt x="188" y="98"/>
                      <a:pt x="185" y="96"/>
                      <a:pt x="182" y="95"/>
                    </a:cubicBezTo>
                    <a:cubicBezTo>
                      <a:pt x="177" y="91"/>
                      <a:pt x="173" y="85"/>
                      <a:pt x="173" y="76"/>
                    </a:cubicBezTo>
                    <a:cubicBezTo>
                      <a:pt x="173" y="65"/>
                      <a:pt x="179" y="57"/>
                      <a:pt x="186" y="52"/>
                    </a:cubicBezTo>
                    <a:cubicBezTo>
                      <a:pt x="190" y="49"/>
                      <a:pt x="195" y="48"/>
                      <a:pt x="198" y="48"/>
                    </a:cubicBezTo>
                    <a:cubicBezTo>
                      <a:pt x="213" y="48"/>
                      <a:pt x="219" y="59"/>
                      <a:pt x="219" y="70"/>
                    </a:cubicBezTo>
                    <a:cubicBezTo>
                      <a:pt x="219" y="82"/>
                      <a:pt x="206" y="98"/>
                      <a:pt x="192" y="98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B8FF0557-0239-4FCD-B4FA-95F16D86AE4E}"/>
                  </a:ext>
                </a:extLst>
              </p:cNvPr>
              <p:cNvSpPr/>
              <p:nvPr/>
            </p:nvSpPr>
            <p:spPr>
              <a:xfrm>
                <a:off x="2689543" y="2010311"/>
                <a:ext cx="1885826" cy="1323439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Pour passer d’un niveau</a:t>
                </a:r>
                <a:b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</a:b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de puces à un autre :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fr-FR" sz="10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Sélectionner la ligne souhaitée et utiliser la tabulation vers l’avant ou vers l’arrière 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</p:grpSp>
        <p:pic>
          <p:nvPicPr>
            <p:cNvPr id="31" name="Image 30">
              <a:extLst>
                <a:ext uri="{FF2B5EF4-FFF2-40B4-BE49-F238E27FC236}">
                  <a16:creationId xmlns:a16="http://schemas.microsoft.com/office/drawing/2014/main" id="{69128EAB-198A-4AFD-A25F-ACCB602B988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02328" y="3962222"/>
              <a:ext cx="180768" cy="199216"/>
            </a:xfrm>
            <a:prstGeom prst="rect">
              <a:avLst/>
            </a:prstGeom>
          </p:spPr>
        </p:pic>
        <p:pic>
          <p:nvPicPr>
            <p:cNvPr id="32" name="Image 31">
              <a:extLst>
                <a:ext uri="{FF2B5EF4-FFF2-40B4-BE49-F238E27FC236}">
                  <a16:creationId xmlns:a16="http://schemas.microsoft.com/office/drawing/2014/main" id="{3E6FED7F-3689-4E13-B942-A1557EBE64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67210" y="3962222"/>
              <a:ext cx="180768" cy="199216"/>
            </a:xfrm>
            <a:prstGeom prst="rect">
              <a:avLst/>
            </a:prstGeom>
          </p:spPr>
        </p:pic>
      </p:grpSp>
      <p:grpSp>
        <p:nvGrpSpPr>
          <p:cNvPr id="35" name="Groupe 34">
            <a:extLst>
              <a:ext uri="{FF2B5EF4-FFF2-40B4-BE49-F238E27FC236}">
                <a16:creationId xmlns:a16="http://schemas.microsoft.com/office/drawing/2014/main" id="{C152F8EA-687D-48F4-A4A1-B9ADF85004E3}"/>
              </a:ext>
            </a:extLst>
          </p:cNvPr>
          <p:cNvGrpSpPr/>
          <p:nvPr userDrawn="1"/>
        </p:nvGrpSpPr>
        <p:grpSpPr>
          <a:xfrm>
            <a:off x="12361845" y="4560451"/>
            <a:ext cx="1885826" cy="2297549"/>
            <a:chOff x="2689543" y="1651754"/>
            <a:chExt cx="1885826" cy="2297549"/>
          </a:xfrm>
        </p:grpSpPr>
        <p:sp>
          <p:nvSpPr>
            <p:cNvPr id="36" name="Freeform 5">
              <a:extLst>
                <a:ext uri="{FF2B5EF4-FFF2-40B4-BE49-F238E27FC236}">
                  <a16:creationId xmlns:a16="http://schemas.microsoft.com/office/drawing/2014/main" id="{FFC53040-F7F6-4912-9F8A-083EDC46CB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E3872AD5-3B3B-4351-97FD-BF1731F4CBF6}"/>
                </a:ext>
              </a:extLst>
            </p:cNvPr>
            <p:cNvSpPr/>
            <p:nvPr/>
          </p:nvSpPr>
          <p:spPr>
            <a:xfrm>
              <a:off x="2689543" y="2010311"/>
              <a:ext cx="1885826" cy="193899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le pied</a:t>
              </a:r>
              <a:b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</a:b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de page :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insérer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en-tête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et pied de page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« Numéro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de diapositive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Écrire le texte souhaité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dans la case « Pied de page »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Cliquez sur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« Appliquer partout 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2748549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+ 3 Colonn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que 2">
            <a:extLst>
              <a:ext uri="{FF2B5EF4-FFF2-40B4-BE49-F238E27FC236}">
                <a16:creationId xmlns:a16="http://schemas.microsoft.com/office/drawing/2014/main" id="{320350D4-2B99-43E0-8350-BA1868AF27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6703" t="17415" b="24058"/>
          <a:stretch/>
        </p:blipFill>
        <p:spPr>
          <a:xfrm>
            <a:off x="0" y="0"/>
            <a:ext cx="5089418" cy="6858000"/>
          </a:xfrm>
          <a:prstGeom prst="rect">
            <a:avLst/>
          </a:prstGeom>
        </p:spPr>
      </p:pic>
      <p:sp>
        <p:nvSpPr>
          <p:cNvPr id="6" name="Titre 5">
            <a:extLst>
              <a:ext uri="{FF2B5EF4-FFF2-40B4-BE49-F238E27FC236}">
                <a16:creationId xmlns:a16="http://schemas.microsoft.com/office/drawing/2014/main" id="{A21AAEEF-6F8D-4F4A-BA80-A6DEC8A799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8711" y="397389"/>
            <a:ext cx="11434578" cy="535531"/>
          </a:xfrm>
        </p:spPr>
        <p:txBody>
          <a:bodyPr wrap="square">
            <a:spAutoFit/>
          </a:bodyPr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BE3E2AF-234B-41AD-9B9A-8A416BFE357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9B5AF8D7-3291-4136-B08F-A777867E81A5}"/>
              </a:ext>
            </a:extLst>
          </p:cNvPr>
          <p:cNvSpPr/>
          <p:nvPr userDrawn="1"/>
        </p:nvSpPr>
        <p:spPr>
          <a:xfrm>
            <a:off x="4424657" y="5897844"/>
            <a:ext cx="1988032" cy="1988032"/>
          </a:xfrm>
          <a:prstGeom prst="arc">
            <a:avLst>
              <a:gd name="adj1" fmla="val 10956447"/>
              <a:gd name="adj2" fmla="val 2151867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space réservé du texte 6">
            <a:extLst>
              <a:ext uri="{FF2B5EF4-FFF2-40B4-BE49-F238E27FC236}">
                <a16:creationId xmlns:a16="http://schemas.microsoft.com/office/drawing/2014/main" id="{C717A511-E6AB-4189-806E-B4407C0C5E7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8711" y="2543174"/>
            <a:ext cx="3559054" cy="1646605"/>
          </a:xfrm>
        </p:spPr>
        <p:txBody>
          <a:bodyPr/>
          <a:lstStyle>
            <a:lvl1pPr marL="269875" indent="-269875">
              <a:buClr>
                <a:schemeClr val="accent2"/>
              </a:buClr>
              <a:buFont typeface="Arial" panose="020B0604020202020204" pitchFamily="34" charset="0"/>
              <a:buChar char=" "/>
              <a:defRPr sz="1200"/>
            </a:lvl1pPr>
            <a:lvl2pPr marL="539750" indent="-180975">
              <a:spcBef>
                <a:spcPts val="600"/>
              </a:spcBef>
              <a:buFont typeface="Wingdings" panose="05000000000000000000" pitchFamily="2" charset="2"/>
              <a:buChar char=""/>
              <a:defRPr/>
            </a:lvl2pPr>
          </a:lstStyle>
          <a:p>
            <a:pPr lvl="0"/>
            <a:r>
              <a:rPr lang="fr-FR"/>
              <a:t>Cliquez ici pour insérer votre texte de niveau 01, Police Arial, corps 16, violet, gras, et vous pouvez mettre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en avant comme ceci</a:t>
            </a:r>
          </a:p>
          <a:p>
            <a:pPr lvl="1"/>
            <a:r>
              <a:rPr lang="fr-FR"/>
              <a:t>Cliquez ici pour insérer votre texte de niveau 02, police Arial, corps 12, violet, sans gras, mais vous pouvez mettre en avant </a:t>
            </a:r>
            <a:r>
              <a:rPr lang="fr-FR" b="1">
                <a:solidFill>
                  <a:schemeClr val="accent3"/>
                </a:solidFill>
              </a:rPr>
              <a:t>certains mots </a:t>
            </a:r>
            <a:r>
              <a:rPr lang="fr-FR"/>
              <a:t>comme ceci</a:t>
            </a:r>
          </a:p>
        </p:txBody>
      </p:sp>
      <p:sp>
        <p:nvSpPr>
          <p:cNvPr id="12" name="Espace réservé du texte 6">
            <a:extLst>
              <a:ext uri="{FF2B5EF4-FFF2-40B4-BE49-F238E27FC236}">
                <a16:creationId xmlns:a16="http://schemas.microsoft.com/office/drawing/2014/main" id="{2C7F3BDB-DFD3-4F0E-A188-E3F9B52E26C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32790" y="2543174"/>
            <a:ext cx="3526420" cy="1646605"/>
          </a:xfrm>
        </p:spPr>
        <p:txBody>
          <a:bodyPr/>
          <a:lstStyle>
            <a:lvl1pPr marL="269875" indent="-269875">
              <a:buClr>
                <a:schemeClr val="accent2"/>
              </a:buClr>
              <a:buFont typeface="Arial" panose="020B0604020202020204" pitchFamily="34" charset="0"/>
              <a:buChar char=" "/>
              <a:defRPr sz="1200"/>
            </a:lvl1pPr>
            <a:lvl2pPr marL="539750" indent="-180975">
              <a:spcBef>
                <a:spcPts val="600"/>
              </a:spcBef>
              <a:buFont typeface="Wingdings" panose="05000000000000000000" pitchFamily="2" charset="2"/>
              <a:buChar char=""/>
              <a:defRPr/>
            </a:lvl2pPr>
          </a:lstStyle>
          <a:p>
            <a:pPr lvl="0"/>
            <a:r>
              <a:rPr lang="fr-FR"/>
              <a:t>Cliquez ici pour insérer votre texte de niveau 01, Police Arial, corps 16, violet, gras, et vous pouvez mettre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en avant comme ceci</a:t>
            </a:r>
          </a:p>
          <a:p>
            <a:pPr lvl="1"/>
            <a:r>
              <a:rPr lang="fr-FR"/>
              <a:t>Cliquez ici pour insérer votre texte de niveau 02, police Arial, corps 12, violet, sans gras, mais vous pouvez mettre en avant </a:t>
            </a:r>
            <a:r>
              <a:rPr lang="fr-FR" b="1">
                <a:solidFill>
                  <a:schemeClr val="accent3"/>
                </a:solidFill>
              </a:rPr>
              <a:t>certains mots </a:t>
            </a:r>
            <a:r>
              <a:rPr lang="fr-FR"/>
              <a:t>comme ceci</a:t>
            </a:r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1AB5D095-4B09-4745-A90C-80D9A5FC43F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54235" y="2543174"/>
            <a:ext cx="3559054" cy="1646605"/>
          </a:xfrm>
        </p:spPr>
        <p:txBody>
          <a:bodyPr/>
          <a:lstStyle>
            <a:lvl1pPr marL="269875" indent="-269875">
              <a:buClr>
                <a:schemeClr val="accent2"/>
              </a:buClr>
              <a:buFont typeface="Arial" panose="020B0604020202020204" pitchFamily="34" charset="0"/>
              <a:buChar char=" "/>
              <a:defRPr sz="1200"/>
            </a:lvl1pPr>
            <a:lvl2pPr marL="539750" indent="-180975">
              <a:spcBef>
                <a:spcPts val="600"/>
              </a:spcBef>
              <a:buFont typeface="Wingdings" panose="05000000000000000000" pitchFamily="2" charset="2"/>
              <a:buChar char=""/>
              <a:defRPr/>
            </a:lvl2pPr>
          </a:lstStyle>
          <a:p>
            <a:pPr lvl="0"/>
            <a:r>
              <a:rPr lang="fr-FR"/>
              <a:t>Cliquez ici pour insérer votre texte de niveau 01, Police Arial, corps 16, violet, gras, et vous pouvez mettre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en avant comme ceci</a:t>
            </a:r>
          </a:p>
          <a:p>
            <a:pPr lvl="1"/>
            <a:r>
              <a:rPr lang="fr-FR"/>
              <a:t>Cliquez ici pour insérer votre texte de niveau 02, police Arial, corps 12, violet, sans gras, mais vous pouvez mettre en avant </a:t>
            </a:r>
            <a:r>
              <a:rPr lang="fr-FR" b="1">
                <a:solidFill>
                  <a:schemeClr val="accent3"/>
                </a:solidFill>
              </a:rPr>
              <a:t>certains mots </a:t>
            </a:r>
            <a:r>
              <a:rPr lang="fr-FR"/>
              <a:t>comme ceci</a:t>
            </a:r>
          </a:p>
        </p:txBody>
      </p:sp>
      <p:sp>
        <p:nvSpPr>
          <p:cNvPr id="18" name="Espace réservé du texte 11">
            <a:extLst>
              <a:ext uri="{FF2B5EF4-FFF2-40B4-BE49-F238E27FC236}">
                <a16:creationId xmlns:a16="http://schemas.microsoft.com/office/drawing/2014/main" id="{0F696F4F-01F1-4AC5-83AE-4CD9E77E9FB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78711" y="1837390"/>
            <a:ext cx="3559053" cy="391628"/>
          </a:xfrm>
          <a:noFill/>
        </p:spPr>
        <p:txBody>
          <a:bodyPr wrap="square" tIns="72000" bIns="72000" anchor="b">
            <a:spAutoFit/>
          </a:bodyPr>
          <a:lstStyle>
            <a:lvl1pPr marL="0" indent="0" algn="ctr"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Titre de la section</a:t>
            </a:r>
          </a:p>
        </p:txBody>
      </p:sp>
      <p:sp>
        <p:nvSpPr>
          <p:cNvPr id="19" name="Espace réservé du texte 11">
            <a:extLst>
              <a:ext uri="{FF2B5EF4-FFF2-40B4-BE49-F238E27FC236}">
                <a16:creationId xmlns:a16="http://schemas.microsoft.com/office/drawing/2014/main" id="{0961187C-EE5C-40A9-9E49-81296B396D9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2791" y="1837390"/>
            <a:ext cx="3526420" cy="391628"/>
          </a:xfrm>
          <a:noFill/>
        </p:spPr>
        <p:txBody>
          <a:bodyPr wrap="square" tIns="72000" bIns="72000" anchor="b">
            <a:spAutoFit/>
          </a:bodyPr>
          <a:lstStyle>
            <a:lvl1pPr marL="0" indent="0" algn="ctr">
              <a:buNone/>
              <a:defRPr sz="16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fr-FR"/>
              <a:t>Titre de la section</a:t>
            </a:r>
          </a:p>
        </p:txBody>
      </p:sp>
      <p:sp>
        <p:nvSpPr>
          <p:cNvPr id="20" name="Espace réservé du texte 11">
            <a:extLst>
              <a:ext uri="{FF2B5EF4-FFF2-40B4-BE49-F238E27FC236}">
                <a16:creationId xmlns:a16="http://schemas.microsoft.com/office/drawing/2014/main" id="{598913E7-CC54-4533-ACAB-04AC2B12F3E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254236" y="1837390"/>
            <a:ext cx="3559053" cy="391628"/>
          </a:xfrm>
          <a:noFill/>
        </p:spPr>
        <p:txBody>
          <a:bodyPr wrap="square" tIns="72000" bIns="72000" anchor="b">
            <a:spAutoFit/>
          </a:bodyPr>
          <a:lstStyle>
            <a:lvl1pPr marL="0" indent="0" algn="ctr">
              <a:buNone/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Titre de la section</a:t>
            </a:r>
          </a:p>
        </p:txBody>
      </p:sp>
      <p:sp>
        <p:nvSpPr>
          <p:cNvPr id="22" name="Espace réservé du texte 6">
            <a:extLst>
              <a:ext uri="{FF2B5EF4-FFF2-40B4-BE49-F238E27FC236}">
                <a16:creationId xmlns:a16="http://schemas.microsoft.com/office/drawing/2014/main" id="{0EBA14C6-47C2-4F2F-ABEA-061A8B8374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78710" y="932920"/>
            <a:ext cx="11434578" cy="338554"/>
          </a:xfrm>
        </p:spPr>
        <p:txBody>
          <a:bodyPr wrap="square">
            <a:spAutoFit/>
          </a:bodyPr>
          <a:lstStyle>
            <a:lvl1pPr>
              <a:defRPr sz="1600" b="0"/>
            </a:lvl1pPr>
          </a:lstStyle>
          <a:p>
            <a:pPr lvl="0"/>
            <a:r>
              <a:rPr lang="fr-FR"/>
              <a:t>Sous-titre de la slide</a:t>
            </a:r>
          </a:p>
        </p:txBody>
      </p:sp>
      <p:sp>
        <p:nvSpPr>
          <p:cNvPr id="25" name="Espace réservé du texte 3">
            <a:extLst>
              <a:ext uri="{FF2B5EF4-FFF2-40B4-BE49-F238E27FC236}">
                <a16:creationId xmlns:a16="http://schemas.microsoft.com/office/drawing/2014/main" id="{AC400AD0-1CBC-4370-9820-D1AD9EC2583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01874" y="6142374"/>
            <a:ext cx="3854569" cy="215444"/>
          </a:xfrm>
        </p:spPr>
        <p:txBody>
          <a:bodyPr lIns="108000"/>
          <a:lstStyle>
            <a:lvl1pPr marL="127000" indent="-127000" algn="l" defTabSz="914400" rtl="0" eaLnBrk="1" latinLnBrk="0" hangingPunct="1">
              <a:buFont typeface="+mj-lt"/>
              <a:buAutoNum type="arabicPeriod"/>
              <a:defRPr lang="en-GB" sz="800" b="0" kern="1200" dirty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127000" indent="-127000">
              <a:buFont typeface="+mj-lt"/>
              <a:buAutoNum type="arabicPeriod"/>
            </a:pPr>
            <a:r>
              <a:rPr lang="fr-FR" sz="800">
                <a:solidFill>
                  <a:schemeClr val="bg2">
                    <a:lumMod val="75000"/>
                  </a:schemeClr>
                </a:solidFill>
              </a:rPr>
              <a:t>Cliquer ici pour ajouter vos notes de bas de page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F612DB8-A6BD-4C1B-8370-B01A95F1529C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>
          <a:xfrm>
            <a:off x="702437" y="6354445"/>
            <a:ext cx="3630353" cy="365125"/>
          </a:xfrm>
        </p:spPr>
        <p:txBody>
          <a:bodyPr/>
          <a:lstStyle/>
          <a:p>
            <a:r>
              <a:rPr lang="fr-FR"/>
              <a:t>Titre de la présentation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97CDBD27-F583-466A-80AA-52C561A64138}"/>
              </a:ext>
            </a:extLst>
          </p:cNvPr>
          <p:cNvGrpSpPr/>
          <p:nvPr userDrawn="1"/>
        </p:nvGrpSpPr>
        <p:grpSpPr>
          <a:xfrm>
            <a:off x="12361845" y="0"/>
            <a:ext cx="1885826" cy="1681996"/>
            <a:chOff x="7045594" y="2588002"/>
            <a:chExt cx="1885826" cy="1681996"/>
          </a:xfrm>
        </p:grpSpPr>
        <p:grpSp>
          <p:nvGrpSpPr>
            <p:cNvPr id="27" name="Groupe 26">
              <a:extLst>
                <a:ext uri="{FF2B5EF4-FFF2-40B4-BE49-F238E27FC236}">
                  <a16:creationId xmlns:a16="http://schemas.microsoft.com/office/drawing/2014/main" id="{678B9307-3327-43A7-A4E1-C213418D80C0}"/>
                </a:ext>
              </a:extLst>
            </p:cNvPr>
            <p:cNvGrpSpPr/>
            <p:nvPr/>
          </p:nvGrpSpPr>
          <p:grpSpPr>
            <a:xfrm>
              <a:off x="7045594" y="2588002"/>
              <a:ext cx="1885826" cy="1681996"/>
              <a:chOff x="2689543" y="1651754"/>
              <a:chExt cx="1885826" cy="1681996"/>
            </a:xfrm>
          </p:grpSpPr>
          <p:sp>
            <p:nvSpPr>
              <p:cNvPr id="30" name="Freeform 5">
                <a:extLst>
                  <a:ext uri="{FF2B5EF4-FFF2-40B4-BE49-F238E27FC236}">
                    <a16:creationId xmlns:a16="http://schemas.microsoft.com/office/drawing/2014/main" id="{16850503-B86C-4C9F-A58B-68D6C3D13ED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9731" y="1651754"/>
                <a:ext cx="425450" cy="425450"/>
              </a:xfrm>
              <a:custGeom>
                <a:avLst/>
                <a:gdLst>
                  <a:gd name="T0" fmla="*/ 173 w 346"/>
                  <a:gd name="T1" fmla="*/ 0 h 346"/>
                  <a:gd name="T2" fmla="*/ 0 w 346"/>
                  <a:gd name="T3" fmla="*/ 173 h 346"/>
                  <a:gd name="T4" fmla="*/ 173 w 346"/>
                  <a:gd name="T5" fmla="*/ 346 h 346"/>
                  <a:gd name="T6" fmla="*/ 346 w 346"/>
                  <a:gd name="T7" fmla="*/ 173 h 346"/>
                  <a:gd name="T8" fmla="*/ 173 w 346"/>
                  <a:gd name="T9" fmla="*/ 0 h 346"/>
                  <a:gd name="T10" fmla="*/ 201 w 346"/>
                  <a:gd name="T11" fmla="*/ 247 h 346"/>
                  <a:gd name="T12" fmla="*/ 128 w 346"/>
                  <a:gd name="T13" fmla="*/ 290 h 346"/>
                  <a:gd name="T14" fmla="*/ 111 w 346"/>
                  <a:gd name="T15" fmla="*/ 278 h 346"/>
                  <a:gd name="T16" fmla="*/ 112 w 346"/>
                  <a:gd name="T17" fmla="*/ 272 h 346"/>
                  <a:gd name="T18" fmla="*/ 153 w 346"/>
                  <a:gd name="T19" fmla="*/ 172 h 346"/>
                  <a:gd name="T20" fmla="*/ 150 w 346"/>
                  <a:gd name="T21" fmla="*/ 165 h 346"/>
                  <a:gd name="T22" fmla="*/ 126 w 346"/>
                  <a:gd name="T23" fmla="*/ 175 h 346"/>
                  <a:gd name="T24" fmla="*/ 121 w 346"/>
                  <a:gd name="T25" fmla="*/ 173 h 346"/>
                  <a:gd name="T26" fmla="*/ 126 w 346"/>
                  <a:gd name="T27" fmla="*/ 163 h 346"/>
                  <a:gd name="T28" fmla="*/ 195 w 346"/>
                  <a:gd name="T29" fmla="*/ 128 h 346"/>
                  <a:gd name="T30" fmla="*/ 205 w 346"/>
                  <a:gd name="T31" fmla="*/ 141 h 346"/>
                  <a:gd name="T32" fmla="*/ 201 w 346"/>
                  <a:gd name="T33" fmla="*/ 154 h 346"/>
                  <a:gd name="T34" fmla="*/ 164 w 346"/>
                  <a:gd name="T35" fmla="*/ 247 h 346"/>
                  <a:gd name="T36" fmla="*/ 169 w 346"/>
                  <a:gd name="T37" fmla="*/ 252 h 346"/>
                  <a:gd name="T38" fmla="*/ 196 w 346"/>
                  <a:gd name="T39" fmla="*/ 235 h 346"/>
                  <a:gd name="T40" fmla="*/ 204 w 346"/>
                  <a:gd name="T41" fmla="*/ 231 h 346"/>
                  <a:gd name="T42" fmla="*/ 207 w 346"/>
                  <a:gd name="T43" fmla="*/ 234 h 346"/>
                  <a:gd name="T44" fmla="*/ 201 w 346"/>
                  <a:gd name="T45" fmla="*/ 247 h 346"/>
                  <a:gd name="T46" fmla="*/ 192 w 346"/>
                  <a:gd name="T47" fmla="*/ 98 h 346"/>
                  <a:gd name="T48" fmla="*/ 182 w 346"/>
                  <a:gd name="T49" fmla="*/ 95 h 346"/>
                  <a:gd name="T50" fmla="*/ 173 w 346"/>
                  <a:gd name="T51" fmla="*/ 76 h 346"/>
                  <a:gd name="T52" fmla="*/ 186 w 346"/>
                  <a:gd name="T53" fmla="*/ 52 h 346"/>
                  <a:gd name="T54" fmla="*/ 198 w 346"/>
                  <a:gd name="T55" fmla="*/ 48 h 346"/>
                  <a:gd name="T56" fmla="*/ 219 w 346"/>
                  <a:gd name="T57" fmla="*/ 70 h 346"/>
                  <a:gd name="T58" fmla="*/ 192 w 346"/>
                  <a:gd name="T59" fmla="*/ 98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6" h="346">
                    <a:moveTo>
                      <a:pt x="173" y="0"/>
                    </a:moveTo>
                    <a:cubicBezTo>
                      <a:pt x="78" y="0"/>
                      <a:pt x="0" y="78"/>
                      <a:pt x="0" y="173"/>
                    </a:cubicBezTo>
                    <a:cubicBezTo>
                      <a:pt x="0" y="268"/>
                      <a:pt x="78" y="346"/>
                      <a:pt x="173" y="346"/>
                    </a:cubicBezTo>
                    <a:cubicBezTo>
                      <a:pt x="268" y="346"/>
                      <a:pt x="346" y="268"/>
                      <a:pt x="346" y="173"/>
                    </a:cubicBezTo>
                    <a:cubicBezTo>
                      <a:pt x="346" y="78"/>
                      <a:pt x="268" y="0"/>
                      <a:pt x="173" y="0"/>
                    </a:cubicBezTo>
                    <a:close/>
                    <a:moveTo>
                      <a:pt x="201" y="247"/>
                    </a:moveTo>
                    <a:cubicBezTo>
                      <a:pt x="182" y="270"/>
                      <a:pt x="143" y="290"/>
                      <a:pt x="128" y="290"/>
                    </a:cubicBezTo>
                    <a:cubicBezTo>
                      <a:pt x="122" y="290"/>
                      <a:pt x="111" y="284"/>
                      <a:pt x="111" y="278"/>
                    </a:cubicBezTo>
                    <a:cubicBezTo>
                      <a:pt x="111" y="276"/>
                      <a:pt x="111" y="276"/>
                      <a:pt x="112" y="272"/>
                    </a:cubicBezTo>
                    <a:cubicBezTo>
                      <a:pt x="126" y="238"/>
                      <a:pt x="138" y="213"/>
                      <a:pt x="153" y="172"/>
                    </a:cubicBezTo>
                    <a:cubicBezTo>
                      <a:pt x="154" y="169"/>
                      <a:pt x="153" y="165"/>
                      <a:pt x="150" y="165"/>
                    </a:cubicBezTo>
                    <a:cubicBezTo>
                      <a:pt x="146" y="165"/>
                      <a:pt x="136" y="169"/>
                      <a:pt x="126" y="175"/>
                    </a:cubicBezTo>
                    <a:cubicBezTo>
                      <a:pt x="125" y="177"/>
                      <a:pt x="121" y="174"/>
                      <a:pt x="121" y="173"/>
                    </a:cubicBezTo>
                    <a:cubicBezTo>
                      <a:pt x="121" y="170"/>
                      <a:pt x="123" y="167"/>
                      <a:pt x="126" y="163"/>
                    </a:cubicBezTo>
                    <a:cubicBezTo>
                      <a:pt x="134" y="154"/>
                      <a:pt x="171" y="128"/>
                      <a:pt x="195" y="128"/>
                    </a:cubicBezTo>
                    <a:cubicBezTo>
                      <a:pt x="199" y="128"/>
                      <a:pt x="205" y="137"/>
                      <a:pt x="205" y="141"/>
                    </a:cubicBezTo>
                    <a:cubicBezTo>
                      <a:pt x="205" y="144"/>
                      <a:pt x="202" y="151"/>
                      <a:pt x="201" y="154"/>
                    </a:cubicBezTo>
                    <a:cubicBezTo>
                      <a:pt x="182" y="197"/>
                      <a:pt x="176" y="218"/>
                      <a:pt x="164" y="247"/>
                    </a:cubicBezTo>
                    <a:cubicBezTo>
                      <a:pt x="163" y="251"/>
                      <a:pt x="166" y="252"/>
                      <a:pt x="169" y="252"/>
                    </a:cubicBezTo>
                    <a:cubicBezTo>
                      <a:pt x="172" y="252"/>
                      <a:pt x="182" y="247"/>
                      <a:pt x="196" y="235"/>
                    </a:cubicBezTo>
                    <a:cubicBezTo>
                      <a:pt x="201" y="231"/>
                      <a:pt x="202" y="231"/>
                      <a:pt x="204" y="231"/>
                    </a:cubicBezTo>
                    <a:cubicBezTo>
                      <a:pt x="205" y="231"/>
                      <a:pt x="207" y="232"/>
                      <a:pt x="207" y="234"/>
                    </a:cubicBezTo>
                    <a:cubicBezTo>
                      <a:pt x="207" y="237"/>
                      <a:pt x="205" y="242"/>
                      <a:pt x="201" y="247"/>
                    </a:cubicBezTo>
                    <a:close/>
                    <a:moveTo>
                      <a:pt x="192" y="98"/>
                    </a:moveTo>
                    <a:cubicBezTo>
                      <a:pt x="188" y="98"/>
                      <a:pt x="185" y="96"/>
                      <a:pt x="182" y="95"/>
                    </a:cubicBezTo>
                    <a:cubicBezTo>
                      <a:pt x="177" y="91"/>
                      <a:pt x="173" y="85"/>
                      <a:pt x="173" y="76"/>
                    </a:cubicBezTo>
                    <a:cubicBezTo>
                      <a:pt x="173" y="65"/>
                      <a:pt x="179" y="57"/>
                      <a:pt x="186" y="52"/>
                    </a:cubicBezTo>
                    <a:cubicBezTo>
                      <a:pt x="190" y="49"/>
                      <a:pt x="195" y="48"/>
                      <a:pt x="198" y="48"/>
                    </a:cubicBezTo>
                    <a:cubicBezTo>
                      <a:pt x="213" y="48"/>
                      <a:pt x="219" y="59"/>
                      <a:pt x="219" y="70"/>
                    </a:cubicBezTo>
                    <a:cubicBezTo>
                      <a:pt x="219" y="82"/>
                      <a:pt x="206" y="98"/>
                      <a:pt x="192" y="98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EFC1194C-E55E-4872-A509-83F7474A2CFE}"/>
                  </a:ext>
                </a:extLst>
              </p:cNvPr>
              <p:cNvSpPr/>
              <p:nvPr/>
            </p:nvSpPr>
            <p:spPr>
              <a:xfrm>
                <a:off x="2689543" y="2010311"/>
                <a:ext cx="1885826" cy="1323439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Pour passer d’un niveau</a:t>
                </a:r>
                <a:b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</a:b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de puces à un autre :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fr-FR" sz="10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Sélectionner la ligne souhaitée et utiliser la tabulation vers l’avant ou vers l’arrière 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</p:grpSp>
        <p:pic>
          <p:nvPicPr>
            <p:cNvPr id="28" name="Image 27">
              <a:extLst>
                <a:ext uri="{FF2B5EF4-FFF2-40B4-BE49-F238E27FC236}">
                  <a16:creationId xmlns:a16="http://schemas.microsoft.com/office/drawing/2014/main" id="{AF7BC132-238E-4DE0-8142-11F8ACDDC3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02328" y="3962222"/>
              <a:ext cx="180768" cy="199216"/>
            </a:xfrm>
            <a:prstGeom prst="rect">
              <a:avLst/>
            </a:prstGeom>
          </p:spPr>
        </p:pic>
        <p:pic>
          <p:nvPicPr>
            <p:cNvPr id="29" name="Image 28">
              <a:extLst>
                <a:ext uri="{FF2B5EF4-FFF2-40B4-BE49-F238E27FC236}">
                  <a16:creationId xmlns:a16="http://schemas.microsoft.com/office/drawing/2014/main" id="{02BE9DCC-1AC6-499B-887D-7456BDEFB9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67210" y="3962222"/>
              <a:ext cx="180768" cy="199216"/>
            </a:xfrm>
            <a:prstGeom prst="rect">
              <a:avLst/>
            </a:prstGeom>
          </p:spPr>
        </p:pic>
      </p:grp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D81825BC-2535-42A5-A2FD-B65BE67ACED6}"/>
              </a:ext>
            </a:extLst>
          </p:cNvPr>
          <p:cNvGrpSpPr/>
          <p:nvPr userDrawn="1"/>
        </p:nvGrpSpPr>
        <p:grpSpPr>
          <a:xfrm>
            <a:off x="12361845" y="4560451"/>
            <a:ext cx="1885826" cy="2297549"/>
            <a:chOff x="2689543" y="1651754"/>
            <a:chExt cx="1885826" cy="2297549"/>
          </a:xfrm>
        </p:grpSpPr>
        <p:sp>
          <p:nvSpPr>
            <p:cNvPr id="33" name="Freeform 5">
              <a:extLst>
                <a:ext uri="{FF2B5EF4-FFF2-40B4-BE49-F238E27FC236}">
                  <a16:creationId xmlns:a16="http://schemas.microsoft.com/office/drawing/2014/main" id="{28C06310-E5A2-46CE-97DC-6C5995F469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7B642BE-9D62-49F2-9493-B1113493EC4D}"/>
                </a:ext>
              </a:extLst>
            </p:cNvPr>
            <p:cNvSpPr/>
            <p:nvPr/>
          </p:nvSpPr>
          <p:spPr>
            <a:xfrm>
              <a:off x="2689543" y="2010311"/>
              <a:ext cx="1885826" cy="193899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le pied</a:t>
              </a:r>
              <a:b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</a:b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de page :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insérer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en-tête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et pied de page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« Numéro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de diapositive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Écrire le texte souhaité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dans la case « Pied de page »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Cliquez sur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« Appliquer partout 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62688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que 3">
            <a:extLst>
              <a:ext uri="{FF2B5EF4-FFF2-40B4-BE49-F238E27FC236}">
                <a16:creationId xmlns:a16="http://schemas.microsoft.com/office/drawing/2014/main" id="{D7D516C3-E612-4F60-9DDC-817C28DB478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1081" t="20954" r="19387" b="52209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7" name="Ellipse 6">
            <a:extLst>
              <a:ext uri="{FF2B5EF4-FFF2-40B4-BE49-F238E27FC236}">
                <a16:creationId xmlns:a16="http://schemas.microsoft.com/office/drawing/2014/main" id="{5CF7858F-1CBF-4407-8089-492A8FD8A684}"/>
              </a:ext>
            </a:extLst>
          </p:cNvPr>
          <p:cNvSpPr/>
          <p:nvPr userDrawn="1"/>
        </p:nvSpPr>
        <p:spPr>
          <a:xfrm>
            <a:off x="784570" y="939864"/>
            <a:ext cx="2209800" cy="22098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0111643E-CDD1-4DED-8F6A-3360720D7A94}"/>
              </a:ext>
            </a:extLst>
          </p:cNvPr>
          <p:cNvSpPr/>
          <p:nvPr userDrawn="1"/>
        </p:nvSpPr>
        <p:spPr>
          <a:xfrm>
            <a:off x="11317273" y="5467772"/>
            <a:ext cx="518160" cy="51816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Arc 9">
            <a:extLst>
              <a:ext uri="{FF2B5EF4-FFF2-40B4-BE49-F238E27FC236}">
                <a16:creationId xmlns:a16="http://schemas.microsoft.com/office/drawing/2014/main" id="{DBEB5051-9FD9-4A29-841B-6EA3D80D26C2}"/>
              </a:ext>
            </a:extLst>
          </p:cNvPr>
          <p:cNvSpPr/>
          <p:nvPr userDrawn="1"/>
        </p:nvSpPr>
        <p:spPr>
          <a:xfrm flipH="1">
            <a:off x="-1926670" y="4399877"/>
            <a:ext cx="6235849" cy="6235849"/>
          </a:xfrm>
          <a:prstGeom prst="arc">
            <a:avLst>
              <a:gd name="adj1" fmla="val 11541448"/>
              <a:gd name="adj2" fmla="val 17565342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Espace réservé du texte 15">
            <a:extLst>
              <a:ext uri="{FF2B5EF4-FFF2-40B4-BE49-F238E27FC236}">
                <a16:creationId xmlns:a16="http://schemas.microsoft.com/office/drawing/2014/main" id="{BDF24F3C-25DE-4F83-A323-CF852BEFF86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868184" y="301142"/>
            <a:ext cx="5903269" cy="1114425"/>
          </a:xfrm>
        </p:spPr>
        <p:txBody>
          <a:bodyPr>
            <a:noAutofit/>
          </a:bodyPr>
          <a:lstStyle>
            <a:lvl1pPr>
              <a:defRPr sz="8000" b="1">
                <a:solidFill>
                  <a:schemeClr val="bg1"/>
                </a:solidFill>
              </a:defRPr>
            </a:lvl1pPr>
            <a:lvl2pPr marL="130175" indent="0">
              <a:buNone/>
              <a:defRPr/>
            </a:lvl2pPr>
          </a:lstStyle>
          <a:p>
            <a:pPr lvl="0"/>
            <a:r>
              <a:rPr lang="fr-FR"/>
              <a:t>Sommaire.</a:t>
            </a:r>
          </a:p>
        </p:txBody>
      </p:sp>
      <p:sp>
        <p:nvSpPr>
          <p:cNvPr id="12" name="Espace réservé du numéro de diapositive 4">
            <a:extLst>
              <a:ext uri="{FF2B5EF4-FFF2-40B4-BE49-F238E27FC236}">
                <a16:creationId xmlns:a16="http://schemas.microsoft.com/office/drawing/2014/main" id="{73C60168-57F7-4020-8DC1-4E7AAF368FB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378709" y="6415801"/>
            <a:ext cx="323165" cy="246221"/>
          </a:xfrm>
        </p:spPr>
        <p:txBody>
          <a:bodyPr/>
          <a:lstStyle/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6" name="Espace réservé du pied de page 3">
            <a:extLst>
              <a:ext uri="{FF2B5EF4-FFF2-40B4-BE49-F238E27FC236}">
                <a16:creationId xmlns:a16="http://schemas.microsoft.com/office/drawing/2014/main" id="{788D3D5B-0744-49FA-9F06-655D67F99E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02437" y="635444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Rentrée 2022 - Présentation collèges publics</a:t>
            </a:r>
          </a:p>
        </p:txBody>
      </p: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120E329E-6B3F-4C11-91DF-CC0E62B5AFF1}"/>
              </a:ext>
            </a:extLst>
          </p:cNvPr>
          <p:cNvGrpSpPr/>
          <p:nvPr userDrawn="1"/>
        </p:nvGrpSpPr>
        <p:grpSpPr>
          <a:xfrm>
            <a:off x="12361845" y="4560451"/>
            <a:ext cx="1885826" cy="2297549"/>
            <a:chOff x="2689543" y="1651754"/>
            <a:chExt cx="1885826" cy="2297549"/>
          </a:xfrm>
        </p:grpSpPr>
        <p:sp>
          <p:nvSpPr>
            <p:cNvPr id="22" name="Freeform 5">
              <a:extLst>
                <a:ext uri="{FF2B5EF4-FFF2-40B4-BE49-F238E27FC236}">
                  <a16:creationId xmlns:a16="http://schemas.microsoft.com/office/drawing/2014/main" id="{603C4DF9-E8DB-4ADE-9ACD-467214C84F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365D590-9B41-4760-85F1-6D5D90124CFC}"/>
                </a:ext>
              </a:extLst>
            </p:cNvPr>
            <p:cNvSpPr/>
            <p:nvPr/>
          </p:nvSpPr>
          <p:spPr>
            <a:xfrm>
              <a:off x="2689543" y="2010311"/>
              <a:ext cx="1885826" cy="193899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le pied</a:t>
              </a:r>
              <a:b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</a:b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de page :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insérer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en-tête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et pied de page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« Numéro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de diapositive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Écrire le texte souhaité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dans la case « Pied de page »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Cliquez sur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« Appliquer partout »</a:t>
              </a:r>
            </a:p>
          </p:txBody>
        </p:sp>
      </p:grpSp>
      <p:sp>
        <p:nvSpPr>
          <p:cNvPr id="29" name="Espace réservé du texte 28">
            <a:extLst>
              <a:ext uri="{FF2B5EF4-FFF2-40B4-BE49-F238E27FC236}">
                <a16:creationId xmlns:a16="http://schemas.microsoft.com/office/drawing/2014/main" id="{8BB72184-6ED6-4225-AA92-C0A48ED87DD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065477" y="1741273"/>
            <a:ext cx="5685033" cy="4216539"/>
          </a:xfrm>
        </p:spPr>
        <p:txBody>
          <a:bodyPr lIns="144000"/>
          <a:lstStyle>
            <a:lvl1pPr marL="342900" indent="-342900">
              <a:buClr>
                <a:schemeClr val="tx1"/>
              </a:buClr>
              <a:buFont typeface="+mj-lt"/>
              <a:buAutoNum type="arabicPeriod"/>
              <a:defRPr sz="1600" b="0">
                <a:solidFill>
                  <a:schemeClr val="bg1"/>
                </a:solidFill>
              </a:defRPr>
            </a:lvl1pPr>
            <a:lvl2pPr marL="130175" indent="0">
              <a:buNone/>
              <a:defRPr/>
            </a:lvl2pPr>
          </a:lstStyle>
          <a:p>
            <a:pPr lvl="0"/>
            <a:r>
              <a:rPr lang="fr-FR"/>
              <a:t>Titre du chapitre</a:t>
            </a:r>
            <a:br>
              <a:rPr lang="fr-FR"/>
            </a:br>
            <a:r>
              <a:rPr lang="fr-FR"/>
              <a:t>sur plusieurs ligne si nécessaire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Tx/>
              <a:buFont typeface="+mj-lt"/>
              <a:buAutoNum type="arabicPeriod"/>
              <a:tabLst/>
              <a:defRPr/>
            </a:pPr>
            <a:r>
              <a:rPr lang="fr-FR"/>
              <a:t>Titre du chapitre</a:t>
            </a:r>
            <a:br>
              <a:rPr lang="fr-FR"/>
            </a:br>
            <a:r>
              <a:rPr lang="fr-FR"/>
              <a:t>sur plusieurs ligne si </a:t>
            </a:r>
            <a:r>
              <a:rPr lang="fr-FR" err="1"/>
              <a:t>necessaire</a:t>
            </a:r>
            <a:endParaRPr lang="fr-FR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Tx/>
              <a:buFont typeface="+mj-lt"/>
              <a:buAutoNum type="arabicPeriod"/>
              <a:tabLst/>
              <a:defRPr/>
            </a:pPr>
            <a:r>
              <a:rPr lang="fr-FR"/>
              <a:t>Titre du chapitre</a:t>
            </a:r>
            <a:br>
              <a:rPr lang="fr-FR"/>
            </a:br>
            <a:r>
              <a:rPr lang="fr-FR"/>
              <a:t>sur plusieurs ligne si </a:t>
            </a:r>
            <a:r>
              <a:rPr lang="fr-FR" err="1"/>
              <a:t>necessaire</a:t>
            </a:r>
            <a:endParaRPr lang="fr-FR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Tx/>
              <a:buFont typeface="+mj-lt"/>
              <a:buAutoNum type="arabicPeriod"/>
              <a:tabLst/>
              <a:defRPr/>
            </a:pPr>
            <a:r>
              <a:rPr lang="fr-FR"/>
              <a:t>Titre du chapitre</a:t>
            </a:r>
            <a:br>
              <a:rPr lang="fr-FR"/>
            </a:br>
            <a:r>
              <a:rPr lang="fr-FR"/>
              <a:t>sur plusieurs ligne si </a:t>
            </a:r>
            <a:r>
              <a:rPr lang="fr-FR" err="1"/>
              <a:t>necessaire</a:t>
            </a:r>
            <a:endParaRPr lang="fr-FR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Tx/>
              <a:buFont typeface="+mj-lt"/>
              <a:buAutoNum type="arabicPeriod"/>
              <a:tabLst/>
              <a:defRPr/>
            </a:pPr>
            <a:r>
              <a:rPr lang="fr-FR"/>
              <a:t>Titre du chapitre</a:t>
            </a:r>
            <a:br>
              <a:rPr lang="fr-FR"/>
            </a:br>
            <a:r>
              <a:rPr lang="fr-FR"/>
              <a:t>sur plusieurs ligne si </a:t>
            </a:r>
            <a:r>
              <a:rPr lang="fr-FR" err="1"/>
              <a:t>necessaire</a:t>
            </a:r>
            <a:endParaRPr lang="fr-FR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Tx/>
              <a:buFont typeface="+mj-lt"/>
              <a:buAutoNum type="arabicPeriod"/>
              <a:tabLst/>
              <a:defRPr/>
            </a:pPr>
            <a:r>
              <a:rPr lang="fr-FR"/>
              <a:t>Titre du chapitre</a:t>
            </a:r>
            <a:br>
              <a:rPr lang="fr-FR"/>
            </a:br>
            <a:r>
              <a:rPr lang="fr-FR"/>
              <a:t>sur plusieurs ligne si </a:t>
            </a:r>
            <a:r>
              <a:rPr lang="fr-FR" err="1"/>
              <a:t>necessaire</a:t>
            </a:r>
            <a:endParaRPr lang="fr-FR"/>
          </a:p>
          <a:p>
            <a:pPr lvl="0"/>
            <a:endParaRPr lang="fr-FR"/>
          </a:p>
        </p:txBody>
      </p:sp>
      <p:pic>
        <p:nvPicPr>
          <p:cNvPr id="43" name="Image 42">
            <a:extLst>
              <a:ext uri="{FF2B5EF4-FFF2-40B4-BE49-F238E27FC236}">
                <a16:creationId xmlns:a16="http://schemas.microsoft.com/office/drawing/2014/main" id="{6FA2540B-EEF5-464D-B57D-2858171D69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28" b="26928"/>
          <a:stretch/>
        </p:blipFill>
        <p:spPr>
          <a:xfrm>
            <a:off x="9861184" y="5948522"/>
            <a:ext cx="2388869" cy="779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20481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+ 2 Colonn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que 2">
            <a:extLst>
              <a:ext uri="{FF2B5EF4-FFF2-40B4-BE49-F238E27FC236}">
                <a16:creationId xmlns:a16="http://schemas.microsoft.com/office/drawing/2014/main" id="{320350D4-2B99-43E0-8350-BA1868AF27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6703" t="17415" b="24058"/>
          <a:stretch/>
        </p:blipFill>
        <p:spPr>
          <a:xfrm>
            <a:off x="0" y="0"/>
            <a:ext cx="5089418" cy="6858000"/>
          </a:xfrm>
          <a:prstGeom prst="rect">
            <a:avLst/>
          </a:prstGeom>
        </p:spPr>
      </p:pic>
      <p:sp>
        <p:nvSpPr>
          <p:cNvPr id="6" name="Titre 5">
            <a:extLst>
              <a:ext uri="{FF2B5EF4-FFF2-40B4-BE49-F238E27FC236}">
                <a16:creationId xmlns:a16="http://schemas.microsoft.com/office/drawing/2014/main" id="{A21AAEEF-6F8D-4F4A-BA80-A6DEC8A799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8711" y="397389"/>
            <a:ext cx="11434577" cy="535531"/>
          </a:xfrm>
        </p:spPr>
        <p:txBody>
          <a:bodyPr wrap="square">
            <a:spAutoFit/>
          </a:bodyPr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BE3E2AF-234B-41AD-9B9A-8A416BFE357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9B5AF8D7-3291-4136-B08F-A777867E81A5}"/>
              </a:ext>
            </a:extLst>
          </p:cNvPr>
          <p:cNvSpPr/>
          <p:nvPr userDrawn="1"/>
        </p:nvSpPr>
        <p:spPr>
          <a:xfrm>
            <a:off x="4424657" y="5897844"/>
            <a:ext cx="1988032" cy="1988032"/>
          </a:xfrm>
          <a:prstGeom prst="arc">
            <a:avLst>
              <a:gd name="adj1" fmla="val 10956447"/>
              <a:gd name="adj2" fmla="val 2151867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space réservé du texte 6">
            <a:extLst>
              <a:ext uri="{FF2B5EF4-FFF2-40B4-BE49-F238E27FC236}">
                <a16:creationId xmlns:a16="http://schemas.microsoft.com/office/drawing/2014/main" id="{C717A511-E6AB-4189-806E-B4407C0C5E7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8710" y="2543174"/>
            <a:ext cx="5527937" cy="1092607"/>
          </a:xfrm>
        </p:spPr>
        <p:txBody>
          <a:bodyPr/>
          <a:lstStyle>
            <a:lvl1pPr marL="269875" indent="-269875">
              <a:buClr>
                <a:schemeClr val="accent2"/>
              </a:buClr>
              <a:buFont typeface="Arial" panose="020B0604020202020204" pitchFamily="34" charset="0"/>
              <a:buChar char=" "/>
              <a:defRPr sz="1200"/>
            </a:lvl1pPr>
            <a:lvl2pPr marL="539750" indent="-180975">
              <a:spcBef>
                <a:spcPts val="600"/>
              </a:spcBef>
              <a:buFont typeface="Wingdings" panose="05000000000000000000" pitchFamily="2" charset="2"/>
              <a:buChar char=""/>
              <a:defRPr/>
            </a:lvl2pPr>
          </a:lstStyle>
          <a:p>
            <a:pPr lvl="0"/>
            <a:r>
              <a:rPr lang="fr-FR"/>
              <a:t>Cliquez ici pour insérer votre texte de niveau 01, Police Arial, corps 16, violet, gras, et vous pouvez mettre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en avant comme ceci</a:t>
            </a:r>
          </a:p>
          <a:p>
            <a:pPr lvl="1"/>
            <a:r>
              <a:rPr lang="fr-FR"/>
              <a:t>Cliquez ici pour insérer votre texte de niveau 02, police Arial, corps 12, violet, sans gras, mais vous pouvez mettre en avant </a:t>
            </a:r>
            <a:r>
              <a:rPr lang="fr-FR" b="1">
                <a:solidFill>
                  <a:schemeClr val="accent3"/>
                </a:solidFill>
              </a:rPr>
              <a:t>certains mots </a:t>
            </a:r>
            <a:r>
              <a:rPr lang="fr-FR"/>
              <a:t>comme ceci</a:t>
            </a:r>
          </a:p>
        </p:txBody>
      </p:sp>
      <p:sp>
        <p:nvSpPr>
          <p:cNvPr id="12" name="Espace réservé du texte 6">
            <a:extLst>
              <a:ext uri="{FF2B5EF4-FFF2-40B4-BE49-F238E27FC236}">
                <a16:creationId xmlns:a16="http://schemas.microsoft.com/office/drawing/2014/main" id="{2C7F3BDB-DFD3-4F0E-A188-E3F9B52E26C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85353" y="2543174"/>
            <a:ext cx="5527935" cy="1092607"/>
          </a:xfrm>
        </p:spPr>
        <p:txBody>
          <a:bodyPr/>
          <a:lstStyle>
            <a:lvl1pPr marL="269875" indent="-269875">
              <a:buClr>
                <a:schemeClr val="accent2"/>
              </a:buClr>
              <a:buFont typeface="Arial" panose="020B0604020202020204" pitchFamily="34" charset="0"/>
              <a:buChar char=" "/>
              <a:defRPr sz="1200"/>
            </a:lvl1pPr>
            <a:lvl2pPr marL="539750" indent="-180975">
              <a:spcBef>
                <a:spcPts val="600"/>
              </a:spcBef>
              <a:buFont typeface="Wingdings" panose="05000000000000000000" pitchFamily="2" charset="2"/>
              <a:buChar char=""/>
              <a:defRPr/>
            </a:lvl2pPr>
          </a:lstStyle>
          <a:p>
            <a:pPr lvl="0"/>
            <a:r>
              <a:rPr lang="fr-FR"/>
              <a:t>Cliquez ici pour insérer votre texte de niveau 01, Police Arial, corps 16, violet, gras, et vous pouvez mettre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en avant comme ceci</a:t>
            </a:r>
          </a:p>
          <a:p>
            <a:pPr lvl="1"/>
            <a:r>
              <a:rPr lang="fr-FR"/>
              <a:t>Cliquez ici pour insérer votre texte de niveau 02, police Arial, corps 12, violet, sans gras, mais vous pouvez mettre en avant </a:t>
            </a:r>
            <a:r>
              <a:rPr lang="fr-FR" b="1">
                <a:solidFill>
                  <a:schemeClr val="accent3"/>
                </a:solidFill>
              </a:rPr>
              <a:t>certains mots </a:t>
            </a:r>
            <a:r>
              <a:rPr lang="fr-FR"/>
              <a:t>comme ceci</a:t>
            </a:r>
          </a:p>
        </p:txBody>
      </p:sp>
      <p:sp>
        <p:nvSpPr>
          <p:cNvPr id="18" name="Espace réservé du texte 11">
            <a:extLst>
              <a:ext uri="{FF2B5EF4-FFF2-40B4-BE49-F238E27FC236}">
                <a16:creationId xmlns:a16="http://schemas.microsoft.com/office/drawing/2014/main" id="{0F696F4F-01F1-4AC5-83AE-4CD9E77E9FB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78711" y="1837390"/>
            <a:ext cx="5527935" cy="391628"/>
          </a:xfrm>
          <a:noFill/>
        </p:spPr>
        <p:txBody>
          <a:bodyPr wrap="square" tIns="72000" bIns="72000" anchor="b">
            <a:spAutoFit/>
          </a:bodyPr>
          <a:lstStyle>
            <a:lvl1pPr marL="0" indent="0" algn="ctr">
              <a:buNone/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fr-FR"/>
              <a:t>Titre de la section</a:t>
            </a:r>
          </a:p>
        </p:txBody>
      </p:sp>
      <p:sp>
        <p:nvSpPr>
          <p:cNvPr id="19" name="Espace réservé du texte 11">
            <a:extLst>
              <a:ext uri="{FF2B5EF4-FFF2-40B4-BE49-F238E27FC236}">
                <a16:creationId xmlns:a16="http://schemas.microsoft.com/office/drawing/2014/main" id="{0961187C-EE5C-40A9-9E49-81296B396D9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85354" y="1837390"/>
            <a:ext cx="5527935" cy="391628"/>
          </a:xfrm>
          <a:noFill/>
        </p:spPr>
        <p:txBody>
          <a:bodyPr wrap="square" tIns="72000" bIns="72000" anchor="b">
            <a:spAutoFit/>
          </a:bodyPr>
          <a:lstStyle>
            <a:lvl1pPr marL="0" indent="0" algn="ctr">
              <a:buNone/>
              <a:defRPr sz="16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fr-FR"/>
              <a:t>Titre de la section</a:t>
            </a:r>
          </a:p>
        </p:txBody>
      </p:sp>
      <p:sp>
        <p:nvSpPr>
          <p:cNvPr id="28" name="Espace réservé du texte 6">
            <a:extLst>
              <a:ext uri="{FF2B5EF4-FFF2-40B4-BE49-F238E27FC236}">
                <a16:creationId xmlns:a16="http://schemas.microsoft.com/office/drawing/2014/main" id="{2802B789-5B9A-47DE-A6F7-FDE03755AE4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78710" y="932920"/>
            <a:ext cx="11434577" cy="338554"/>
          </a:xfrm>
        </p:spPr>
        <p:txBody>
          <a:bodyPr wrap="square">
            <a:spAutoFit/>
          </a:bodyPr>
          <a:lstStyle>
            <a:lvl1pPr>
              <a:defRPr sz="1600" b="0"/>
            </a:lvl1pPr>
          </a:lstStyle>
          <a:p>
            <a:pPr lvl="0"/>
            <a:r>
              <a:rPr lang="fr-FR"/>
              <a:t>Sous-titre de la slide</a:t>
            </a:r>
          </a:p>
        </p:txBody>
      </p:sp>
      <p:sp>
        <p:nvSpPr>
          <p:cNvPr id="31" name="Espace réservé du texte 3">
            <a:extLst>
              <a:ext uri="{FF2B5EF4-FFF2-40B4-BE49-F238E27FC236}">
                <a16:creationId xmlns:a16="http://schemas.microsoft.com/office/drawing/2014/main" id="{BDE05CD4-8963-497A-9051-D0848AFEC50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01874" y="6142374"/>
            <a:ext cx="3854569" cy="215444"/>
          </a:xfrm>
        </p:spPr>
        <p:txBody>
          <a:bodyPr lIns="108000"/>
          <a:lstStyle>
            <a:lvl1pPr marL="127000" indent="-127000" algn="l" defTabSz="914400" rtl="0" eaLnBrk="1" latinLnBrk="0" hangingPunct="1">
              <a:buFont typeface="+mj-lt"/>
              <a:buAutoNum type="arabicPeriod"/>
              <a:defRPr lang="en-GB" sz="800" b="0" kern="1200" dirty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127000" indent="-127000">
              <a:buFont typeface="+mj-lt"/>
              <a:buAutoNum type="arabicPeriod"/>
            </a:pPr>
            <a:r>
              <a:rPr lang="fr-FR" sz="800">
                <a:solidFill>
                  <a:schemeClr val="bg2">
                    <a:lumMod val="75000"/>
                  </a:schemeClr>
                </a:solidFill>
              </a:rPr>
              <a:t>Cliquer ici pour ajouter vos notes de bas de page</a:t>
            </a:r>
          </a:p>
        </p:txBody>
      </p:sp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322EF03E-54ED-4FAA-8D83-6AD42BC58700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fr-FR"/>
              <a:t>Titre de la présentation</a:t>
            </a:r>
          </a:p>
        </p:txBody>
      </p: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2AC37CE4-7995-4334-885C-066AEB8CD70F}"/>
              </a:ext>
            </a:extLst>
          </p:cNvPr>
          <p:cNvGrpSpPr/>
          <p:nvPr userDrawn="1"/>
        </p:nvGrpSpPr>
        <p:grpSpPr>
          <a:xfrm>
            <a:off x="12361845" y="0"/>
            <a:ext cx="1885826" cy="1681996"/>
            <a:chOff x="7045594" y="2588002"/>
            <a:chExt cx="1885826" cy="1681996"/>
          </a:xfrm>
        </p:grpSpPr>
        <p:grpSp>
          <p:nvGrpSpPr>
            <p:cNvPr id="33" name="Groupe 32">
              <a:extLst>
                <a:ext uri="{FF2B5EF4-FFF2-40B4-BE49-F238E27FC236}">
                  <a16:creationId xmlns:a16="http://schemas.microsoft.com/office/drawing/2014/main" id="{7856B78A-2F38-4F2D-BD76-FAE948D4DF4E}"/>
                </a:ext>
              </a:extLst>
            </p:cNvPr>
            <p:cNvGrpSpPr/>
            <p:nvPr/>
          </p:nvGrpSpPr>
          <p:grpSpPr>
            <a:xfrm>
              <a:off x="7045594" y="2588002"/>
              <a:ext cx="1885826" cy="1681996"/>
              <a:chOff x="2689543" y="1651754"/>
              <a:chExt cx="1885826" cy="1681996"/>
            </a:xfrm>
          </p:grpSpPr>
          <p:sp>
            <p:nvSpPr>
              <p:cNvPr id="36" name="Freeform 5">
                <a:extLst>
                  <a:ext uri="{FF2B5EF4-FFF2-40B4-BE49-F238E27FC236}">
                    <a16:creationId xmlns:a16="http://schemas.microsoft.com/office/drawing/2014/main" id="{A8442864-7F8B-4F80-946A-7A5EDD8A74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9731" y="1651754"/>
                <a:ext cx="425450" cy="425450"/>
              </a:xfrm>
              <a:custGeom>
                <a:avLst/>
                <a:gdLst>
                  <a:gd name="T0" fmla="*/ 173 w 346"/>
                  <a:gd name="T1" fmla="*/ 0 h 346"/>
                  <a:gd name="T2" fmla="*/ 0 w 346"/>
                  <a:gd name="T3" fmla="*/ 173 h 346"/>
                  <a:gd name="T4" fmla="*/ 173 w 346"/>
                  <a:gd name="T5" fmla="*/ 346 h 346"/>
                  <a:gd name="T6" fmla="*/ 346 w 346"/>
                  <a:gd name="T7" fmla="*/ 173 h 346"/>
                  <a:gd name="T8" fmla="*/ 173 w 346"/>
                  <a:gd name="T9" fmla="*/ 0 h 346"/>
                  <a:gd name="T10" fmla="*/ 201 w 346"/>
                  <a:gd name="T11" fmla="*/ 247 h 346"/>
                  <a:gd name="T12" fmla="*/ 128 w 346"/>
                  <a:gd name="T13" fmla="*/ 290 h 346"/>
                  <a:gd name="T14" fmla="*/ 111 w 346"/>
                  <a:gd name="T15" fmla="*/ 278 h 346"/>
                  <a:gd name="T16" fmla="*/ 112 w 346"/>
                  <a:gd name="T17" fmla="*/ 272 h 346"/>
                  <a:gd name="T18" fmla="*/ 153 w 346"/>
                  <a:gd name="T19" fmla="*/ 172 h 346"/>
                  <a:gd name="T20" fmla="*/ 150 w 346"/>
                  <a:gd name="T21" fmla="*/ 165 h 346"/>
                  <a:gd name="T22" fmla="*/ 126 w 346"/>
                  <a:gd name="T23" fmla="*/ 175 h 346"/>
                  <a:gd name="T24" fmla="*/ 121 w 346"/>
                  <a:gd name="T25" fmla="*/ 173 h 346"/>
                  <a:gd name="T26" fmla="*/ 126 w 346"/>
                  <a:gd name="T27" fmla="*/ 163 h 346"/>
                  <a:gd name="T28" fmla="*/ 195 w 346"/>
                  <a:gd name="T29" fmla="*/ 128 h 346"/>
                  <a:gd name="T30" fmla="*/ 205 w 346"/>
                  <a:gd name="T31" fmla="*/ 141 h 346"/>
                  <a:gd name="T32" fmla="*/ 201 w 346"/>
                  <a:gd name="T33" fmla="*/ 154 h 346"/>
                  <a:gd name="T34" fmla="*/ 164 w 346"/>
                  <a:gd name="T35" fmla="*/ 247 h 346"/>
                  <a:gd name="T36" fmla="*/ 169 w 346"/>
                  <a:gd name="T37" fmla="*/ 252 h 346"/>
                  <a:gd name="T38" fmla="*/ 196 w 346"/>
                  <a:gd name="T39" fmla="*/ 235 h 346"/>
                  <a:gd name="T40" fmla="*/ 204 w 346"/>
                  <a:gd name="T41" fmla="*/ 231 h 346"/>
                  <a:gd name="T42" fmla="*/ 207 w 346"/>
                  <a:gd name="T43" fmla="*/ 234 h 346"/>
                  <a:gd name="T44" fmla="*/ 201 w 346"/>
                  <a:gd name="T45" fmla="*/ 247 h 346"/>
                  <a:gd name="T46" fmla="*/ 192 w 346"/>
                  <a:gd name="T47" fmla="*/ 98 h 346"/>
                  <a:gd name="T48" fmla="*/ 182 w 346"/>
                  <a:gd name="T49" fmla="*/ 95 h 346"/>
                  <a:gd name="T50" fmla="*/ 173 w 346"/>
                  <a:gd name="T51" fmla="*/ 76 h 346"/>
                  <a:gd name="T52" fmla="*/ 186 w 346"/>
                  <a:gd name="T53" fmla="*/ 52 h 346"/>
                  <a:gd name="T54" fmla="*/ 198 w 346"/>
                  <a:gd name="T55" fmla="*/ 48 h 346"/>
                  <a:gd name="T56" fmla="*/ 219 w 346"/>
                  <a:gd name="T57" fmla="*/ 70 h 346"/>
                  <a:gd name="T58" fmla="*/ 192 w 346"/>
                  <a:gd name="T59" fmla="*/ 98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6" h="346">
                    <a:moveTo>
                      <a:pt x="173" y="0"/>
                    </a:moveTo>
                    <a:cubicBezTo>
                      <a:pt x="78" y="0"/>
                      <a:pt x="0" y="78"/>
                      <a:pt x="0" y="173"/>
                    </a:cubicBezTo>
                    <a:cubicBezTo>
                      <a:pt x="0" y="268"/>
                      <a:pt x="78" y="346"/>
                      <a:pt x="173" y="346"/>
                    </a:cubicBezTo>
                    <a:cubicBezTo>
                      <a:pt x="268" y="346"/>
                      <a:pt x="346" y="268"/>
                      <a:pt x="346" y="173"/>
                    </a:cubicBezTo>
                    <a:cubicBezTo>
                      <a:pt x="346" y="78"/>
                      <a:pt x="268" y="0"/>
                      <a:pt x="173" y="0"/>
                    </a:cubicBezTo>
                    <a:close/>
                    <a:moveTo>
                      <a:pt x="201" y="247"/>
                    </a:moveTo>
                    <a:cubicBezTo>
                      <a:pt x="182" y="270"/>
                      <a:pt x="143" y="290"/>
                      <a:pt x="128" y="290"/>
                    </a:cubicBezTo>
                    <a:cubicBezTo>
                      <a:pt x="122" y="290"/>
                      <a:pt x="111" y="284"/>
                      <a:pt x="111" y="278"/>
                    </a:cubicBezTo>
                    <a:cubicBezTo>
                      <a:pt x="111" y="276"/>
                      <a:pt x="111" y="276"/>
                      <a:pt x="112" y="272"/>
                    </a:cubicBezTo>
                    <a:cubicBezTo>
                      <a:pt x="126" y="238"/>
                      <a:pt x="138" y="213"/>
                      <a:pt x="153" y="172"/>
                    </a:cubicBezTo>
                    <a:cubicBezTo>
                      <a:pt x="154" y="169"/>
                      <a:pt x="153" y="165"/>
                      <a:pt x="150" y="165"/>
                    </a:cubicBezTo>
                    <a:cubicBezTo>
                      <a:pt x="146" y="165"/>
                      <a:pt x="136" y="169"/>
                      <a:pt x="126" y="175"/>
                    </a:cubicBezTo>
                    <a:cubicBezTo>
                      <a:pt x="125" y="177"/>
                      <a:pt x="121" y="174"/>
                      <a:pt x="121" y="173"/>
                    </a:cubicBezTo>
                    <a:cubicBezTo>
                      <a:pt x="121" y="170"/>
                      <a:pt x="123" y="167"/>
                      <a:pt x="126" y="163"/>
                    </a:cubicBezTo>
                    <a:cubicBezTo>
                      <a:pt x="134" y="154"/>
                      <a:pt x="171" y="128"/>
                      <a:pt x="195" y="128"/>
                    </a:cubicBezTo>
                    <a:cubicBezTo>
                      <a:pt x="199" y="128"/>
                      <a:pt x="205" y="137"/>
                      <a:pt x="205" y="141"/>
                    </a:cubicBezTo>
                    <a:cubicBezTo>
                      <a:pt x="205" y="144"/>
                      <a:pt x="202" y="151"/>
                      <a:pt x="201" y="154"/>
                    </a:cubicBezTo>
                    <a:cubicBezTo>
                      <a:pt x="182" y="197"/>
                      <a:pt x="176" y="218"/>
                      <a:pt x="164" y="247"/>
                    </a:cubicBezTo>
                    <a:cubicBezTo>
                      <a:pt x="163" y="251"/>
                      <a:pt x="166" y="252"/>
                      <a:pt x="169" y="252"/>
                    </a:cubicBezTo>
                    <a:cubicBezTo>
                      <a:pt x="172" y="252"/>
                      <a:pt x="182" y="247"/>
                      <a:pt x="196" y="235"/>
                    </a:cubicBezTo>
                    <a:cubicBezTo>
                      <a:pt x="201" y="231"/>
                      <a:pt x="202" y="231"/>
                      <a:pt x="204" y="231"/>
                    </a:cubicBezTo>
                    <a:cubicBezTo>
                      <a:pt x="205" y="231"/>
                      <a:pt x="207" y="232"/>
                      <a:pt x="207" y="234"/>
                    </a:cubicBezTo>
                    <a:cubicBezTo>
                      <a:pt x="207" y="237"/>
                      <a:pt x="205" y="242"/>
                      <a:pt x="201" y="247"/>
                    </a:cubicBezTo>
                    <a:close/>
                    <a:moveTo>
                      <a:pt x="192" y="98"/>
                    </a:moveTo>
                    <a:cubicBezTo>
                      <a:pt x="188" y="98"/>
                      <a:pt x="185" y="96"/>
                      <a:pt x="182" y="95"/>
                    </a:cubicBezTo>
                    <a:cubicBezTo>
                      <a:pt x="177" y="91"/>
                      <a:pt x="173" y="85"/>
                      <a:pt x="173" y="76"/>
                    </a:cubicBezTo>
                    <a:cubicBezTo>
                      <a:pt x="173" y="65"/>
                      <a:pt x="179" y="57"/>
                      <a:pt x="186" y="52"/>
                    </a:cubicBezTo>
                    <a:cubicBezTo>
                      <a:pt x="190" y="49"/>
                      <a:pt x="195" y="48"/>
                      <a:pt x="198" y="48"/>
                    </a:cubicBezTo>
                    <a:cubicBezTo>
                      <a:pt x="213" y="48"/>
                      <a:pt x="219" y="59"/>
                      <a:pt x="219" y="70"/>
                    </a:cubicBezTo>
                    <a:cubicBezTo>
                      <a:pt x="219" y="82"/>
                      <a:pt x="206" y="98"/>
                      <a:pt x="192" y="98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43E76416-3A41-4D81-8963-27ADA2AC5751}"/>
                  </a:ext>
                </a:extLst>
              </p:cNvPr>
              <p:cNvSpPr/>
              <p:nvPr/>
            </p:nvSpPr>
            <p:spPr>
              <a:xfrm>
                <a:off x="2689543" y="2010311"/>
                <a:ext cx="1885826" cy="1323439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Pour passer d’un niveau</a:t>
                </a:r>
                <a:b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</a:b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de puces à un autre :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fr-FR" sz="10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Sélectionner la ligne souhaitée et utiliser la tabulation vers l’avant ou vers l’arrière 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</p:grpSp>
        <p:pic>
          <p:nvPicPr>
            <p:cNvPr id="34" name="Image 33">
              <a:extLst>
                <a:ext uri="{FF2B5EF4-FFF2-40B4-BE49-F238E27FC236}">
                  <a16:creationId xmlns:a16="http://schemas.microsoft.com/office/drawing/2014/main" id="{06CC81B3-DAD5-424A-BB2F-A4EAAC58FD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02328" y="3962222"/>
              <a:ext cx="180768" cy="199216"/>
            </a:xfrm>
            <a:prstGeom prst="rect">
              <a:avLst/>
            </a:prstGeom>
          </p:spPr>
        </p:pic>
        <p:pic>
          <p:nvPicPr>
            <p:cNvPr id="35" name="Image 34">
              <a:extLst>
                <a:ext uri="{FF2B5EF4-FFF2-40B4-BE49-F238E27FC236}">
                  <a16:creationId xmlns:a16="http://schemas.microsoft.com/office/drawing/2014/main" id="{951BF262-2650-448E-A50A-350084CCA4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67210" y="3962222"/>
              <a:ext cx="180768" cy="199216"/>
            </a:xfrm>
            <a:prstGeom prst="rect">
              <a:avLst/>
            </a:prstGeom>
          </p:spPr>
        </p:pic>
      </p:grpSp>
      <p:grpSp>
        <p:nvGrpSpPr>
          <p:cNvPr id="38" name="Groupe 37">
            <a:extLst>
              <a:ext uri="{FF2B5EF4-FFF2-40B4-BE49-F238E27FC236}">
                <a16:creationId xmlns:a16="http://schemas.microsoft.com/office/drawing/2014/main" id="{28D37343-4D3B-4F56-A688-B2E7C144AC64}"/>
              </a:ext>
            </a:extLst>
          </p:cNvPr>
          <p:cNvGrpSpPr/>
          <p:nvPr userDrawn="1"/>
        </p:nvGrpSpPr>
        <p:grpSpPr>
          <a:xfrm>
            <a:off x="12361845" y="4560451"/>
            <a:ext cx="1885826" cy="2297549"/>
            <a:chOff x="2689543" y="1651754"/>
            <a:chExt cx="1885826" cy="2297549"/>
          </a:xfrm>
        </p:grpSpPr>
        <p:sp>
          <p:nvSpPr>
            <p:cNvPr id="39" name="Freeform 5">
              <a:extLst>
                <a:ext uri="{FF2B5EF4-FFF2-40B4-BE49-F238E27FC236}">
                  <a16:creationId xmlns:a16="http://schemas.microsoft.com/office/drawing/2014/main" id="{A4ACB743-C480-4526-BCCC-474EC86386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0D6F2CB2-3281-4150-AD1D-477AF38AD721}"/>
                </a:ext>
              </a:extLst>
            </p:cNvPr>
            <p:cNvSpPr/>
            <p:nvPr/>
          </p:nvSpPr>
          <p:spPr>
            <a:xfrm>
              <a:off x="2689543" y="2010311"/>
              <a:ext cx="1885826" cy="193899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le pied</a:t>
              </a:r>
              <a:b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</a:b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de page :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insérer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en-tête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et pied de page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« Numéro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de diapositive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Écrire le texte souhaité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dans la case « Pied de page »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Cliquez sur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« Appliquer partout 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7204811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que 9">
            <a:extLst>
              <a:ext uri="{FF2B5EF4-FFF2-40B4-BE49-F238E27FC236}">
                <a16:creationId xmlns:a16="http://schemas.microsoft.com/office/drawing/2014/main" id="{03520021-7255-4084-BA8F-9A7C363665E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6703" t="17415" b="24058"/>
          <a:stretch/>
        </p:blipFill>
        <p:spPr>
          <a:xfrm>
            <a:off x="0" y="0"/>
            <a:ext cx="5089418" cy="68580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F1F5CD8A-AA9F-4CFC-BFC5-AFC20D0645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8710" y="397389"/>
            <a:ext cx="11434581" cy="535531"/>
          </a:xfrm>
        </p:spPr>
        <p:txBody>
          <a:bodyPr>
            <a:spAutoFit/>
          </a:bodyPr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3BF90EC-59FB-4945-9147-EC9510DCE1B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B3171E14-D937-416B-9F0A-80867F91ABF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78710" y="932920"/>
            <a:ext cx="11434579" cy="338554"/>
          </a:xfrm>
        </p:spPr>
        <p:txBody>
          <a:bodyPr wrap="square">
            <a:spAutoFit/>
          </a:bodyPr>
          <a:lstStyle>
            <a:lvl1pPr>
              <a:defRPr sz="1600" b="0"/>
            </a:lvl1pPr>
          </a:lstStyle>
          <a:p>
            <a:pPr lvl="0"/>
            <a:r>
              <a:rPr lang="fr-FR"/>
              <a:t>Sous-titre de la slide</a:t>
            </a:r>
          </a:p>
        </p:txBody>
      </p:sp>
      <p:sp>
        <p:nvSpPr>
          <p:cNvPr id="9" name="Espace réservé du texte 3">
            <a:extLst>
              <a:ext uri="{FF2B5EF4-FFF2-40B4-BE49-F238E27FC236}">
                <a16:creationId xmlns:a16="http://schemas.microsoft.com/office/drawing/2014/main" id="{B1F4F54E-6DD4-4699-ABA9-7F7D90EDC11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01874" y="6142374"/>
            <a:ext cx="3854569" cy="215444"/>
          </a:xfrm>
        </p:spPr>
        <p:txBody>
          <a:bodyPr lIns="108000"/>
          <a:lstStyle>
            <a:lvl1pPr marL="127000" indent="-127000" algn="l" defTabSz="914400" rtl="0" eaLnBrk="1" latinLnBrk="0" hangingPunct="1">
              <a:buFont typeface="+mj-lt"/>
              <a:buAutoNum type="arabicPeriod"/>
              <a:defRPr lang="en-GB" sz="800" b="0" kern="1200" dirty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127000" indent="-127000">
              <a:buFont typeface="+mj-lt"/>
              <a:buAutoNum type="arabicPeriod"/>
            </a:pPr>
            <a:r>
              <a:rPr lang="fr-FR" sz="800">
                <a:solidFill>
                  <a:schemeClr val="bg2">
                    <a:lumMod val="75000"/>
                  </a:schemeClr>
                </a:solidFill>
              </a:rPr>
              <a:t>Cliquer ici pour ajouter vos notes de bas de page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1D24641-1850-417B-9B23-2C303BB4574F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fr-FR"/>
              <a:t>Titre de la présentation</a:t>
            </a:r>
          </a:p>
        </p:txBody>
      </p: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58FB2CBA-83AE-4E9C-A374-98333C209224}"/>
              </a:ext>
            </a:extLst>
          </p:cNvPr>
          <p:cNvGrpSpPr/>
          <p:nvPr userDrawn="1"/>
        </p:nvGrpSpPr>
        <p:grpSpPr>
          <a:xfrm>
            <a:off x="12361845" y="4560451"/>
            <a:ext cx="1885826" cy="2297549"/>
            <a:chOff x="2689543" y="1651754"/>
            <a:chExt cx="1885826" cy="2297549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5B5E29C5-5DAE-463A-AD47-BF79F02426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C5DFE4C-FF5C-4D61-9532-0AAAD37286B9}"/>
                </a:ext>
              </a:extLst>
            </p:cNvPr>
            <p:cNvSpPr/>
            <p:nvPr/>
          </p:nvSpPr>
          <p:spPr>
            <a:xfrm>
              <a:off x="2689543" y="2010311"/>
              <a:ext cx="1885826" cy="193899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le pied</a:t>
              </a:r>
              <a:b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</a:b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de page :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insérer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en-tête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et pied de page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« Numéro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de diapositive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Écrire le texte souhaité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dans la case « Pied de page »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Cliquez sur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« Appliquer partout 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106164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 (fond blanc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1F5CD8A-AA9F-4CFC-BFC5-AFC20D0645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8710" y="397389"/>
            <a:ext cx="11434581" cy="535531"/>
          </a:xfrm>
        </p:spPr>
        <p:txBody>
          <a:bodyPr>
            <a:spAutoFit/>
          </a:bodyPr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3BF90EC-59FB-4945-9147-EC9510DCE1B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B3171E14-D937-416B-9F0A-80867F91ABF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78710" y="932920"/>
            <a:ext cx="11434579" cy="338554"/>
          </a:xfrm>
        </p:spPr>
        <p:txBody>
          <a:bodyPr wrap="square">
            <a:spAutoFit/>
          </a:bodyPr>
          <a:lstStyle>
            <a:lvl1pPr>
              <a:defRPr sz="1600" b="0"/>
            </a:lvl1pPr>
          </a:lstStyle>
          <a:p>
            <a:pPr lvl="0"/>
            <a:r>
              <a:rPr lang="fr-FR"/>
              <a:t>Sous-titre de la slide</a:t>
            </a:r>
          </a:p>
        </p:txBody>
      </p:sp>
      <p:sp>
        <p:nvSpPr>
          <p:cNvPr id="9" name="Espace réservé du texte 3">
            <a:extLst>
              <a:ext uri="{FF2B5EF4-FFF2-40B4-BE49-F238E27FC236}">
                <a16:creationId xmlns:a16="http://schemas.microsoft.com/office/drawing/2014/main" id="{B1F4F54E-6DD4-4699-ABA9-7F7D90EDC11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01874" y="6142374"/>
            <a:ext cx="3854569" cy="215444"/>
          </a:xfrm>
        </p:spPr>
        <p:txBody>
          <a:bodyPr lIns="108000"/>
          <a:lstStyle>
            <a:lvl1pPr marL="127000" indent="-127000" algn="l" defTabSz="914400" rtl="0" eaLnBrk="1" latinLnBrk="0" hangingPunct="1">
              <a:buFont typeface="+mj-lt"/>
              <a:buAutoNum type="arabicPeriod"/>
              <a:defRPr lang="en-GB" sz="800" b="0" kern="1200" dirty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127000" indent="-127000">
              <a:buFont typeface="+mj-lt"/>
              <a:buAutoNum type="arabicPeriod"/>
            </a:pPr>
            <a:r>
              <a:rPr lang="fr-FR" sz="800">
                <a:solidFill>
                  <a:schemeClr val="bg2">
                    <a:lumMod val="75000"/>
                  </a:schemeClr>
                </a:solidFill>
              </a:rPr>
              <a:t>Cliquer ici pour ajouter vos notes de bas de page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1D24641-1850-417B-9B23-2C303BB4574F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fr-FR"/>
              <a:t>Titre de la présentation</a:t>
            </a:r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67AED6CA-0061-4490-8BF3-22794FB2694F}"/>
              </a:ext>
            </a:extLst>
          </p:cNvPr>
          <p:cNvGrpSpPr/>
          <p:nvPr userDrawn="1"/>
        </p:nvGrpSpPr>
        <p:grpSpPr>
          <a:xfrm>
            <a:off x="12361845" y="4560451"/>
            <a:ext cx="1885826" cy="2297549"/>
            <a:chOff x="2689543" y="1651754"/>
            <a:chExt cx="1885826" cy="2297549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94D13887-3C07-4779-A744-CF2C054D3F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5C76F0F-4CBF-43B0-BE71-94A3BC104FCD}"/>
                </a:ext>
              </a:extLst>
            </p:cNvPr>
            <p:cNvSpPr/>
            <p:nvPr/>
          </p:nvSpPr>
          <p:spPr>
            <a:xfrm>
              <a:off x="2689543" y="2010311"/>
              <a:ext cx="1885826" cy="193899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le pied</a:t>
              </a:r>
              <a:b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</a:b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de page :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insérer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en-tête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et pied de page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« Numéro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de diapositive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Écrire le texte souhaité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dans la case « Pied de page »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Cliquez sur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« Appliquer partout 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0493123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89659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uvertur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que 3">
            <a:extLst>
              <a:ext uri="{FF2B5EF4-FFF2-40B4-BE49-F238E27FC236}">
                <a16:creationId xmlns:a16="http://schemas.microsoft.com/office/drawing/2014/main" id="{B27EBF56-ABDC-4AE8-942A-C50A8540AF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1081" t="20954" r="19387" b="52209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7" name="Ellipse 6">
            <a:extLst>
              <a:ext uri="{FF2B5EF4-FFF2-40B4-BE49-F238E27FC236}">
                <a16:creationId xmlns:a16="http://schemas.microsoft.com/office/drawing/2014/main" id="{8A75778F-CB1E-4DA7-AF07-308A7FE35535}"/>
              </a:ext>
            </a:extLst>
          </p:cNvPr>
          <p:cNvSpPr/>
          <p:nvPr userDrawn="1"/>
        </p:nvSpPr>
        <p:spPr>
          <a:xfrm>
            <a:off x="784570" y="939864"/>
            <a:ext cx="2209800" cy="22098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3D16155C-639A-4A38-BBF5-E86A062F0A21}"/>
              </a:ext>
            </a:extLst>
          </p:cNvPr>
          <p:cNvSpPr/>
          <p:nvPr userDrawn="1"/>
        </p:nvSpPr>
        <p:spPr>
          <a:xfrm>
            <a:off x="9089021" y="379650"/>
            <a:ext cx="518160" cy="51816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Espace réservé du texte 38">
            <a:extLst>
              <a:ext uri="{FF2B5EF4-FFF2-40B4-BE49-F238E27FC236}">
                <a16:creationId xmlns:a16="http://schemas.microsoft.com/office/drawing/2014/main" id="{A4768641-9C27-4F60-8701-FED04FC3633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981802" y="2875004"/>
            <a:ext cx="6228397" cy="1107996"/>
          </a:xfrm>
        </p:spPr>
        <p:txBody>
          <a:bodyPr anchor="ctr">
            <a:spAutoFit/>
          </a:bodyPr>
          <a:lstStyle>
            <a:lvl1pPr marL="0" indent="0" algn="ctr">
              <a:spcBef>
                <a:spcPts val="0"/>
              </a:spcBef>
              <a:buNone/>
              <a:defRPr sz="6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MERCI!</a:t>
            </a:r>
          </a:p>
        </p:txBody>
      </p:sp>
      <p:sp>
        <p:nvSpPr>
          <p:cNvPr id="78" name="Arc 77">
            <a:extLst>
              <a:ext uri="{FF2B5EF4-FFF2-40B4-BE49-F238E27FC236}">
                <a16:creationId xmlns:a16="http://schemas.microsoft.com/office/drawing/2014/main" id="{E224C719-7E93-4A36-9F54-E01B81DA54E9}"/>
              </a:ext>
            </a:extLst>
          </p:cNvPr>
          <p:cNvSpPr/>
          <p:nvPr userDrawn="1"/>
        </p:nvSpPr>
        <p:spPr>
          <a:xfrm rot="6300000">
            <a:off x="8858905" y="2951809"/>
            <a:ext cx="6543796" cy="6543796"/>
          </a:xfrm>
          <a:prstGeom prst="arc">
            <a:avLst>
              <a:gd name="adj1" fmla="val 3821390"/>
              <a:gd name="adj2" fmla="val 9985590"/>
            </a:avLst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77" name="Groupe 76">
            <a:extLst>
              <a:ext uri="{FF2B5EF4-FFF2-40B4-BE49-F238E27FC236}">
                <a16:creationId xmlns:a16="http://schemas.microsoft.com/office/drawing/2014/main" id="{E28A883A-2355-4CB8-91BA-B701D21E4250}"/>
              </a:ext>
            </a:extLst>
          </p:cNvPr>
          <p:cNvGrpSpPr/>
          <p:nvPr userDrawn="1"/>
        </p:nvGrpSpPr>
        <p:grpSpPr>
          <a:xfrm>
            <a:off x="10292715" y="6048754"/>
            <a:ext cx="1622011" cy="511110"/>
            <a:chOff x="897255" y="6048754"/>
            <a:chExt cx="1622011" cy="511110"/>
          </a:xfrm>
        </p:grpSpPr>
        <p:sp>
          <p:nvSpPr>
            <p:cNvPr id="79" name="Forme libre : forme 78">
              <a:extLst>
                <a:ext uri="{FF2B5EF4-FFF2-40B4-BE49-F238E27FC236}">
                  <a16:creationId xmlns:a16="http://schemas.microsoft.com/office/drawing/2014/main" id="{44F17E97-FD70-4EB5-BBAE-97E2A3F6BCDE}"/>
                </a:ext>
              </a:extLst>
            </p:cNvPr>
            <p:cNvSpPr/>
            <p:nvPr/>
          </p:nvSpPr>
          <p:spPr>
            <a:xfrm>
              <a:off x="897255" y="6048754"/>
              <a:ext cx="510920" cy="511016"/>
            </a:xfrm>
            <a:custGeom>
              <a:avLst/>
              <a:gdLst>
                <a:gd name="connsiteX0" fmla="*/ 510921 w 510920"/>
                <a:gd name="connsiteY0" fmla="*/ 255461 h 511016"/>
                <a:gd name="connsiteX1" fmla="*/ 255461 w 510920"/>
                <a:gd name="connsiteY1" fmla="*/ 511016 h 511016"/>
                <a:gd name="connsiteX2" fmla="*/ 0 w 510920"/>
                <a:gd name="connsiteY2" fmla="*/ 255461 h 511016"/>
                <a:gd name="connsiteX3" fmla="*/ 255461 w 510920"/>
                <a:gd name="connsiteY3" fmla="*/ 0 h 511016"/>
                <a:gd name="connsiteX4" fmla="*/ 510921 w 510920"/>
                <a:gd name="connsiteY4" fmla="*/ 255461 h 511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0920" h="511016">
                  <a:moveTo>
                    <a:pt x="510921" y="255461"/>
                  </a:moveTo>
                  <a:cubicBezTo>
                    <a:pt x="510921" y="396621"/>
                    <a:pt x="396526" y="511016"/>
                    <a:pt x="255461" y="511016"/>
                  </a:cubicBezTo>
                  <a:cubicBezTo>
                    <a:pt x="114395" y="511016"/>
                    <a:pt x="0" y="396621"/>
                    <a:pt x="0" y="255461"/>
                  </a:cubicBezTo>
                  <a:cubicBezTo>
                    <a:pt x="0" y="114300"/>
                    <a:pt x="114395" y="0"/>
                    <a:pt x="255461" y="0"/>
                  </a:cubicBezTo>
                  <a:cubicBezTo>
                    <a:pt x="396526" y="0"/>
                    <a:pt x="510921" y="114395"/>
                    <a:pt x="510921" y="255461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grpSp>
          <p:nvGrpSpPr>
            <p:cNvPr id="80" name="Groupe 79">
              <a:extLst>
                <a:ext uri="{FF2B5EF4-FFF2-40B4-BE49-F238E27FC236}">
                  <a16:creationId xmlns:a16="http://schemas.microsoft.com/office/drawing/2014/main" id="{78E16B0D-E83A-4EFE-91CD-833B812F3CB8}"/>
                </a:ext>
              </a:extLst>
            </p:cNvPr>
            <p:cNvGrpSpPr/>
            <p:nvPr/>
          </p:nvGrpSpPr>
          <p:grpSpPr>
            <a:xfrm>
              <a:off x="1523809" y="6061041"/>
              <a:ext cx="995457" cy="497967"/>
              <a:chOff x="1523809" y="6061041"/>
              <a:chExt cx="995457" cy="497967"/>
            </a:xfrm>
            <a:solidFill>
              <a:schemeClr val="bg2"/>
            </a:solidFill>
          </p:grpSpPr>
          <p:sp>
            <p:nvSpPr>
              <p:cNvPr id="84" name="Forme libre : forme 83">
                <a:extLst>
                  <a:ext uri="{FF2B5EF4-FFF2-40B4-BE49-F238E27FC236}">
                    <a16:creationId xmlns:a16="http://schemas.microsoft.com/office/drawing/2014/main" id="{1EEE604D-8A6F-41FE-A2FC-C23F79CE3004}"/>
                  </a:ext>
                </a:extLst>
              </p:cNvPr>
              <p:cNvSpPr/>
              <p:nvPr/>
            </p:nvSpPr>
            <p:spPr>
              <a:xfrm>
                <a:off x="1648682" y="6264399"/>
                <a:ext cx="89820" cy="85629"/>
              </a:xfrm>
              <a:custGeom>
                <a:avLst/>
                <a:gdLst>
                  <a:gd name="connsiteX0" fmla="*/ 31528 w 89820"/>
                  <a:gd name="connsiteY0" fmla="*/ 54007 h 85629"/>
                  <a:gd name="connsiteX1" fmla="*/ 0 w 89820"/>
                  <a:gd name="connsiteY1" fmla="*/ 0 h 85629"/>
                  <a:gd name="connsiteX2" fmla="*/ 30480 w 89820"/>
                  <a:gd name="connsiteY2" fmla="*/ 0 h 85629"/>
                  <a:gd name="connsiteX3" fmla="*/ 45244 w 89820"/>
                  <a:gd name="connsiteY3" fmla="*/ 29242 h 85629"/>
                  <a:gd name="connsiteX4" fmla="*/ 60103 w 89820"/>
                  <a:gd name="connsiteY4" fmla="*/ 0 h 85629"/>
                  <a:gd name="connsiteX5" fmla="*/ 89821 w 89820"/>
                  <a:gd name="connsiteY5" fmla="*/ 0 h 85629"/>
                  <a:gd name="connsiteX6" fmla="*/ 59055 w 89820"/>
                  <a:gd name="connsiteY6" fmla="*/ 54007 h 85629"/>
                  <a:gd name="connsiteX7" fmla="*/ 59055 w 89820"/>
                  <a:gd name="connsiteY7" fmla="*/ 85630 h 85629"/>
                  <a:gd name="connsiteX8" fmla="*/ 31528 w 89820"/>
                  <a:gd name="connsiteY8" fmla="*/ 85630 h 85629"/>
                  <a:gd name="connsiteX9" fmla="*/ 31528 w 89820"/>
                  <a:gd name="connsiteY9" fmla="*/ 54007 h 85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9820" h="85629">
                    <a:moveTo>
                      <a:pt x="31528" y="54007"/>
                    </a:moveTo>
                    <a:lnTo>
                      <a:pt x="0" y="0"/>
                    </a:lnTo>
                    <a:lnTo>
                      <a:pt x="30480" y="0"/>
                    </a:lnTo>
                    <a:lnTo>
                      <a:pt x="45244" y="29242"/>
                    </a:lnTo>
                    <a:lnTo>
                      <a:pt x="60103" y="0"/>
                    </a:lnTo>
                    <a:lnTo>
                      <a:pt x="89821" y="0"/>
                    </a:lnTo>
                    <a:lnTo>
                      <a:pt x="59055" y="54007"/>
                    </a:lnTo>
                    <a:lnTo>
                      <a:pt x="59055" y="85630"/>
                    </a:lnTo>
                    <a:lnTo>
                      <a:pt x="31528" y="85630"/>
                    </a:lnTo>
                    <a:lnTo>
                      <a:pt x="31528" y="540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85" name="Forme libre : forme 84">
                <a:extLst>
                  <a:ext uri="{FF2B5EF4-FFF2-40B4-BE49-F238E27FC236}">
                    <a16:creationId xmlns:a16="http://schemas.microsoft.com/office/drawing/2014/main" id="{EF06A37E-337E-4B58-8E08-335B22316009}"/>
                  </a:ext>
                </a:extLst>
              </p:cNvPr>
              <p:cNvSpPr/>
              <p:nvPr/>
            </p:nvSpPr>
            <p:spPr>
              <a:xfrm>
                <a:off x="1738217" y="6286879"/>
                <a:ext cx="70675" cy="63245"/>
              </a:xfrm>
              <a:custGeom>
                <a:avLst/>
                <a:gdLst>
                  <a:gd name="connsiteX0" fmla="*/ 0 w 70675"/>
                  <a:gd name="connsiteY0" fmla="*/ 0 h 63245"/>
                  <a:gd name="connsiteX1" fmla="*/ 25051 w 70675"/>
                  <a:gd name="connsiteY1" fmla="*/ 0 h 63245"/>
                  <a:gd name="connsiteX2" fmla="*/ 36004 w 70675"/>
                  <a:gd name="connsiteY2" fmla="*/ 37909 h 63245"/>
                  <a:gd name="connsiteX3" fmla="*/ 46768 w 70675"/>
                  <a:gd name="connsiteY3" fmla="*/ 0 h 63245"/>
                  <a:gd name="connsiteX4" fmla="*/ 70675 w 70675"/>
                  <a:gd name="connsiteY4" fmla="*/ 0 h 63245"/>
                  <a:gd name="connsiteX5" fmla="*/ 50197 w 70675"/>
                  <a:gd name="connsiteY5" fmla="*/ 63246 h 63245"/>
                  <a:gd name="connsiteX6" fmla="*/ 22098 w 70675"/>
                  <a:gd name="connsiteY6" fmla="*/ 63246 h 63245"/>
                  <a:gd name="connsiteX7" fmla="*/ 0 w 70675"/>
                  <a:gd name="connsiteY7" fmla="*/ 0 h 63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0675" h="63245">
                    <a:moveTo>
                      <a:pt x="0" y="0"/>
                    </a:moveTo>
                    <a:lnTo>
                      <a:pt x="25051" y="0"/>
                    </a:lnTo>
                    <a:lnTo>
                      <a:pt x="36004" y="37909"/>
                    </a:lnTo>
                    <a:lnTo>
                      <a:pt x="46768" y="0"/>
                    </a:lnTo>
                    <a:lnTo>
                      <a:pt x="70675" y="0"/>
                    </a:lnTo>
                    <a:lnTo>
                      <a:pt x="50197" y="63246"/>
                    </a:lnTo>
                    <a:lnTo>
                      <a:pt x="22098" y="6324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86" name="Forme libre : forme 85">
                <a:extLst>
                  <a:ext uri="{FF2B5EF4-FFF2-40B4-BE49-F238E27FC236}">
                    <a16:creationId xmlns:a16="http://schemas.microsoft.com/office/drawing/2014/main" id="{672A06C7-FE3E-4D40-BC5E-1255289FA8E2}"/>
                  </a:ext>
                </a:extLst>
              </p:cNvPr>
              <p:cNvSpPr/>
              <p:nvPr/>
            </p:nvSpPr>
            <p:spPr>
              <a:xfrm>
                <a:off x="1811655" y="6284593"/>
                <a:ext cx="72294" cy="67722"/>
              </a:xfrm>
              <a:custGeom>
                <a:avLst/>
                <a:gdLst>
                  <a:gd name="connsiteX0" fmla="*/ 70199 w 72294"/>
                  <a:gd name="connsiteY0" fmla="*/ 46768 h 67722"/>
                  <a:gd name="connsiteX1" fmla="*/ 35338 w 72294"/>
                  <a:gd name="connsiteY1" fmla="*/ 67723 h 67722"/>
                  <a:gd name="connsiteX2" fmla="*/ 0 w 72294"/>
                  <a:gd name="connsiteY2" fmla="*/ 34385 h 67722"/>
                  <a:gd name="connsiteX3" fmla="*/ 36290 w 72294"/>
                  <a:gd name="connsiteY3" fmla="*/ 0 h 67722"/>
                  <a:gd name="connsiteX4" fmla="*/ 72295 w 72294"/>
                  <a:gd name="connsiteY4" fmla="*/ 37909 h 67722"/>
                  <a:gd name="connsiteX5" fmla="*/ 72295 w 72294"/>
                  <a:gd name="connsiteY5" fmla="*/ 39433 h 67722"/>
                  <a:gd name="connsiteX6" fmla="*/ 25146 w 72294"/>
                  <a:gd name="connsiteY6" fmla="*/ 39433 h 67722"/>
                  <a:gd name="connsiteX7" fmla="*/ 36862 w 72294"/>
                  <a:gd name="connsiteY7" fmla="*/ 52102 h 67722"/>
                  <a:gd name="connsiteX8" fmla="*/ 46292 w 72294"/>
                  <a:gd name="connsiteY8" fmla="*/ 46863 h 67722"/>
                  <a:gd name="connsiteX9" fmla="*/ 70390 w 72294"/>
                  <a:gd name="connsiteY9" fmla="*/ 46863 h 67722"/>
                  <a:gd name="connsiteX10" fmla="*/ 47435 w 72294"/>
                  <a:gd name="connsiteY10" fmla="*/ 26765 h 67722"/>
                  <a:gd name="connsiteX11" fmla="*/ 36004 w 72294"/>
                  <a:gd name="connsiteY11" fmla="*/ 14954 h 67722"/>
                  <a:gd name="connsiteX12" fmla="*/ 25051 w 72294"/>
                  <a:gd name="connsiteY12" fmla="*/ 26765 h 67722"/>
                  <a:gd name="connsiteX13" fmla="*/ 47435 w 72294"/>
                  <a:gd name="connsiteY13" fmla="*/ 26765 h 67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2294" h="67722">
                    <a:moveTo>
                      <a:pt x="70199" y="46768"/>
                    </a:moveTo>
                    <a:cubicBezTo>
                      <a:pt x="66770" y="60484"/>
                      <a:pt x="54864" y="67723"/>
                      <a:pt x="35338" y="67723"/>
                    </a:cubicBezTo>
                    <a:cubicBezTo>
                      <a:pt x="13430" y="67723"/>
                      <a:pt x="0" y="54483"/>
                      <a:pt x="0" y="34385"/>
                    </a:cubicBezTo>
                    <a:cubicBezTo>
                      <a:pt x="0" y="13144"/>
                      <a:pt x="13811" y="0"/>
                      <a:pt x="36290" y="0"/>
                    </a:cubicBezTo>
                    <a:cubicBezTo>
                      <a:pt x="58769" y="0"/>
                      <a:pt x="72295" y="14002"/>
                      <a:pt x="72295" y="37909"/>
                    </a:cubicBezTo>
                    <a:lnTo>
                      <a:pt x="72295" y="39433"/>
                    </a:lnTo>
                    <a:lnTo>
                      <a:pt x="25146" y="39433"/>
                    </a:lnTo>
                    <a:cubicBezTo>
                      <a:pt x="25337" y="47530"/>
                      <a:pt x="29527" y="52102"/>
                      <a:pt x="36862" y="52102"/>
                    </a:cubicBezTo>
                    <a:cubicBezTo>
                      <a:pt x="41719" y="52102"/>
                      <a:pt x="45053" y="50197"/>
                      <a:pt x="46292" y="46863"/>
                    </a:cubicBezTo>
                    <a:lnTo>
                      <a:pt x="70390" y="46863"/>
                    </a:lnTo>
                    <a:close/>
                    <a:moveTo>
                      <a:pt x="47435" y="26765"/>
                    </a:moveTo>
                    <a:cubicBezTo>
                      <a:pt x="46958" y="18859"/>
                      <a:pt x="43148" y="14954"/>
                      <a:pt x="36004" y="14954"/>
                    </a:cubicBezTo>
                    <a:cubicBezTo>
                      <a:pt x="29432" y="14954"/>
                      <a:pt x="25432" y="19241"/>
                      <a:pt x="25051" y="26765"/>
                    </a:cubicBezTo>
                    <a:lnTo>
                      <a:pt x="47435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87" name="Forme libre : forme 86">
                <a:extLst>
                  <a:ext uri="{FF2B5EF4-FFF2-40B4-BE49-F238E27FC236}">
                    <a16:creationId xmlns:a16="http://schemas.microsoft.com/office/drawing/2014/main" id="{F291944C-592F-4FAE-9CCB-1EA13653522B}"/>
                  </a:ext>
                </a:extLst>
              </p:cNvPr>
              <p:cNvSpPr/>
              <p:nvPr/>
            </p:nvSpPr>
            <p:spPr>
              <a:xfrm>
                <a:off x="1897189" y="6264400"/>
                <a:ext cx="25336" cy="85629"/>
              </a:xfrm>
              <a:custGeom>
                <a:avLst/>
                <a:gdLst>
                  <a:gd name="connsiteX0" fmla="*/ 0 w 25336"/>
                  <a:gd name="connsiteY0" fmla="*/ 0 h 85629"/>
                  <a:gd name="connsiteX1" fmla="*/ 25337 w 25336"/>
                  <a:gd name="connsiteY1" fmla="*/ 0 h 85629"/>
                  <a:gd name="connsiteX2" fmla="*/ 25337 w 25336"/>
                  <a:gd name="connsiteY2" fmla="*/ 85630 h 85629"/>
                  <a:gd name="connsiteX3" fmla="*/ 0 w 25336"/>
                  <a:gd name="connsiteY3" fmla="*/ 85630 h 85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336" h="85629">
                    <a:moveTo>
                      <a:pt x="0" y="0"/>
                    </a:moveTo>
                    <a:lnTo>
                      <a:pt x="25337" y="0"/>
                    </a:lnTo>
                    <a:lnTo>
                      <a:pt x="25337" y="85630"/>
                    </a:lnTo>
                    <a:lnTo>
                      <a:pt x="0" y="856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88" name="Forme libre : forme 87">
                <a:extLst>
                  <a:ext uri="{FF2B5EF4-FFF2-40B4-BE49-F238E27FC236}">
                    <a16:creationId xmlns:a16="http://schemas.microsoft.com/office/drawing/2014/main" id="{81768D1A-A6B9-4189-B47A-EAC2505532BC}"/>
                  </a:ext>
                </a:extLst>
              </p:cNvPr>
              <p:cNvSpPr/>
              <p:nvPr/>
            </p:nvSpPr>
            <p:spPr>
              <a:xfrm>
                <a:off x="1939099" y="6262304"/>
                <a:ext cx="25336" cy="87820"/>
              </a:xfrm>
              <a:custGeom>
                <a:avLst/>
                <a:gdLst>
                  <a:gd name="connsiteX0" fmla="*/ 0 w 25336"/>
                  <a:gd name="connsiteY0" fmla="*/ 0 h 87820"/>
                  <a:gd name="connsiteX1" fmla="*/ 25337 w 25336"/>
                  <a:gd name="connsiteY1" fmla="*/ 0 h 87820"/>
                  <a:gd name="connsiteX2" fmla="*/ 25337 w 25336"/>
                  <a:gd name="connsiteY2" fmla="*/ 18097 h 87820"/>
                  <a:gd name="connsiteX3" fmla="*/ 0 w 25336"/>
                  <a:gd name="connsiteY3" fmla="*/ 18097 h 87820"/>
                  <a:gd name="connsiteX4" fmla="*/ 0 w 25336"/>
                  <a:gd name="connsiteY4" fmla="*/ 0 h 87820"/>
                  <a:gd name="connsiteX5" fmla="*/ 0 w 25336"/>
                  <a:gd name="connsiteY5" fmla="*/ 24575 h 87820"/>
                  <a:gd name="connsiteX6" fmla="*/ 25337 w 25336"/>
                  <a:gd name="connsiteY6" fmla="*/ 24575 h 87820"/>
                  <a:gd name="connsiteX7" fmla="*/ 25337 w 25336"/>
                  <a:gd name="connsiteY7" fmla="*/ 87820 h 87820"/>
                  <a:gd name="connsiteX8" fmla="*/ 0 w 25336"/>
                  <a:gd name="connsiteY8" fmla="*/ 87820 h 87820"/>
                  <a:gd name="connsiteX9" fmla="*/ 0 w 25336"/>
                  <a:gd name="connsiteY9" fmla="*/ 24575 h 87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336" h="87820">
                    <a:moveTo>
                      <a:pt x="0" y="0"/>
                    </a:moveTo>
                    <a:lnTo>
                      <a:pt x="25337" y="0"/>
                    </a:lnTo>
                    <a:lnTo>
                      <a:pt x="25337" y="18097"/>
                    </a:lnTo>
                    <a:lnTo>
                      <a:pt x="0" y="18097"/>
                    </a:lnTo>
                    <a:lnTo>
                      <a:pt x="0" y="0"/>
                    </a:lnTo>
                    <a:close/>
                    <a:moveTo>
                      <a:pt x="0" y="24575"/>
                    </a:moveTo>
                    <a:lnTo>
                      <a:pt x="25337" y="24575"/>
                    </a:lnTo>
                    <a:lnTo>
                      <a:pt x="25337" y="87820"/>
                    </a:lnTo>
                    <a:lnTo>
                      <a:pt x="0" y="87820"/>
                    </a:lnTo>
                    <a:lnTo>
                      <a:pt x="0" y="2457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89" name="Forme libre : forme 88">
                <a:extLst>
                  <a:ext uri="{FF2B5EF4-FFF2-40B4-BE49-F238E27FC236}">
                    <a16:creationId xmlns:a16="http://schemas.microsoft.com/office/drawing/2014/main" id="{C78C15DB-F8C0-4E2B-B8EB-574DB4E6333C}"/>
                  </a:ext>
                </a:extLst>
              </p:cNvPr>
              <p:cNvSpPr/>
              <p:nvPr/>
            </p:nvSpPr>
            <p:spPr>
              <a:xfrm>
                <a:off x="1980342" y="6285259"/>
                <a:ext cx="68294" cy="64865"/>
              </a:xfrm>
              <a:custGeom>
                <a:avLst/>
                <a:gdLst>
                  <a:gd name="connsiteX0" fmla="*/ 0 w 68294"/>
                  <a:gd name="connsiteY0" fmla="*/ 1619 h 64865"/>
                  <a:gd name="connsiteX1" fmla="*/ 22860 w 68294"/>
                  <a:gd name="connsiteY1" fmla="*/ 1619 h 64865"/>
                  <a:gd name="connsiteX2" fmla="*/ 22860 w 68294"/>
                  <a:gd name="connsiteY2" fmla="*/ 10954 h 64865"/>
                  <a:gd name="connsiteX3" fmla="*/ 45053 w 68294"/>
                  <a:gd name="connsiteY3" fmla="*/ 0 h 64865"/>
                  <a:gd name="connsiteX4" fmla="*/ 63056 w 68294"/>
                  <a:gd name="connsiteY4" fmla="*/ 7620 h 64865"/>
                  <a:gd name="connsiteX5" fmla="*/ 68294 w 68294"/>
                  <a:gd name="connsiteY5" fmla="*/ 32004 h 64865"/>
                  <a:gd name="connsiteX6" fmla="*/ 68294 w 68294"/>
                  <a:gd name="connsiteY6" fmla="*/ 64865 h 64865"/>
                  <a:gd name="connsiteX7" fmla="*/ 43148 w 68294"/>
                  <a:gd name="connsiteY7" fmla="*/ 64865 h 64865"/>
                  <a:gd name="connsiteX8" fmla="*/ 43148 w 68294"/>
                  <a:gd name="connsiteY8" fmla="*/ 32099 h 64865"/>
                  <a:gd name="connsiteX9" fmla="*/ 34576 w 68294"/>
                  <a:gd name="connsiteY9" fmla="*/ 19431 h 64865"/>
                  <a:gd name="connsiteX10" fmla="*/ 25146 w 68294"/>
                  <a:gd name="connsiteY10" fmla="*/ 32194 h 64865"/>
                  <a:gd name="connsiteX11" fmla="*/ 25146 w 68294"/>
                  <a:gd name="connsiteY11" fmla="*/ 64865 h 64865"/>
                  <a:gd name="connsiteX12" fmla="*/ 0 w 68294"/>
                  <a:gd name="connsiteY12" fmla="*/ 64865 h 64865"/>
                  <a:gd name="connsiteX13" fmla="*/ 0 w 68294"/>
                  <a:gd name="connsiteY13" fmla="*/ 1619 h 64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8294" h="64865">
                    <a:moveTo>
                      <a:pt x="0" y="1619"/>
                    </a:moveTo>
                    <a:lnTo>
                      <a:pt x="22860" y="1619"/>
                    </a:lnTo>
                    <a:lnTo>
                      <a:pt x="22860" y="10954"/>
                    </a:lnTo>
                    <a:cubicBezTo>
                      <a:pt x="28670" y="3619"/>
                      <a:pt x="35814" y="0"/>
                      <a:pt x="45053" y="0"/>
                    </a:cubicBezTo>
                    <a:cubicBezTo>
                      <a:pt x="52769" y="0"/>
                      <a:pt x="58865" y="2572"/>
                      <a:pt x="63056" y="7620"/>
                    </a:cubicBezTo>
                    <a:cubicBezTo>
                      <a:pt x="67913" y="13430"/>
                      <a:pt x="68294" y="21050"/>
                      <a:pt x="68294" y="32004"/>
                    </a:cubicBezTo>
                    <a:lnTo>
                      <a:pt x="68294" y="64865"/>
                    </a:lnTo>
                    <a:lnTo>
                      <a:pt x="43148" y="64865"/>
                    </a:lnTo>
                    <a:lnTo>
                      <a:pt x="43148" y="32099"/>
                    </a:lnTo>
                    <a:cubicBezTo>
                      <a:pt x="43148" y="23432"/>
                      <a:pt x="41529" y="19431"/>
                      <a:pt x="34576" y="19431"/>
                    </a:cubicBezTo>
                    <a:cubicBezTo>
                      <a:pt x="28289" y="19431"/>
                      <a:pt x="25146" y="23622"/>
                      <a:pt x="25146" y="32194"/>
                    </a:cubicBezTo>
                    <a:lnTo>
                      <a:pt x="25146" y="64865"/>
                    </a:lnTo>
                    <a:lnTo>
                      <a:pt x="0" y="64865"/>
                    </a:lnTo>
                    <a:lnTo>
                      <a:pt x="0" y="16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0" name="Forme libre : forme 89">
                <a:extLst>
                  <a:ext uri="{FF2B5EF4-FFF2-40B4-BE49-F238E27FC236}">
                    <a16:creationId xmlns:a16="http://schemas.microsoft.com/office/drawing/2014/main" id="{AE1C3C22-BAA9-4CD1-BBBE-DF5A75D9D540}"/>
                  </a:ext>
                </a:extLst>
              </p:cNvPr>
              <p:cNvSpPr/>
              <p:nvPr/>
            </p:nvSpPr>
            <p:spPr>
              <a:xfrm>
                <a:off x="2059971" y="6284593"/>
                <a:ext cx="72294" cy="67722"/>
              </a:xfrm>
              <a:custGeom>
                <a:avLst/>
                <a:gdLst>
                  <a:gd name="connsiteX0" fmla="*/ 70199 w 72294"/>
                  <a:gd name="connsiteY0" fmla="*/ 46768 h 67722"/>
                  <a:gd name="connsiteX1" fmla="*/ 35338 w 72294"/>
                  <a:gd name="connsiteY1" fmla="*/ 67723 h 67722"/>
                  <a:gd name="connsiteX2" fmla="*/ 0 w 72294"/>
                  <a:gd name="connsiteY2" fmla="*/ 34385 h 67722"/>
                  <a:gd name="connsiteX3" fmla="*/ 36290 w 72294"/>
                  <a:gd name="connsiteY3" fmla="*/ 0 h 67722"/>
                  <a:gd name="connsiteX4" fmla="*/ 72295 w 72294"/>
                  <a:gd name="connsiteY4" fmla="*/ 37909 h 67722"/>
                  <a:gd name="connsiteX5" fmla="*/ 72295 w 72294"/>
                  <a:gd name="connsiteY5" fmla="*/ 39433 h 67722"/>
                  <a:gd name="connsiteX6" fmla="*/ 25146 w 72294"/>
                  <a:gd name="connsiteY6" fmla="*/ 39433 h 67722"/>
                  <a:gd name="connsiteX7" fmla="*/ 36862 w 72294"/>
                  <a:gd name="connsiteY7" fmla="*/ 52102 h 67722"/>
                  <a:gd name="connsiteX8" fmla="*/ 46292 w 72294"/>
                  <a:gd name="connsiteY8" fmla="*/ 46863 h 67722"/>
                  <a:gd name="connsiteX9" fmla="*/ 70390 w 72294"/>
                  <a:gd name="connsiteY9" fmla="*/ 46863 h 67722"/>
                  <a:gd name="connsiteX10" fmla="*/ 47435 w 72294"/>
                  <a:gd name="connsiteY10" fmla="*/ 26765 h 67722"/>
                  <a:gd name="connsiteX11" fmla="*/ 36004 w 72294"/>
                  <a:gd name="connsiteY11" fmla="*/ 14954 h 67722"/>
                  <a:gd name="connsiteX12" fmla="*/ 25051 w 72294"/>
                  <a:gd name="connsiteY12" fmla="*/ 26765 h 67722"/>
                  <a:gd name="connsiteX13" fmla="*/ 47435 w 72294"/>
                  <a:gd name="connsiteY13" fmla="*/ 26765 h 67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2294" h="67722">
                    <a:moveTo>
                      <a:pt x="70199" y="46768"/>
                    </a:moveTo>
                    <a:cubicBezTo>
                      <a:pt x="66770" y="60484"/>
                      <a:pt x="54864" y="67723"/>
                      <a:pt x="35338" y="67723"/>
                    </a:cubicBezTo>
                    <a:cubicBezTo>
                      <a:pt x="13430" y="67723"/>
                      <a:pt x="0" y="54483"/>
                      <a:pt x="0" y="34385"/>
                    </a:cubicBezTo>
                    <a:cubicBezTo>
                      <a:pt x="0" y="13144"/>
                      <a:pt x="13811" y="0"/>
                      <a:pt x="36290" y="0"/>
                    </a:cubicBezTo>
                    <a:cubicBezTo>
                      <a:pt x="58769" y="0"/>
                      <a:pt x="72295" y="14002"/>
                      <a:pt x="72295" y="37909"/>
                    </a:cubicBezTo>
                    <a:lnTo>
                      <a:pt x="72295" y="39433"/>
                    </a:lnTo>
                    <a:lnTo>
                      <a:pt x="25146" y="39433"/>
                    </a:lnTo>
                    <a:cubicBezTo>
                      <a:pt x="25432" y="47530"/>
                      <a:pt x="29527" y="52102"/>
                      <a:pt x="36862" y="52102"/>
                    </a:cubicBezTo>
                    <a:cubicBezTo>
                      <a:pt x="41719" y="52102"/>
                      <a:pt x="45053" y="50197"/>
                      <a:pt x="46292" y="46863"/>
                    </a:cubicBezTo>
                    <a:lnTo>
                      <a:pt x="70390" y="46863"/>
                    </a:lnTo>
                    <a:close/>
                    <a:moveTo>
                      <a:pt x="47435" y="26765"/>
                    </a:moveTo>
                    <a:cubicBezTo>
                      <a:pt x="46958" y="18859"/>
                      <a:pt x="43148" y="14954"/>
                      <a:pt x="36004" y="14954"/>
                    </a:cubicBezTo>
                    <a:cubicBezTo>
                      <a:pt x="29432" y="14954"/>
                      <a:pt x="25432" y="19241"/>
                      <a:pt x="25051" y="26765"/>
                    </a:cubicBezTo>
                    <a:lnTo>
                      <a:pt x="47435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1" name="Forme libre : forme 90">
                <a:extLst>
                  <a:ext uri="{FF2B5EF4-FFF2-40B4-BE49-F238E27FC236}">
                    <a16:creationId xmlns:a16="http://schemas.microsoft.com/office/drawing/2014/main" id="{432BFF99-0764-4075-8E06-B0444C220612}"/>
                  </a:ext>
                </a:extLst>
              </p:cNvPr>
              <p:cNvSpPr/>
              <p:nvPr/>
            </p:nvSpPr>
            <p:spPr>
              <a:xfrm>
                <a:off x="2140934" y="6284593"/>
                <a:ext cx="65722" cy="67722"/>
              </a:xfrm>
              <a:custGeom>
                <a:avLst/>
                <a:gdLst>
                  <a:gd name="connsiteX0" fmla="*/ 24479 w 65722"/>
                  <a:gd name="connsiteY0" fmla="*/ 45625 h 67722"/>
                  <a:gd name="connsiteX1" fmla="*/ 32671 w 65722"/>
                  <a:gd name="connsiteY1" fmla="*/ 53626 h 67722"/>
                  <a:gd name="connsiteX2" fmla="*/ 40862 w 65722"/>
                  <a:gd name="connsiteY2" fmla="*/ 48387 h 67722"/>
                  <a:gd name="connsiteX3" fmla="*/ 30289 w 65722"/>
                  <a:gd name="connsiteY3" fmla="*/ 41815 h 67722"/>
                  <a:gd name="connsiteX4" fmla="*/ 1714 w 65722"/>
                  <a:gd name="connsiteY4" fmla="*/ 20860 h 67722"/>
                  <a:gd name="connsiteX5" fmla="*/ 32766 w 65722"/>
                  <a:gd name="connsiteY5" fmla="*/ 0 h 67722"/>
                  <a:gd name="connsiteX6" fmla="*/ 63627 w 65722"/>
                  <a:gd name="connsiteY6" fmla="*/ 19907 h 67722"/>
                  <a:gd name="connsiteX7" fmla="*/ 40957 w 65722"/>
                  <a:gd name="connsiteY7" fmla="*/ 19907 h 67722"/>
                  <a:gd name="connsiteX8" fmla="*/ 32956 w 65722"/>
                  <a:gd name="connsiteY8" fmla="*/ 13716 h 67722"/>
                  <a:gd name="connsiteX9" fmla="*/ 26194 w 65722"/>
                  <a:gd name="connsiteY9" fmla="*/ 18097 h 67722"/>
                  <a:gd name="connsiteX10" fmla="*/ 38195 w 65722"/>
                  <a:gd name="connsiteY10" fmla="*/ 24384 h 67722"/>
                  <a:gd name="connsiteX11" fmla="*/ 65722 w 65722"/>
                  <a:gd name="connsiteY11" fmla="*/ 45815 h 67722"/>
                  <a:gd name="connsiteX12" fmla="*/ 32290 w 65722"/>
                  <a:gd name="connsiteY12" fmla="*/ 67723 h 67722"/>
                  <a:gd name="connsiteX13" fmla="*/ 0 w 65722"/>
                  <a:gd name="connsiteY13" fmla="*/ 45530 h 67722"/>
                  <a:gd name="connsiteX14" fmla="*/ 24384 w 65722"/>
                  <a:gd name="connsiteY14" fmla="*/ 45530 h 67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5722" h="67722">
                    <a:moveTo>
                      <a:pt x="24479" y="45625"/>
                    </a:moveTo>
                    <a:cubicBezTo>
                      <a:pt x="24479" y="50959"/>
                      <a:pt x="27241" y="53626"/>
                      <a:pt x="32671" y="53626"/>
                    </a:cubicBezTo>
                    <a:cubicBezTo>
                      <a:pt x="38100" y="53626"/>
                      <a:pt x="40862" y="51721"/>
                      <a:pt x="40862" y="48387"/>
                    </a:cubicBezTo>
                    <a:cubicBezTo>
                      <a:pt x="40862" y="43815"/>
                      <a:pt x="37243" y="43339"/>
                      <a:pt x="30289" y="41815"/>
                    </a:cubicBezTo>
                    <a:cubicBezTo>
                      <a:pt x="10763" y="37624"/>
                      <a:pt x="1714" y="34195"/>
                      <a:pt x="1714" y="20860"/>
                    </a:cubicBezTo>
                    <a:cubicBezTo>
                      <a:pt x="1714" y="7525"/>
                      <a:pt x="12287" y="0"/>
                      <a:pt x="32766" y="0"/>
                    </a:cubicBezTo>
                    <a:cubicBezTo>
                      <a:pt x="51721" y="0"/>
                      <a:pt x="62103" y="6763"/>
                      <a:pt x="63627" y="19907"/>
                    </a:cubicBezTo>
                    <a:lnTo>
                      <a:pt x="40957" y="19907"/>
                    </a:lnTo>
                    <a:cubicBezTo>
                      <a:pt x="40576" y="16192"/>
                      <a:pt x="37528" y="13716"/>
                      <a:pt x="32956" y="13716"/>
                    </a:cubicBezTo>
                    <a:cubicBezTo>
                      <a:pt x="28384" y="13716"/>
                      <a:pt x="26194" y="15335"/>
                      <a:pt x="26194" y="18097"/>
                    </a:cubicBezTo>
                    <a:cubicBezTo>
                      <a:pt x="26194" y="22669"/>
                      <a:pt x="30385" y="22669"/>
                      <a:pt x="38195" y="24384"/>
                    </a:cubicBezTo>
                    <a:cubicBezTo>
                      <a:pt x="57055" y="28670"/>
                      <a:pt x="65722" y="32099"/>
                      <a:pt x="65722" y="45815"/>
                    </a:cubicBezTo>
                    <a:cubicBezTo>
                      <a:pt x="65722" y="60198"/>
                      <a:pt x="54388" y="67723"/>
                      <a:pt x="32290" y="67723"/>
                    </a:cubicBezTo>
                    <a:cubicBezTo>
                      <a:pt x="11811" y="67723"/>
                      <a:pt x="1048" y="60293"/>
                      <a:pt x="0" y="45530"/>
                    </a:cubicBezTo>
                    <a:lnTo>
                      <a:pt x="24384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2" name="Forme libre : forme 91">
                <a:extLst>
                  <a:ext uri="{FF2B5EF4-FFF2-40B4-BE49-F238E27FC236}">
                    <a16:creationId xmlns:a16="http://schemas.microsoft.com/office/drawing/2014/main" id="{B49DDA99-68ED-423F-8137-5F42481D39CF}"/>
                  </a:ext>
                </a:extLst>
              </p:cNvPr>
              <p:cNvSpPr/>
              <p:nvPr/>
            </p:nvSpPr>
            <p:spPr>
              <a:xfrm>
                <a:off x="1657350" y="6403369"/>
                <a:ext cx="54387" cy="85629"/>
              </a:xfrm>
              <a:custGeom>
                <a:avLst/>
                <a:gdLst>
                  <a:gd name="connsiteX0" fmla="*/ 0 w 54387"/>
                  <a:gd name="connsiteY0" fmla="*/ 0 h 85629"/>
                  <a:gd name="connsiteX1" fmla="*/ 11811 w 54387"/>
                  <a:gd name="connsiteY1" fmla="*/ 0 h 85629"/>
                  <a:gd name="connsiteX2" fmla="*/ 11811 w 54387"/>
                  <a:gd name="connsiteY2" fmla="*/ 74867 h 85629"/>
                  <a:gd name="connsiteX3" fmla="*/ 54388 w 54387"/>
                  <a:gd name="connsiteY3" fmla="*/ 74867 h 85629"/>
                  <a:gd name="connsiteX4" fmla="*/ 54388 w 54387"/>
                  <a:gd name="connsiteY4" fmla="*/ 85630 h 85629"/>
                  <a:gd name="connsiteX5" fmla="*/ 0 w 54387"/>
                  <a:gd name="connsiteY5" fmla="*/ 85630 h 85629"/>
                  <a:gd name="connsiteX6" fmla="*/ 0 w 54387"/>
                  <a:gd name="connsiteY6" fmla="*/ 0 h 85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387" h="85629">
                    <a:moveTo>
                      <a:pt x="0" y="0"/>
                    </a:moveTo>
                    <a:lnTo>
                      <a:pt x="11811" y="0"/>
                    </a:lnTo>
                    <a:lnTo>
                      <a:pt x="11811" y="74867"/>
                    </a:lnTo>
                    <a:lnTo>
                      <a:pt x="54388" y="74867"/>
                    </a:lnTo>
                    <a:lnTo>
                      <a:pt x="54388" y="85630"/>
                    </a:lnTo>
                    <a:lnTo>
                      <a:pt x="0" y="8563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3" name="Forme libre : forme 92">
                <a:extLst>
                  <a:ext uri="{FF2B5EF4-FFF2-40B4-BE49-F238E27FC236}">
                    <a16:creationId xmlns:a16="http://schemas.microsoft.com/office/drawing/2014/main" id="{21FDF069-58A0-4FA2-9787-996A9B837FCF}"/>
                  </a:ext>
                </a:extLst>
              </p:cNvPr>
              <p:cNvSpPr/>
              <p:nvPr/>
            </p:nvSpPr>
            <p:spPr>
              <a:xfrm>
                <a:off x="1718405" y="6424705"/>
                <a:ext cx="56102" cy="66293"/>
              </a:xfrm>
              <a:custGeom>
                <a:avLst/>
                <a:gdLst>
                  <a:gd name="connsiteX0" fmla="*/ 55245 w 56102"/>
                  <a:gd name="connsiteY0" fmla="*/ 44196 h 66293"/>
                  <a:gd name="connsiteX1" fmla="*/ 28004 w 56102"/>
                  <a:gd name="connsiteY1" fmla="*/ 66294 h 66293"/>
                  <a:gd name="connsiteX2" fmla="*/ 0 w 56102"/>
                  <a:gd name="connsiteY2" fmla="*/ 33814 h 66293"/>
                  <a:gd name="connsiteX3" fmla="*/ 28004 w 56102"/>
                  <a:gd name="connsiteY3" fmla="*/ 0 h 66293"/>
                  <a:gd name="connsiteX4" fmla="*/ 56102 w 56102"/>
                  <a:gd name="connsiteY4" fmla="*/ 31528 h 66293"/>
                  <a:gd name="connsiteX5" fmla="*/ 56007 w 56102"/>
                  <a:gd name="connsiteY5" fmla="*/ 36195 h 66293"/>
                  <a:gd name="connsiteX6" fmla="*/ 10954 w 56102"/>
                  <a:gd name="connsiteY6" fmla="*/ 36195 h 66293"/>
                  <a:gd name="connsiteX7" fmla="*/ 28956 w 56102"/>
                  <a:gd name="connsiteY7" fmla="*/ 56769 h 66293"/>
                  <a:gd name="connsiteX8" fmla="*/ 44863 w 56102"/>
                  <a:gd name="connsiteY8" fmla="*/ 44196 h 66293"/>
                  <a:gd name="connsiteX9" fmla="*/ 55245 w 56102"/>
                  <a:gd name="connsiteY9" fmla="*/ 44196 h 66293"/>
                  <a:gd name="connsiteX10" fmla="*/ 45148 w 56102"/>
                  <a:gd name="connsiteY10" fmla="*/ 27527 h 66293"/>
                  <a:gd name="connsiteX11" fmla="*/ 28385 w 56102"/>
                  <a:gd name="connsiteY11" fmla="*/ 9334 h 66293"/>
                  <a:gd name="connsiteX12" fmla="*/ 10954 w 56102"/>
                  <a:gd name="connsiteY12" fmla="*/ 27527 h 66293"/>
                  <a:gd name="connsiteX13" fmla="*/ 45148 w 56102"/>
                  <a:gd name="connsiteY13" fmla="*/ 27527 h 66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6102" h="66293">
                    <a:moveTo>
                      <a:pt x="55245" y="44196"/>
                    </a:moveTo>
                    <a:cubicBezTo>
                      <a:pt x="52959" y="58007"/>
                      <a:pt x="42577" y="66294"/>
                      <a:pt x="28004" y="66294"/>
                    </a:cubicBezTo>
                    <a:cubicBezTo>
                      <a:pt x="10858" y="66294"/>
                      <a:pt x="0" y="54007"/>
                      <a:pt x="0" y="33814"/>
                    </a:cubicBezTo>
                    <a:cubicBezTo>
                      <a:pt x="0" y="12287"/>
                      <a:pt x="10858" y="0"/>
                      <a:pt x="28004" y="0"/>
                    </a:cubicBezTo>
                    <a:cubicBezTo>
                      <a:pt x="45148" y="0"/>
                      <a:pt x="56102" y="11335"/>
                      <a:pt x="56102" y="31528"/>
                    </a:cubicBezTo>
                    <a:cubicBezTo>
                      <a:pt x="56102" y="33052"/>
                      <a:pt x="56102" y="34671"/>
                      <a:pt x="56007" y="36195"/>
                    </a:cubicBezTo>
                    <a:lnTo>
                      <a:pt x="10954" y="36195"/>
                    </a:lnTo>
                    <a:cubicBezTo>
                      <a:pt x="11240" y="49435"/>
                      <a:pt x="17907" y="56769"/>
                      <a:pt x="28956" y="56769"/>
                    </a:cubicBezTo>
                    <a:cubicBezTo>
                      <a:pt x="37529" y="56769"/>
                      <a:pt x="43244" y="52292"/>
                      <a:pt x="44863" y="44196"/>
                    </a:cubicBezTo>
                    <a:lnTo>
                      <a:pt x="55245" y="44196"/>
                    </a:lnTo>
                    <a:close/>
                    <a:moveTo>
                      <a:pt x="45148" y="27527"/>
                    </a:moveTo>
                    <a:cubicBezTo>
                      <a:pt x="45053" y="15716"/>
                      <a:pt x="38957" y="9334"/>
                      <a:pt x="28385" y="9334"/>
                    </a:cubicBezTo>
                    <a:cubicBezTo>
                      <a:pt x="17812" y="9334"/>
                      <a:pt x="11906" y="15621"/>
                      <a:pt x="10954" y="27527"/>
                    </a:cubicBezTo>
                    <a:lnTo>
                      <a:pt x="45148" y="2752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4" name="Forme libre : forme 93">
                <a:extLst>
                  <a:ext uri="{FF2B5EF4-FFF2-40B4-BE49-F238E27FC236}">
                    <a16:creationId xmlns:a16="http://schemas.microsoft.com/office/drawing/2014/main" id="{4A731884-D8AC-43ED-82F4-FEEED8BEDAC4}"/>
                  </a:ext>
                </a:extLst>
              </p:cNvPr>
              <p:cNvSpPr/>
              <p:nvPr/>
            </p:nvSpPr>
            <p:spPr>
              <a:xfrm>
                <a:off x="1823465" y="6403369"/>
                <a:ext cx="69627" cy="85629"/>
              </a:xfrm>
              <a:custGeom>
                <a:avLst/>
                <a:gdLst>
                  <a:gd name="connsiteX0" fmla="*/ 0 w 69627"/>
                  <a:gd name="connsiteY0" fmla="*/ 0 h 85629"/>
                  <a:gd name="connsiteX1" fmla="*/ 32671 w 69627"/>
                  <a:gd name="connsiteY1" fmla="*/ 0 h 85629"/>
                  <a:gd name="connsiteX2" fmla="*/ 69628 w 69627"/>
                  <a:gd name="connsiteY2" fmla="*/ 41529 h 85629"/>
                  <a:gd name="connsiteX3" fmla="*/ 32195 w 69627"/>
                  <a:gd name="connsiteY3" fmla="*/ 85630 h 85629"/>
                  <a:gd name="connsiteX4" fmla="*/ 0 w 69627"/>
                  <a:gd name="connsiteY4" fmla="*/ 85630 h 85629"/>
                  <a:gd name="connsiteX5" fmla="*/ 0 w 69627"/>
                  <a:gd name="connsiteY5" fmla="*/ 0 h 85629"/>
                  <a:gd name="connsiteX6" fmla="*/ 11716 w 69627"/>
                  <a:gd name="connsiteY6" fmla="*/ 9906 h 85629"/>
                  <a:gd name="connsiteX7" fmla="*/ 11716 w 69627"/>
                  <a:gd name="connsiteY7" fmla="*/ 75152 h 85629"/>
                  <a:gd name="connsiteX8" fmla="*/ 31718 w 69627"/>
                  <a:gd name="connsiteY8" fmla="*/ 75152 h 85629"/>
                  <a:gd name="connsiteX9" fmla="*/ 57722 w 69627"/>
                  <a:gd name="connsiteY9" fmla="*/ 42196 h 85629"/>
                  <a:gd name="connsiteX10" fmla="*/ 31718 w 69627"/>
                  <a:gd name="connsiteY10" fmla="*/ 9906 h 85629"/>
                  <a:gd name="connsiteX11" fmla="*/ 11716 w 69627"/>
                  <a:gd name="connsiteY11" fmla="*/ 9906 h 85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9627" h="85629">
                    <a:moveTo>
                      <a:pt x="0" y="0"/>
                    </a:moveTo>
                    <a:lnTo>
                      <a:pt x="32671" y="0"/>
                    </a:lnTo>
                    <a:cubicBezTo>
                      <a:pt x="56579" y="0"/>
                      <a:pt x="69628" y="14669"/>
                      <a:pt x="69628" y="41529"/>
                    </a:cubicBezTo>
                    <a:cubicBezTo>
                      <a:pt x="69628" y="68390"/>
                      <a:pt x="55531" y="85630"/>
                      <a:pt x="32195" y="85630"/>
                    </a:cubicBezTo>
                    <a:lnTo>
                      <a:pt x="0" y="85630"/>
                    </a:lnTo>
                    <a:lnTo>
                      <a:pt x="0" y="0"/>
                    </a:lnTo>
                    <a:close/>
                    <a:moveTo>
                      <a:pt x="11716" y="9906"/>
                    </a:moveTo>
                    <a:lnTo>
                      <a:pt x="11716" y="75152"/>
                    </a:lnTo>
                    <a:lnTo>
                      <a:pt x="31718" y="75152"/>
                    </a:lnTo>
                    <a:cubicBezTo>
                      <a:pt x="48768" y="75152"/>
                      <a:pt x="57722" y="64008"/>
                      <a:pt x="57722" y="42196"/>
                    </a:cubicBezTo>
                    <a:cubicBezTo>
                      <a:pt x="57722" y="20383"/>
                      <a:pt x="48387" y="9906"/>
                      <a:pt x="31718" y="9906"/>
                    </a:cubicBezTo>
                    <a:lnTo>
                      <a:pt x="11716" y="990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5" name="Forme libre : forme 94">
                <a:extLst>
                  <a:ext uri="{FF2B5EF4-FFF2-40B4-BE49-F238E27FC236}">
                    <a16:creationId xmlns:a16="http://schemas.microsoft.com/office/drawing/2014/main" id="{28DF1F71-9CCE-4782-8A03-6560CD97EF4B}"/>
                  </a:ext>
                </a:extLst>
              </p:cNvPr>
              <p:cNvSpPr/>
              <p:nvPr/>
            </p:nvSpPr>
            <p:spPr>
              <a:xfrm>
                <a:off x="1905095" y="6398035"/>
                <a:ext cx="56102" cy="93059"/>
              </a:xfrm>
              <a:custGeom>
                <a:avLst/>
                <a:gdLst>
                  <a:gd name="connsiteX0" fmla="*/ 55245 w 56102"/>
                  <a:gd name="connsiteY0" fmla="*/ 70866 h 93059"/>
                  <a:gd name="connsiteX1" fmla="*/ 28004 w 56102"/>
                  <a:gd name="connsiteY1" fmla="*/ 93059 h 93059"/>
                  <a:gd name="connsiteX2" fmla="*/ 0 w 56102"/>
                  <a:gd name="connsiteY2" fmla="*/ 60579 h 93059"/>
                  <a:gd name="connsiteX3" fmla="*/ 28004 w 56102"/>
                  <a:gd name="connsiteY3" fmla="*/ 26765 h 93059"/>
                  <a:gd name="connsiteX4" fmla="*/ 56102 w 56102"/>
                  <a:gd name="connsiteY4" fmla="*/ 58293 h 93059"/>
                  <a:gd name="connsiteX5" fmla="*/ 56007 w 56102"/>
                  <a:gd name="connsiteY5" fmla="*/ 62960 h 93059"/>
                  <a:gd name="connsiteX6" fmla="*/ 10954 w 56102"/>
                  <a:gd name="connsiteY6" fmla="*/ 62960 h 93059"/>
                  <a:gd name="connsiteX7" fmla="*/ 28956 w 56102"/>
                  <a:gd name="connsiteY7" fmla="*/ 83534 h 93059"/>
                  <a:gd name="connsiteX8" fmla="*/ 44958 w 56102"/>
                  <a:gd name="connsiteY8" fmla="*/ 70866 h 93059"/>
                  <a:gd name="connsiteX9" fmla="*/ 55340 w 56102"/>
                  <a:gd name="connsiteY9" fmla="*/ 70866 h 93059"/>
                  <a:gd name="connsiteX10" fmla="*/ 45149 w 56102"/>
                  <a:gd name="connsiteY10" fmla="*/ 54197 h 93059"/>
                  <a:gd name="connsiteX11" fmla="*/ 28385 w 56102"/>
                  <a:gd name="connsiteY11" fmla="*/ 36005 h 93059"/>
                  <a:gd name="connsiteX12" fmla="*/ 10954 w 56102"/>
                  <a:gd name="connsiteY12" fmla="*/ 54197 h 93059"/>
                  <a:gd name="connsiteX13" fmla="*/ 45149 w 56102"/>
                  <a:gd name="connsiteY13" fmla="*/ 54197 h 93059"/>
                  <a:gd name="connsiteX14" fmla="*/ 31909 w 56102"/>
                  <a:gd name="connsiteY14" fmla="*/ 0 h 93059"/>
                  <a:gd name="connsiteX15" fmla="*/ 43625 w 56102"/>
                  <a:gd name="connsiteY15" fmla="*/ 0 h 93059"/>
                  <a:gd name="connsiteX16" fmla="*/ 27051 w 56102"/>
                  <a:gd name="connsiteY16" fmla="*/ 20288 h 93059"/>
                  <a:gd name="connsiteX17" fmla="*/ 20003 w 56102"/>
                  <a:gd name="connsiteY17" fmla="*/ 20288 h 93059"/>
                  <a:gd name="connsiteX18" fmla="*/ 31909 w 56102"/>
                  <a:gd name="connsiteY18" fmla="*/ 0 h 93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6102" h="93059">
                    <a:moveTo>
                      <a:pt x="55245" y="70866"/>
                    </a:moveTo>
                    <a:cubicBezTo>
                      <a:pt x="52959" y="84677"/>
                      <a:pt x="42577" y="93059"/>
                      <a:pt x="28004" y="93059"/>
                    </a:cubicBezTo>
                    <a:cubicBezTo>
                      <a:pt x="10858" y="93059"/>
                      <a:pt x="0" y="80772"/>
                      <a:pt x="0" y="60579"/>
                    </a:cubicBezTo>
                    <a:cubicBezTo>
                      <a:pt x="0" y="39053"/>
                      <a:pt x="10858" y="26765"/>
                      <a:pt x="28004" y="26765"/>
                    </a:cubicBezTo>
                    <a:cubicBezTo>
                      <a:pt x="45149" y="26765"/>
                      <a:pt x="56102" y="38100"/>
                      <a:pt x="56102" y="58293"/>
                    </a:cubicBezTo>
                    <a:cubicBezTo>
                      <a:pt x="56102" y="59817"/>
                      <a:pt x="56102" y="61436"/>
                      <a:pt x="56007" y="62960"/>
                    </a:cubicBezTo>
                    <a:lnTo>
                      <a:pt x="10954" y="62960"/>
                    </a:lnTo>
                    <a:cubicBezTo>
                      <a:pt x="11144" y="76200"/>
                      <a:pt x="17812" y="83534"/>
                      <a:pt x="28956" y="83534"/>
                    </a:cubicBezTo>
                    <a:cubicBezTo>
                      <a:pt x="37529" y="83534"/>
                      <a:pt x="43244" y="78962"/>
                      <a:pt x="44958" y="70866"/>
                    </a:cubicBezTo>
                    <a:lnTo>
                      <a:pt x="55340" y="70866"/>
                    </a:lnTo>
                    <a:close/>
                    <a:moveTo>
                      <a:pt x="45149" y="54197"/>
                    </a:moveTo>
                    <a:cubicBezTo>
                      <a:pt x="45053" y="42386"/>
                      <a:pt x="38957" y="36005"/>
                      <a:pt x="28385" y="36005"/>
                    </a:cubicBezTo>
                    <a:cubicBezTo>
                      <a:pt x="17812" y="36005"/>
                      <a:pt x="11906" y="42291"/>
                      <a:pt x="10954" y="54197"/>
                    </a:cubicBezTo>
                    <a:lnTo>
                      <a:pt x="45149" y="54197"/>
                    </a:lnTo>
                    <a:close/>
                    <a:moveTo>
                      <a:pt x="31909" y="0"/>
                    </a:moveTo>
                    <a:lnTo>
                      <a:pt x="43625" y="0"/>
                    </a:lnTo>
                    <a:lnTo>
                      <a:pt x="27051" y="20288"/>
                    </a:lnTo>
                    <a:lnTo>
                      <a:pt x="20003" y="20288"/>
                    </a:lnTo>
                    <a:lnTo>
                      <a:pt x="3190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6" name="Forme libre : forme 95">
                <a:extLst>
                  <a:ext uri="{FF2B5EF4-FFF2-40B4-BE49-F238E27FC236}">
                    <a16:creationId xmlns:a16="http://schemas.microsoft.com/office/drawing/2014/main" id="{05CF2C24-65DA-46D3-A449-B7352785232B}"/>
                  </a:ext>
                </a:extLst>
              </p:cNvPr>
              <p:cNvSpPr/>
              <p:nvPr/>
            </p:nvSpPr>
            <p:spPr>
              <a:xfrm>
                <a:off x="1974913" y="6424705"/>
                <a:ext cx="57816" cy="89154"/>
              </a:xfrm>
              <a:custGeom>
                <a:avLst/>
                <a:gdLst>
                  <a:gd name="connsiteX0" fmla="*/ 0 w 57816"/>
                  <a:gd name="connsiteY0" fmla="*/ 2000 h 89154"/>
                  <a:gd name="connsiteX1" fmla="*/ 10287 w 57816"/>
                  <a:gd name="connsiteY1" fmla="*/ 2000 h 89154"/>
                  <a:gd name="connsiteX2" fmla="*/ 10287 w 57816"/>
                  <a:gd name="connsiteY2" fmla="*/ 10858 h 89154"/>
                  <a:gd name="connsiteX3" fmla="*/ 30575 w 57816"/>
                  <a:gd name="connsiteY3" fmla="*/ 0 h 89154"/>
                  <a:gd name="connsiteX4" fmla="*/ 57817 w 57816"/>
                  <a:gd name="connsiteY4" fmla="*/ 32956 h 89154"/>
                  <a:gd name="connsiteX5" fmla="*/ 30385 w 57816"/>
                  <a:gd name="connsiteY5" fmla="*/ 66199 h 89154"/>
                  <a:gd name="connsiteX6" fmla="*/ 10287 w 57816"/>
                  <a:gd name="connsiteY6" fmla="*/ 56674 h 89154"/>
                  <a:gd name="connsiteX7" fmla="*/ 10287 w 57816"/>
                  <a:gd name="connsiteY7" fmla="*/ 89154 h 89154"/>
                  <a:gd name="connsiteX8" fmla="*/ 0 w 57816"/>
                  <a:gd name="connsiteY8" fmla="*/ 89154 h 89154"/>
                  <a:gd name="connsiteX9" fmla="*/ 0 w 57816"/>
                  <a:gd name="connsiteY9" fmla="*/ 2000 h 89154"/>
                  <a:gd name="connsiteX10" fmla="*/ 28385 w 57816"/>
                  <a:gd name="connsiteY10" fmla="*/ 56959 h 89154"/>
                  <a:gd name="connsiteX11" fmla="*/ 46863 w 57816"/>
                  <a:gd name="connsiteY11" fmla="*/ 32290 h 89154"/>
                  <a:gd name="connsiteX12" fmla="*/ 28289 w 57816"/>
                  <a:gd name="connsiteY12" fmla="*/ 9430 h 89154"/>
                  <a:gd name="connsiteX13" fmla="*/ 9906 w 57816"/>
                  <a:gd name="connsiteY13" fmla="*/ 33623 h 89154"/>
                  <a:gd name="connsiteX14" fmla="*/ 28385 w 57816"/>
                  <a:gd name="connsiteY14" fmla="*/ 56959 h 89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7816" h="89154">
                    <a:moveTo>
                      <a:pt x="0" y="2000"/>
                    </a:moveTo>
                    <a:lnTo>
                      <a:pt x="10287" y="2000"/>
                    </a:lnTo>
                    <a:lnTo>
                      <a:pt x="10287" y="10858"/>
                    </a:lnTo>
                    <a:cubicBezTo>
                      <a:pt x="15431" y="3334"/>
                      <a:pt x="21622" y="0"/>
                      <a:pt x="30575" y="0"/>
                    </a:cubicBezTo>
                    <a:cubicBezTo>
                      <a:pt x="46863" y="0"/>
                      <a:pt x="57817" y="12478"/>
                      <a:pt x="57817" y="32956"/>
                    </a:cubicBezTo>
                    <a:cubicBezTo>
                      <a:pt x="57817" y="53435"/>
                      <a:pt x="46577" y="66199"/>
                      <a:pt x="30385" y="66199"/>
                    </a:cubicBezTo>
                    <a:cubicBezTo>
                      <a:pt x="21717" y="66199"/>
                      <a:pt x="15145" y="63055"/>
                      <a:pt x="10287" y="56674"/>
                    </a:cubicBezTo>
                    <a:lnTo>
                      <a:pt x="10287" y="89154"/>
                    </a:lnTo>
                    <a:lnTo>
                      <a:pt x="0" y="89154"/>
                    </a:lnTo>
                    <a:lnTo>
                      <a:pt x="0" y="2000"/>
                    </a:lnTo>
                    <a:close/>
                    <a:moveTo>
                      <a:pt x="28385" y="56959"/>
                    </a:moveTo>
                    <a:cubicBezTo>
                      <a:pt x="39910" y="56959"/>
                      <a:pt x="46863" y="48387"/>
                      <a:pt x="46863" y="32290"/>
                    </a:cubicBezTo>
                    <a:cubicBezTo>
                      <a:pt x="46863" y="18002"/>
                      <a:pt x="39719" y="9430"/>
                      <a:pt x="28289" y="9430"/>
                    </a:cubicBezTo>
                    <a:cubicBezTo>
                      <a:pt x="16859" y="9430"/>
                      <a:pt x="9906" y="17907"/>
                      <a:pt x="9906" y="33623"/>
                    </a:cubicBezTo>
                    <a:cubicBezTo>
                      <a:pt x="9906" y="49340"/>
                      <a:pt x="16097" y="56959"/>
                      <a:pt x="28385" y="56959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7" name="Forme libre : forme 96">
                <a:extLst>
                  <a:ext uri="{FF2B5EF4-FFF2-40B4-BE49-F238E27FC236}">
                    <a16:creationId xmlns:a16="http://schemas.microsoft.com/office/drawing/2014/main" id="{A0875CCD-9AF4-4BFA-A322-41DAD394FD08}"/>
                  </a:ext>
                </a:extLst>
              </p:cNvPr>
              <p:cNvSpPr/>
              <p:nvPr/>
            </p:nvSpPr>
            <p:spPr>
              <a:xfrm>
                <a:off x="2043207" y="6424705"/>
                <a:ext cx="58769" cy="66198"/>
              </a:xfrm>
              <a:custGeom>
                <a:avLst/>
                <a:gdLst>
                  <a:gd name="connsiteX0" fmla="*/ 20288 w 58769"/>
                  <a:gd name="connsiteY0" fmla="*/ 66199 h 66198"/>
                  <a:gd name="connsiteX1" fmla="*/ 0 w 58769"/>
                  <a:gd name="connsiteY1" fmla="*/ 47530 h 66198"/>
                  <a:gd name="connsiteX2" fmla="*/ 21336 w 58769"/>
                  <a:gd name="connsiteY2" fmla="*/ 28003 h 66198"/>
                  <a:gd name="connsiteX3" fmla="*/ 38481 w 58769"/>
                  <a:gd name="connsiteY3" fmla="*/ 25622 h 66198"/>
                  <a:gd name="connsiteX4" fmla="*/ 41434 w 58769"/>
                  <a:gd name="connsiteY4" fmla="*/ 18859 h 66198"/>
                  <a:gd name="connsiteX5" fmla="*/ 27432 w 58769"/>
                  <a:gd name="connsiteY5" fmla="*/ 9334 h 66198"/>
                  <a:gd name="connsiteX6" fmla="*/ 12764 w 58769"/>
                  <a:gd name="connsiteY6" fmla="*/ 20860 h 66198"/>
                  <a:gd name="connsiteX7" fmla="*/ 2858 w 58769"/>
                  <a:gd name="connsiteY7" fmla="*/ 20860 h 66198"/>
                  <a:gd name="connsiteX8" fmla="*/ 2858 w 58769"/>
                  <a:gd name="connsiteY8" fmla="*/ 20383 h 66198"/>
                  <a:gd name="connsiteX9" fmla="*/ 27718 w 58769"/>
                  <a:gd name="connsiteY9" fmla="*/ 0 h 66198"/>
                  <a:gd name="connsiteX10" fmla="*/ 52006 w 58769"/>
                  <a:gd name="connsiteY10" fmla="*/ 19241 h 66198"/>
                  <a:gd name="connsiteX11" fmla="*/ 52006 w 58769"/>
                  <a:gd name="connsiteY11" fmla="*/ 50482 h 66198"/>
                  <a:gd name="connsiteX12" fmla="*/ 56007 w 58769"/>
                  <a:gd name="connsiteY12" fmla="*/ 56769 h 66198"/>
                  <a:gd name="connsiteX13" fmla="*/ 58769 w 58769"/>
                  <a:gd name="connsiteY13" fmla="*/ 56388 h 66198"/>
                  <a:gd name="connsiteX14" fmla="*/ 58769 w 58769"/>
                  <a:gd name="connsiteY14" fmla="*/ 64484 h 66198"/>
                  <a:gd name="connsiteX15" fmla="*/ 52673 w 58769"/>
                  <a:gd name="connsiteY15" fmla="*/ 65437 h 66198"/>
                  <a:gd name="connsiteX16" fmla="*/ 42196 w 58769"/>
                  <a:gd name="connsiteY16" fmla="*/ 56293 h 66198"/>
                  <a:gd name="connsiteX17" fmla="*/ 42196 w 58769"/>
                  <a:gd name="connsiteY17" fmla="*/ 55912 h 66198"/>
                  <a:gd name="connsiteX18" fmla="*/ 20193 w 58769"/>
                  <a:gd name="connsiteY18" fmla="*/ 66103 h 66198"/>
                  <a:gd name="connsiteX19" fmla="*/ 21527 w 58769"/>
                  <a:gd name="connsiteY19" fmla="*/ 36767 h 66198"/>
                  <a:gd name="connsiteX20" fmla="*/ 10858 w 58769"/>
                  <a:gd name="connsiteY20" fmla="*/ 47244 h 66198"/>
                  <a:gd name="connsiteX21" fmla="*/ 22003 w 58769"/>
                  <a:gd name="connsiteY21" fmla="*/ 56864 h 66198"/>
                  <a:gd name="connsiteX22" fmla="*/ 41339 w 58769"/>
                  <a:gd name="connsiteY22" fmla="*/ 41719 h 66198"/>
                  <a:gd name="connsiteX23" fmla="*/ 41339 w 58769"/>
                  <a:gd name="connsiteY23" fmla="*/ 32385 h 66198"/>
                  <a:gd name="connsiteX24" fmla="*/ 21527 w 58769"/>
                  <a:gd name="connsiteY24" fmla="*/ 36671 h 66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8769" h="66198">
                    <a:moveTo>
                      <a:pt x="20288" y="66199"/>
                    </a:moveTo>
                    <a:cubicBezTo>
                      <a:pt x="7429" y="66199"/>
                      <a:pt x="0" y="59055"/>
                      <a:pt x="0" y="47530"/>
                    </a:cubicBezTo>
                    <a:cubicBezTo>
                      <a:pt x="0" y="36004"/>
                      <a:pt x="7049" y="29813"/>
                      <a:pt x="21336" y="28003"/>
                    </a:cubicBezTo>
                    <a:cubicBezTo>
                      <a:pt x="30004" y="26956"/>
                      <a:pt x="35909" y="26670"/>
                      <a:pt x="38481" y="25622"/>
                    </a:cubicBezTo>
                    <a:cubicBezTo>
                      <a:pt x="41339" y="24479"/>
                      <a:pt x="41434" y="23050"/>
                      <a:pt x="41434" y="18859"/>
                    </a:cubicBezTo>
                    <a:cubicBezTo>
                      <a:pt x="41434" y="12573"/>
                      <a:pt x="36767" y="9334"/>
                      <a:pt x="27432" y="9334"/>
                    </a:cubicBezTo>
                    <a:cubicBezTo>
                      <a:pt x="18098" y="9334"/>
                      <a:pt x="12764" y="13430"/>
                      <a:pt x="12764" y="20860"/>
                    </a:cubicBezTo>
                    <a:lnTo>
                      <a:pt x="2858" y="20860"/>
                    </a:lnTo>
                    <a:lnTo>
                      <a:pt x="2858" y="20383"/>
                    </a:lnTo>
                    <a:cubicBezTo>
                      <a:pt x="2858" y="7906"/>
                      <a:pt x="12097" y="0"/>
                      <a:pt x="27718" y="0"/>
                    </a:cubicBezTo>
                    <a:cubicBezTo>
                      <a:pt x="44387" y="0"/>
                      <a:pt x="52006" y="6096"/>
                      <a:pt x="52006" y="19241"/>
                    </a:cubicBezTo>
                    <a:lnTo>
                      <a:pt x="52006" y="50482"/>
                    </a:lnTo>
                    <a:cubicBezTo>
                      <a:pt x="52006" y="54769"/>
                      <a:pt x="52388" y="56769"/>
                      <a:pt x="56007" y="56769"/>
                    </a:cubicBezTo>
                    <a:cubicBezTo>
                      <a:pt x="56769" y="56769"/>
                      <a:pt x="57531" y="56674"/>
                      <a:pt x="58769" y="56388"/>
                    </a:cubicBezTo>
                    <a:lnTo>
                      <a:pt x="58769" y="64484"/>
                    </a:lnTo>
                    <a:cubicBezTo>
                      <a:pt x="56483" y="65056"/>
                      <a:pt x="54578" y="65437"/>
                      <a:pt x="52673" y="65437"/>
                    </a:cubicBezTo>
                    <a:cubicBezTo>
                      <a:pt x="45625" y="65437"/>
                      <a:pt x="42196" y="62293"/>
                      <a:pt x="42196" y="56293"/>
                    </a:cubicBezTo>
                    <a:lnTo>
                      <a:pt x="42196" y="55912"/>
                    </a:lnTo>
                    <a:cubicBezTo>
                      <a:pt x="35814" y="62674"/>
                      <a:pt x="28480" y="66103"/>
                      <a:pt x="20193" y="66103"/>
                    </a:cubicBezTo>
                    <a:moveTo>
                      <a:pt x="21527" y="36767"/>
                    </a:moveTo>
                    <a:cubicBezTo>
                      <a:pt x="14002" y="37909"/>
                      <a:pt x="10858" y="40957"/>
                      <a:pt x="10858" y="47244"/>
                    </a:cubicBezTo>
                    <a:cubicBezTo>
                      <a:pt x="10858" y="53530"/>
                      <a:pt x="14764" y="56864"/>
                      <a:pt x="22003" y="56864"/>
                    </a:cubicBezTo>
                    <a:cubicBezTo>
                      <a:pt x="33433" y="56864"/>
                      <a:pt x="41339" y="50482"/>
                      <a:pt x="41339" y="41719"/>
                    </a:cubicBezTo>
                    <a:lnTo>
                      <a:pt x="41339" y="32385"/>
                    </a:lnTo>
                    <a:cubicBezTo>
                      <a:pt x="35719" y="35338"/>
                      <a:pt x="28956" y="35528"/>
                      <a:pt x="21527" y="3667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8" name="Forme libre : forme 97">
                <a:extLst>
                  <a:ext uri="{FF2B5EF4-FFF2-40B4-BE49-F238E27FC236}">
                    <a16:creationId xmlns:a16="http://schemas.microsoft.com/office/drawing/2014/main" id="{81A6569E-ABC1-4280-9119-CCD99D7E9400}"/>
                  </a:ext>
                </a:extLst>
              </p:cNvPr>
              <p:cNvSpPr/>
              <p:nvPr/>
            </p:nvSpPr>
            <p:spPr>
              <a:xfrm>
                <a:off x="2113216" y="6425563"/>
                <a:ext cx="30099" cy="63627"/>
              </a:xfrm>
              <a:custGeom>
                <a:avLst/>
                <a:gdLst>
                  <a:gd name="connsiteX0" fmla="*/ 0 w 30099"/>
                  <a:gd name="connsiteY0" fmla="*/ 1238 h 63627"/>
                  <a:gd name="connsiteX1" fmla="*/ 10096 w 30099"/>
                  <a:gd name="connsiteY1" fmla="*/ 1238 h 63627"/>
                  <a:gd name="connsiteX2" fmla="*/ 10096 w 30099"/>
                  <a:gd name="connsiteY2" fmla="*/ 12478 h 63627"/>
                  <a:gd name="connsiteX3" fmla="*/ 27337 w 30099"/>
                  <a:gd name="connsiteY3" fmla="*/ 0 h 63627"/>
                  <a:gd name="connsiteX4" fmla="*/ 30099 w 30099"/>
                  <a:gd name="connsiteY4" fmla="*/ 95 h 63627"/>
                  <a:gd name="connsiteX5" fmla="*/ 30099 w 30099"/>
                  <a:gd name="connsiteY5" fmla="*/ 11144 h 63627"/>
                  <a:gd name="connsiteX6" fmla="*/ 27622 w 30099"/>
                  <a:gd name="connsiteY6" fmla="*/ 11049 h 63627"/>
                  <a:gd name="connsiteX7" fmla="*/ 10477 w 30099"/>
                  <a:gd name="connsiteY7" fmla="*/ 28956 h 63627"/>
                  <a:gd name="connsiteX8" fmla="*/ 10477 w 30099"/>
                  <a:gd name="connsiteY8" fmla="*/ 63627 h 63627"/>
                  <a:gd name="connsiteX9" fmla="*/ 0 w 30099"/>
                  <a:gd name="connsiteY9" fmla="*/ 63627 h 63627"/>
                  <a:gd name="connsiteX10" fmla="*/ 0 w 30099"/>
                  <a:gd name="connsiteY10" fmla="*/ 1333 h 63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099" h="63627">
                    <a:moveTo>
                      <a:pt x="0" y="1238"/>
                    </a:moveTo>
                    <a:lnTo>
                      <a:pt x="10096" y="1238"/>
                    </a:lnTo>
                    <a:lnTo>
                      <a:pt x="10096" y="12478"/>
                    </a:lnTo>
                    <a:cubicBezTo>
                      <a:pt x="13430" y="4000"/>
                      <a:pt x="19145" y="0"/>
                      <a:pt x="27337" y="0"/>
                    </a:cubicBezTo>
                    <a:cubicBezTo>
                      <a:pt x="28289" y="0"/>
                      <a:pt x="29146" y="0"/>
                      <a:pt x="30099" y="95"/>
                    </a:cubicBezTo>
                    <a:lnTo>
                      <a:pt x="30099" y="11144"/>
                    </a:lnTo>
                    <a:cubicBezTo>
                      <a:pt x="29242" y="11049"/>
                      <a:pt x="28384" y="11049"/>
                      <a:pt x="27622" y="11049"/>
                    </a:cubicBezTo>
                    <a:cubicBezTo>
                      <a:pt x="16478" y="11049"/>
                      <a:pt x="10477" y="17240"/>
                      <a:pt x="10477" y="28956"/>
                    </a:cubicBezTo>
                    <a:lnTo>
                      <a:pt x="10477" y="63627"/>
                    </a:lnTo>
                    <a:lnTo>
                      <a:pt x="0" y="63627"/>
                    </a:lnTo>
                    <a:lnTo>
                      <a:pt x="0" y="133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9" name="Forme libre : forme 98">
                <a:extLst>
                  <a:ext uri="{FF2B5EF4-FFF2-40B4-BE49-F238E27FC236}">
                    <a16:creationId xmlns:a16="http://schemas.microsoft.com/office/drawing/2014/main" id="{C5F776D3-0249-4E7E-8337-8513D0BF4C3F}"/>
                  </a:ext>
                </a:extLst>
              </p:cNvPr>
              <p:cNvSpPr/>
              <p:nvPr/>
            </p:nvSpPr>
            <p:spPr>
              <a:xfrm>
                <a:off x="2146934" y="6409370"/>
                <a:ext cx="30956" cy="80486"/>
              </a:xfrm>
              <a:custGeom>
                <a:avLst/>
                <a:gdLst>
                  <a:gd name="connsiteX0" fmla="*/ 25241 w 30956"/>
                  <a:gd name="connsiteY0" fmla="*/ 70961 h 80486"/>
                  <a:gd name="connsiteX1" fmla="*/ 30861 w 30956"/>
                  <a:gd name="connsiteY1" fmla="*/ 70580 h 80486"/>
                  <a:gd name="connsiteX2" fmla="*/ 30861 w 30956"/>
                  <a:gd name="connsiteY2" fmla="*/ 79534 h 80486"/>
                  <a:gd name="connsiteX3" fmla="*/ 22574 w 30956"/>
                  <a:gd name="connsiteY3" fmla="*/ 80486 h 80486"/>
                  <a:gd name="connsiteX4" fmla="*/ 9239 w 30956"/>
                  <a:gd name="connsiteY4" fmla="*/ 67532 h 80486"/>
                  <a:gd name="connsiteX5" fmla="*/ 9239 w 30956"/>
                  <a:gd name="connsiteY5" fmla="*/ 25718 h 80486"/>
                  <a:gd name="connsiteX6" fmla="*/ 0 w 30956"/>
                  <a:gd name="connsiteY6" fmla="*/ 25718 h 80486"/>
                  <a:gd name="connsiteX7" fmla="*/ 0 w 30956"/>
                  <a:gd name="connsiteY7" fmla="*/ 17431 h 80486"/>
                  <a:gd name="connsiteX8" fmla="*/ 9239 w 30956"/>
                  <a:gd name="connsiteY8" fmla="*/ 17431 h 80486"/>
                  <a:gd name="connsiteX9" fmla="*/ 9239 w 30956"/>
                  <a:gd name="connsiteY9" fmla="*/ 0 h 80486"/>
                  <a:gd name="connsiteX10" fmla="*/ 19717 w 30956"/>
                  <a:gd name="connsiteY10" fmla="*/ 0 h 80486"/>
                  <a:gd name="connsiteX11" fmla="*/ 19717 w 30956"/>
                  <a:gd name="connsiteY11" fmla="*/ 17431 h 80486"/>
                  <a:gd name="connsiteX12" fmla="*/ 30956 w 30956"/>
                  <a:gd name="connsiteY12" fmla="*/ 17431 h 80486"/>
                  <a:gd name="connsiteX13" fmla="*/ 30956 w 30956"/>
                  <a:gd name="connsiteY13" fmla="*/ 25718 h 80486"/>
                  <a:gd name="connsiteX14" fmla="*/ 19717 w 30956"/>
                  <a:gd name="connsiteY14" fmla="*/ 25718 h 80486"/>
                  <a:gd name="connsiteX15" fmla="*/ 19717 w 30956"/>
                  <a:gd name="connsiteY15" fmla="*/ 63913 h 80486"/>
                  <a:gd name="connsiteX16" fmla="*/ 25337 w 30956"/>
                  <a:gd name="connsiteY16" fmla="*/ 70961 h 80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956" h="80486">
                    <a:moveTo>
                      <a:pt x="25241" y="70961"/>
                    </a:moveTo>
                    <a:cubicBezTo>
                      <a:pt x="26384" y="70961"/>
                      <a:pt x="28194" y="70866"/>
                      <a:pt x="30861" y="70580"/>
                    </a:cubicBezTo>
                    <a:lnTo>
                      <a:pt x="30861" y="79534"/>
                    </a:lnTo>
                    <a:cubicBezTo>
                      <a:pt x="27623" y="80105"/>
                      <a:pt x="24765" y="80486"/>
                      <a:pt x="22574" y="80486"/>
                    </a:cubicBezTo>
                    <a:cubicBezTo>
                      <a:pt x="12573" y="80486"/>
                      <a:pt x="9239" y="77057"/>
                      <a:pt x="9239" y="67532"/>
                    </a:cubicBezTo>
                    <a:lnTo>
                      <a:pt x="9239" y="25718"/>
                    </a:lnTo>
                    <a:lnTo>
                      <a:pt x="0" y="25718"/>
                    </a:lnTo>
                    <a:lnTo>
                      <a:pt x="0" y="17431"/>
                    </a:lnTo>
                    <a:lnTo>
                      <a:pt x="9239" y="17431"/>
                    </a:lnTo>
                    <a:lnTo>
                      <a:pt x="9239" y="0"/>
                    </a:lnTo>
                    <a:lnTo>
                      <a:pt x="19717" y="0"/>
                    </a:lnTo>
                    <a:lnTo>
                      <a:pt x="19717" y="17431"/>
                    </a:lnTo>
                    <a:lnTo>
                      <a:pt x="30956" y="17431"/>
                    </a:lnTo>
                    <a:lnTo>
                      <a:pt x="30956" y="25718"/>
                    </a:lnTo>
                    <a:lnTo>
                      <a:pt x="19717" y="25718"/>
                    </a:lnTo>
                    <a:lnTo>
                      <a:pt x="19717" y="63913"/>
                    </a:lnTo>
                    <a:cubicBezTo>
                      <a:pt x="19717" y="69056"/>
                      <a:pt x="20669" y="70961"/>
                      <a:pt x="25337" y="7096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0" name="Forme libre : forme 99">
                <a:extLst>
                  <a:ext uri="{FF2B5EF4-FFF2-40B4-BE49-F238E27FC236}">
                    <a16:creationId xmlns:a16="http://schemas.microsoft.com/office/drawing/2014/main" id="{0C5BDB3E-3659-47FD-8463-CB02EDE8D855}"/>
                  </a:ext>
                </a:extLst>
              </p:cNvPr>
              <p:cNvSpPr/>
              <p:nvPr/>
            </p:nvSpPr>
            <p:spPr>
              <a:xfrm>
                <a:off x="2186368" y="6424705"/>
                <a:ext cx="56102" cy="66293"/>
              </a:xfrm>
              <a:custGeom>
                <a:avLst/>
                <a:gdLst>
                  <a:gd name="connsiteX0" fmla="*/ 55245 w 56102"/>
                  <a:gd name="connsiteY0" fmla="*/ 44196 h 66293"/>
                  <a:gd name="connsiteX1" fmla="*/ 28004 w 56102"/>
                  <a:gd name="connsiteY1" fmla="*/ 66294 h 66293"/>
                  <a:gd name="connsiteX2" fmla="*/ 0 w 56102"/>
                  <a:gd name="connsiteY2" fmla="*/ 33814 h 66293"/>
                  <a:gd name="connsiteX3" fmla="*/ 28004 w 56102"/>
                  <a:gd name="connsiteY3" fmla="*/ 0 h 66293"/>
                  <a:gd name="connsiteX4" fmla="*/ 56102 w 56102"/>
                  <a:gd name="connsiteY4" fmla="*/ 31528 h 66293"/>
                  <a:gd name="connsiteX5" fmla="*/ 56007 w 56102"/>
                  <a:gd name="connsiteY5" fmla="*/ 36195 h 66293"/>
                  <a:gd name="connsiteX6" fmla="*/ 10954 w 56102"/>
                  <a:gd name="connsiteY6" fmla="*/ 36195 h 66293"/>
                  <a:gd name="connsiteX7" fmla="*/ 28956 w 56102"/>
                  <a:gd name="connsiteY7" fmla="*/ 56769 h 66293"/>
                  <a:gd name="connsiteX8" fmla="*/ 44863 w 56102"/>
                  <a:gd name="connsiteY8" fmla="*/ 44196 h 66293"/>
                  <a:gd name="connsiteX9" fmla="*/ 55245 w 56102"/>
                  <a:gd name="connsiteY9" fmla="*/ 44196 h 66293"/>
                  <a:gd name="connsiteX10" fmla="*/ 45149 w 56102"/>
                  <a:gd name="connsiteY10" fmla="*/ 27527 h 66293"/>
                  <a:gd name="connsiteX11" fmla="*/ 28385 w 56102"/>
                  <a:gd name="connsiteY11" fmla="*/ 9334 h 66293"/>
                  <a:gd name="connsiteX12" fmla="*/ 10954 w 56102"/>
                  <a:gd name="connsiteY12" fmla="*/ 27527 h 66293"/>
                  <a:gd name="connsiteX13" fmla="*/ 45149 w 56102"/>
                  <a:gd name="connsiteY13" fmla="*/ 27527 h 66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6102" h="66293">
                    <a:moveTo>
                      <a:pt x="55245" y="44196"/>
                    </a:moveTo>
                    <a:cubicBezTo>
                      <a:pt x="52959" y="58007"/>
                      <a:pt x="42577" y="66294"/>
                      <a:pt x="28004" y="66294"/>
                    </a:cubicBezTo>
                    <a:cubicBezTo>
                      <a:pt x="10858" y="66294"/>
                      <a:pt x="0" y="54007"/>
                      <a:pt x="0" y="33814"/>
                    </a:cubicBezTo>
                    <a:cubicBezTo>
                      <a:pt x="0" y="12287"/>
                      <a:pt x="10858" y="0"/>
                      <a:pt x="28004" y="0"/>
                    </a:cubicBezTo>
                    <a:cubicBezTo>
                      <a:pt x="45149" y="0"/>
                      <a:pt x="56102" y="11335"/>
                      <a:pt x="56102" y="31528"/>
                    </a:cubicBezTo>
                    <a:cubicBezTo>
                      <a:pt x="56102" y="33052"/>
                      <a:pt x="56102" y="34671"/>
                      <a:pt x="56007" y="36195"/>
                    </a:cubicBezTo>
                    <a:lnTo>
                      <a:pt x="10954" y="36195"/>
                    </a:lnTo>
                    <a:cubicBezTo>
                      <a:pt x="11144" y="49435"/>
                      <a:pt x="17907" y="56769"/>
                      <a:pt x="28956" y="56769"/>
                    </a:cubicBezTo>
                    <a:cubicBezTo>
                      <a:pt x="37529" y="56769"/>
                      <a:pt x="43244" y="52292"/>
                      <a:pt x="44863" y="44196"/>
                    </a:cubicBezTo>
                    <a:lnTo>
                      <a:pt x="55245" y="44196"/>
                    </a:lnTo>
                    <a:close/>
                    <a:moveTo>
                      <a:pt x="45149" y="27527"/>
                    </a:moveTo>
                    <a:cubicBezTo>
                      <a:pt x="45053" y="15716"/>
                      <a:pt x="38957" y="9334"/>
                      <a:pt x="28385" y="9334"/>
                    </a:cubicBezTo>
                    <a:cubicBezTo>
                      <a:pt x="17812" y="9334"/>
                      <a:pt x="11906" y="15621"/>
                      <a:pt x="10954" y="27527"/>
                    </a:cubicBezTo>
                    <a:lnTo>
                      <a:pt x="45149" y="2752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1" name="Forme libre : forme 100">
                <a:extLst>
                  <a:ext uri="{FF2B5EF4-FFF2-40B4-BE49-F238E27FC236}">
                    <a16:creationId xmlns:a16="http://schemas.microsoft.com/office/drawing/2014/main" id="{3B8A653C-82F3-4539-923A-814BBDA65B38}"/>
                  </a:ext>
                </a:extLst>
              </p:cNvPr>
              <p:cNvSpPr/>
              <p:nvPr/>
            </p:nvSpPr>
            <p:spPr>
              <a:xfrm>
                <a:off x="2255996" y="6425182"/>
                <a:ext cx="86391" cy="63912"/>
              </a:xfrm>
              <a:custGeom>
                <a:avLst/>
                <a:gdLst>
                  <a:gd name="connsiteX0" fmla="*/ 75914 w 86391"/>
                  <a:gd name="connsiteY0" fmla="*/ 25527 h 63912"/>
                  <a:gd name="connsiteX1" fmla="*/ 64484 w 86391"/>
                  <a:gd name="connsiteY1" fmla="*/ 9239 h 63912"/>
                  <a:gd name="connsiteX2" fmla="*/ 48482 w 86391"/>
                  <a:gd name="connsiteY2" fmla="*/ 27146 h 63912"/>
                  <a:gd name="connsiteX3" fmla="*/ 48482 w 86391"/>
                  <a:gd name="connsiteY3" fmla="*/ 63913 h 63912"/>
                  <a:gd name="connsiteX4" fmla="*/ 37910 w 86391"/>
                  <a:gd name="connsiteY4" fmla="*/ 63913 h 63912"/>
                  <a:gd name="connsiteX5" fmla="*/ 37910 w 86391"/>
                  <a:gd name="connsiteY5" fmla="*/ 25527 h 63912"/>
                  <a:gd name="connsiteX6" fmla="*/ 26479 w 86391"/>
                  <a:gd name="connsiteY6" fmla="*/ 9239 h 63912"/>
                  <a:gd name="connsiteX7" fmla="*/ 10478 w 86391"/>
                  <a:gd name="connsiteY7" fmla="*/ 27146 h 63912"/>
                  <a:gd name="connsiteX8" fmla="*/ 10478 w 86391"/>
                  <a:gd name="connsiteY8" fmla="*/ 63913 h 63912"/>
                  <a:gd name="connsiteX9" fmla="*/ 0 w 86391"/>
                  <a:gd name="connsiteY9" fmla="*/ 63913 h 63912"/>
                  <a:gd name="connsiteX10" fmla="*/ 0 w 86391"/>
                  <a:gd name="connsiteY10" fmla="*/ 1619 h 63912"/>
                  <a:gd name="connsiteX11" fmla="*/ 10001 w 86391"/>
                  <a:gd name="connsiteY11" fmla="*/ 1619 h 63912"/>
                  <a:gd name="connsiteX12" fmla="*/ 10001 w 86391"/>
                  <a:gd name="connsiteY12" fmla="*/ 10382 h 63912"/>
                  <a:gd name="connsiteX13" fmla="*/ 29432 w 86391"/>
                  <a:gd name="connsiteY13" fmla="*/ 0 h 63912"/>
                  <a:gd name="connsiteX14" fmla="*/ 46482 w 86391"/>
                  <a:gd name="connsiteY14" fmla="*/ 9811 h 63912"/>
                  <a:gd name="connsiteX15" fmla="*/ 66485 w 86391"/>
                  <a:gd name="connsiteY15" fmla="*/ 0 h 63912"/>
                  <a:gd name="connsiteX16" fmla="*/ 83915 w 86391"/>
                  <a:gd name="connsiteY16" fmla="*/ 8477 h 63912"/>
                  <a:gd name="connsiteX17" fmla="*/ 86392 w 86391"/>
                  <a:gd name="connsiteY17" fmla="*/ 24670 h 63912"/>
                  <a:gd name="connsiteX18" fmla="*/ 86392 w 86391"/>
                  <a:gd name="connsiteY18" fmla="*/ 63818 h 63912"/>
                  <a:gd name="connsiteX19" fmla="*/ 75914 w 86391"/>
                  <a:gd name="connsiteY19" fmla="*/ 63818 h 63912"/>
                  <a:gd name="connsiteX20" fmla="*/ 75914 w 86391"/>
                  <a:gd name="connsiteY20" fmla="*/ 25432 h 63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6391" h="63912">
                    <a:moveTo>
                      <a:pt x="75914" y="25527"/>
                    </a:moveTo>
                    <a:cubicBezTo>
                      <a:pt x="75914" y="14478"/>
                      <a:pt x="73914" y="9239"/>
                      <a:pt x="64484" y="9239"/>
                    </a:cubicBezTo>
                    <a:cubicBezTo>
                      <a:pt x="54483" y="9239"/>
                      <a:pt x="48482" y="15716"/>
                      <a:pt x="48482" y="27146"/>
                    </a:cubicBezTo>
                    <a:lnTo>
                      <a:pt x="48482" y="63913"/>
                    </a:lnTo>
                    <a:lnTo>
                      <a:pt x="37910" y="63913"/>
                    </a:lnTo>
                    <a:lnTo>
                      <a:pt x="37910" y="25527"/>
                    </a:lnTo>
                    <a:cubicBezTo>
                      <a:pt x="37910" y="14478"/>
                      <a:pt x="35909" y="9239"/>
                      <a:pt x="26479" y="9239"/>
                    </a:cubicBezTo>
                    <a:cubicBezTo>
                      <a:pt x="16574" y="9239"/>
                      <a:pt x="10478" y="15811"/>
                      <a:pt x="10478" y="27146"/>
                    </a:cubicBezTo>
                    <a:lnTo>
                      <a:pt x="10478" y="63913"/>
                    </a:lnTo>
                    <a:lnTo>
                      <a:pt x="0" y="63913"/>
                    </a:lnTo>
                    <a:lnTo>
                      <a:pt x="0" y="1619"/>
                    </a:lnTo>
                    <a:lnTo>
                      <a:pt x="10001" y="1619"/>
                    </a:lnTo>
                    <a:lnTo>
                      <a:pt x="10001" y="10382"/>
                    </a:lnTo>
                    <a:cubicBezTo>
                      <a:pt x="14669" y="3334"/>
                      <a:pt x="20860" y="0"/>
                      <a:pt x="29432" y="0"/>
                    </a:cubicBezTo>
                    <a:cubicBezTo>
                      <a:pt x="37338" y="0"/>
                      <a:pt x="42577" y="3143"/>
                      <a:pt x="46482" y="9811"/>
                    </a:cubicBezTo>
                    <a:cubicBezTo>
                      <a:pt x="51816" y="3143"/>
                      <a:pt x="58007" y="0"/>
                      <a:pt x="66485" y="0"/>
                    </a:cubicBezTo>
                    <a:cubicBezTo>
                      <a:pt x="74962" y="0"/>
                      <a:pt x="80772" y="3143"/>
                      <a:pt x="83915" y="8477"/>
                    </a:cubicBezTo>
                    <a:cubicBezTo>
                      <a:pt x="86297" y="12764"/>
                      <a:pt x="86392" y="18002"/>
                      <a:pt x="86392" y="24670"/>
                    </a:cubicBezTo>
                    <a:lnTo>
                      <a:pt x="86392" y="63818"/>
                    </a:lnTo>
                    <a:lnTo>
                      <a:pt x="75914" y="63818"/>
                    </a:lnTo>
                    <a:lnTo>
                      <a:pt x="75914" y="254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2" name="Forme libre : forme 101">
                <a:extLst>
                  <a:ext uri="{FF2B5EF4-FFF2-40B4-BE49-F238E27FC236}">
                    <a16:creationId xmlns:a16="http://schemas.microsoft.com/office/drawing/2014/main" id="{3BAC8459-4EB4-4AED-8BCC-D5CE9476F91E}"/>
                  </a:ext>
                </a:extLst>
              </p:cNvPr>
              <p:cNvSpPr/>
              <p:nvPr/>
            </p:nvSpPr>
            <p:spPr>
              <a:xfrm>
                <a:off x="2356770" y="6424705"/>
                <a:ext cx="56102" cy="66293"/>
              </a:xfrm>
              <a:custGeom>
                <a:avLst/>
                <a:gdLst>
                  <a:gd name="connsiteX0" fmla="*/ 55245 w 56102"/>
                  <a:gd name="connsiteY0" fmla="*/ 44196 h 66293"/>
                  <a:gd name="connsiteX1" fmla="*/ 28004 w 56102"/>
                  <a:gd name="connsiteY1" fmla="*/ 66294 h 66293"/>
                  <a:gd name="connsiteX2" fmla="*/ 0 w 56102"/>
                  <a:gd name="connsiteY2" fmla="*/ 33814 h 66293"/>
                  <a:gd name="connsiteX3" fmla="*/ 28004 w 56102"/>
                  <a:gd name="connsiteY3" fmla="*/ 0 h 66293"/>
                  <a:gd name="connsiteX4" fmla="*/ 56102 w 56102"/>
                  <a:gd name="connsiteY4" fmla="*/ 31528 h 66293"/>
                  <a:gd name="connsiteX5" fmla="*/ 56007 w 56102"/>
                  <a:gd name="connsiteY5" fmla="*/ 36195 h 66293"/>
                  <a:gd name="connsiteX6" fmla="*/ 10954 w 56102"/>
                  <a:gd name="connsiteY6" fmla="*/ 36195 h 66293"/>
                  <a:gd name="connsiteX7" fmla="*/ 28956 w 56102"/>
                  <a:gd name="connsiteY7" fmla="*/ 56769 h 66293"/>
                  <a:gd name="connsiteX8" fmla="*/ 44863 w 56102"/>
                  <a:gd name="connsiteY8" fmla="*/ 44196 h 66293"/>
                  <a:gd name="connsiteX9" fmla="*/ 55245 w 56102"/>
                  <a:gd name="connsiteY9" fmla="*/ 44196 h 66293"/>
                  <a:gd name="connsiteX10" fmla="*/ 45149 w 56102"/>
                  <a:gd name="connsiteY10" fmla="*/ 27527 h 66293"/>
                  <a:gd name="connsiteX11" fmla="*/ 28385 w 56102"/>
                  <a:gd name="connsiteY11" fmla="*/ 9334 h 66293"/>
                  <a:gd name="connsiteX12" fmla="*/ 10954 w 56102"/>
                  <a:gd name="connsiteY12" fmla="*/ 27527 h 66293"/>
                  <a:gd name="connsiteX13" fmla="*/ 45149 w 56102"/>
                  <a:gd name="connsiteY13" fmla="*/ 27527 h 66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6102" h="66293">
                    <a:moveTo>
                      <a:pt x="55245" y="44196"/>
                    </a:moveTo>
                    <a:cubicBezTo>
                      <a:pt x="52959" y="58007"/>
                      <a:pt x="42577" y="66294"/>
                      <a:pt x="28004" y="66294"/>
                    </a:cubicBezTo>
                    <a:cubicBezTo>
                      <a:pt x="10858" y="66294"/>
                      <a:pt x="0" y="54007"/>
                      <a:pt x="0" y="33814"/>
                    </a:cubicBezTo>
                    <a:cubicBezTo>
                      <a:pt x="0" y="12287"/>
                      <a:pt x="10858" y="0"/>
                      <a:pt x="28004" y="0"/>
                    </a:cubicBezTo>
                    <a:cubicBezTo>
                      <a:pt x="45149" y="0"/>
                      <a:pt x="56102" y="11335"/>
                      <a:pt x="56102" y="31528"/>
                    </a:cubicBezTo>
                    <a:cubicBezTo>
                      <a:pt x="56102" y="33052"/>
                      <a:pt x="56102" y="34671"/>
                      <a:pt x="56007" y="36195"/>
                    </a:cubicBezTo>
                    <a:lnTo>
                      <a:pt x="10954" y="36195"/>
                    </a:lnTo>
                    <a:cubicBezTo>
                      <a:pt x="11240" y="49435"/>
                      <a:pt x="17907" y="56769"/>
                      <a:pt x="28956" y="56769"/>
                    </a:cubicBezTo>
                    <a:cubicBezTo>
                      <a:pt x="37529" y="56769"/>
                      <a:pt x="43244" y="52292"/>
                      <a:pt x="44863" y="44196"/>
                    </a:cubicBezTo>
                    <a:lnTo>
                      <a:pt x="55245" y="44196"/>
                    </a:lnTo>
                    <a:close/>
                    <a:moveTo>
                      <a:pt x="45149" y="27527"/>
                    </a:moveTo>
                    <a:cubicBezTo>
                      <a:pt x="45053" y="15716"/>
                      <a:pt x="38957" y="9334"/>
                      <a:pt x="28385" y="9334"/>
                    </a:cubicBezTo>
                    <a:cubicBezTo>
                      <a:pt x="17812" y="9334"/>
                      <a:pt x="11906" y="15621"/>
                      <a:pt x="10954" y="27527"/>
                    </a:cubicBezTo>
                    <a:lnTo>
                      <a:pt x="45149" y="2752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3" name="Forme libre : forme 102">
                <a:extLst>
                  <a:ext uri="{FF2B5EF4-FFF2-40B4-BE49-F238E27FC236}">
                    <a16:creationId xmlns:a16="http://schemas.microsoft.com/office/drawing/2014/main" id="{12FDC20D-A379-4412-A727-580ADB179F3C}"/>
                  </a:ext>
                </a:extLst>
              </p:cNvPr>
              <p:cNvSpPr/>
              <p:nvPr/>
            </p:nvSpPr>
            <p:spPr>
              <a:xfrm>
                <a:off x="2426493" y="6425277"/>
                <a:ext cx="52006" cy="63912"/>
              </a:xfrm>
              <a:custGeom>
                <a:avLst/>
                <a:gdLst>
                  <a:gd name="connsiteX0" fmla="*/ 41434 w 52006"/>
                  <a:gd name="connsiteY0" fmla="*/ 25432 h 63912"/>
                  <a:gd name="connsiteX1" fmla="*/ 28956 w 52006"/>
                  <a:gd name="connsiteY1" fmla="*/ 9239 h 63912"/>
                  <a:gd name="connsiteX2" fmla="*/ 10477 w 52006"/>
                  <a:gd name="connsiteY2" fmla="*/ 28289 h 63912"/>
                  <a:gd name="connsiteX3" fmla="*/ 10477 w 52006"/>
                  <a:gd name="connsiteY3" fmla="*/ 63818 h 63912"/>
                  <a:gd name="connsiteX4" fmla="*/ 0 w 52006"/>
                  <a:gd name="connsiteY4" fmla="*/ 63818 h 63912"/>
                  <a:gd name="connsiteX5" fmla="*/ 0 w 52006"/>
                  <a:gd name="connsiteY5" fmla="*/ 1524 h 63912"/>
                  <a:gd name="connsiteX6" fmla="*/ 10001 w 52006"/>
                  <a:gd name="connsiteY6" fmla="*/ 1524 h 63912"/>
                  <a:gd name="connsiteX7" fmla="*/ 10001 w 52006"/>
                  <a:gd name="connsiteY7" fmla="*/ 10573 h 63912"/>
                  <a:gd name="connsiteX8" fmla="*/ 30004 w 52006"/>
                  <a:gd name="connsiteY8" fmla="*/ 0 h 63912"/>
                  <a:gd name="connsiteX9" fmla="*/ 49244 w 52006"/>
                  <a:gd name="connsiteY9" fmla="*/ 8477 h 63912"/>
                  <a:gd name="connsiteX10" fmla="*/ 52006 w 52006"/>
                  <a:gd name="connsiteY10" fmla="*/ 23527 h 63912"/>
                  <a:gd name="connsiteX11" fmla="*/ 52006 w 52006"/>
                  <a:gd name="connsiteY11" fmla="*/ 63913 h 63912"/>
                  <a:gd name="connsiteX12" fmla="*/ 41434 w 52006"/>
                  <a:gd name="connsiteY12" fmla="*/ 63913 h 63912"/>
                  <a:gd name="connsiteX13" fmla="*/ 41434 w 52006"/>
                  <a:gd name="connsiteY13" fmla="*/ 25527 h 63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2006" h="63912">
                    <a:moveTo>
                      <a:pt x="41434" y="25432"/>
                    </a:moveTo>
                    <a:cubicBezTo>
                      <a:pt x="41434" y="14383"/>
                      <a:pt x="38957" y="9239"/>
                      <a:pt x="28956" y="9239"/>
                    </a:cubicBezTo>
                    <a:cubicBezTo>
                      <a:pt x="17431" y="9239"/>
                      <a:pt x="10477" y="16002"/>
                      <a:pt x="10477" y="28289"/>
                    </a:cubicBezTo>
                    <a:lnTo>
                      <a:pt x="10477" y="63818"/>
                    </a:lnTo>
                    <a:lnTo>
                      <a:pt x="0" y="63818"/>
                    </a:lnTo>
                    <a:lnTo>
                      <a:pt x="0" y="1524"/>
                    </a:lnTo>
                    <a:lnTo>
                      <a:pt x="10001" y="1524"/>
                    </a:lnTo>
                    <a:lnTo>
                      <a:pt x="10001" y="10573"/>
                    </a:lnTo>
                    <a:cubicBezTo>
                      <a:pt x="14764" y="3429"/>
                      <a:pt x="21336" y="0"/>
                      <a:pt x="30004" y="0"/>
                    </a:cubicBezTo>
                    <a:cubicBezTo>
                      <a:pt x="39433" y="0"/>
                      <a:pt x="45815" y="2858"/>
                      <a:pt x="49244" y="8477"/>
                    </a:cubicBezTo>
                    <a:cubicBezTo>
                      <a:pt x="51911" y="12478"/>
                      <a:pt x="52006" y="17431"/>
                      <a:pt x="52006" y="23527"/>
                    </a:cubicBezTo>
                    <a:lnTo>
                      <a:pt x="52006" y="63913"/>
                    </a:lnTo>
                    <a:lnTo>
                      <a:pt x="41434" y="63913"/>
                    </a:lnTo>
                    <a:lnTo>
                      <a:pt x="41434" y="2552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4" name="Forme libre : forme 103">
                <a:extLst>
                  <a:ext uri="{FF2B5EF4-FFF2-40B4-BE49-F238E27FC236}">
                    <a16:creationId xmlns:a16="http://schemas.microsoft.com/office/drawing/2014/main" id="{89493ACA-F229-4B15-8FC9-B7572F4F6778}"/>
                  </a:ext>
                </a:extLst>
              </p:cNvPr>
              <p:cNvSpPr/>
              <p:nvPr/>
            </p:nvSpPr>
            <p:spPr>
              <a:xfrm>
                <a:off x="2488310" y="6409370"/>
                <a:ext cx="30956" cy="80486"/>
              </a:xfrm>
              <a:custGeom>
                <a:avLst/>
                <a:gdLst>
                  <a:gd name="connsiteX0" fmla="*/ 25337 w 30956"/>
                  <a:gd name="connsiteY0" fmla="*/ 70961 h 80486"/>
                  <a:gd name="connsiteX1" fmla="*/ 30956 w 30956"/>
                  <a:gd name="connsiteY1" fmla="*/ 70580 h 80486"/>
                  <a:gd name="connsiteX2" fmla="*/ 30956 w 30956"/>
                  <a:gd name="connsiteY2" fmla="*/ 79534 h 80486"/>
                  <a:gd name="connsiteX3" fmla="*/ 22574 w 30956"/>
                  <a:gd name="connsiteY3" fmla="*/ 80486 h 80486"/>
                  <a:gd name="connsiteX4" fmla="*/ 9239 w 30956"/>
                  <a:gd name="connsiteY4" fmla="*/ 67532 h 80486"/>
                  <a:gd name="connsiteX5" fmla="*/ 9239 w 30956"/>
                  <a:gd name="connsiteY5" fmla="*/ 25718 h 80486"/>
                  <a:gd name="connsiteX6" fmla="*/ 0 w 30956"/>
                  <a:gd name="connsiteY6" fmla="*/ 25718 h 80486"/>
                  <a:gd name="connsiteX7" fmla="*/ 0 w 30956"/>
                  <a:gd name="connsiteY7" fmla="*/ 17431 h 80486"/>
                  <a:gd name="connsiteX8" fmla="*/ 9239 w 30956"/>
                  <a:gd name="connsiteY8" fmla="*/ 17431 h 80486"/>
                  <a:gd name="connsiteX9" fmla="*/ 9239 w 30956"/>
                  <a:gd name="connsiteY9" fmla="*/ 0 h 80486"/>
                  <a:gd name="connsiteX10" fmla="*/ 19717 w 30956"/>
                  <a:gd name="connsiteY10" fmla="*/ 0 h 80486"/>
                  <a:gd name="connsiteX11" fmla="*/ 19717 w 30956"/>
                  <a:gd name="connsiteY11" fmla="*/ 17431 h 80486"/>
                  <a:gd name="connsiteX12" fmla="*/ 30956 w 30956"/>
                  <a:gd name="connsiteY12" fmla="*/ 17431 h 80486"/>
                  <a:gd name="connsiteX13" fmla="*/ 30956 w 30956"/>
                  <a:gd name="connsiteY13" fmla="*/ 25718 h 80486"/>
                  <a:gd name="connsiteX14" fmla="*/ 19717 w 30956"/>
                  <a:gd name="connsiteY14" fmla="*/ 25718 h 80486"/>
                  <a:gd name="connsiteX15" fmla="*/ 19717 w 30956"/>
                  <a:gd name="connsiteY15" fmla="*/ 63913 h 80486"/>
                  <a:gd name="connsiteX16" fmla="*/ 25337 w 30956"/>
                  <a:gd name="connsiteY16" fmla="*/ 70961 h 80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956" h="80486">
                    <a:moveTo>
                      <a:pt x="25337" y="70961"/>
                    </a:moveTo>
                    <a:cubicBezTo>
                      <a:pt x="26480" y="70961"/>
                      <a:pt x="28289" y="70866"/>
                      <a:pt x="30956" y="70580"/>
                    </a:cubicBezTo>
                    <a:lnTo>
                      <a:pt x="30956" y="79534"/>
                    </a:lnTo>
                    <a:cubicBezTo>
                      <a:pt x="27718" y="80105"/>
                      <a:pt x="24860" y="80486"/>
                      <a:pt x="22574" y="80486"/>
                    </a:cubicBezTo>
                    <a:cubicBezTo>
                      <a:pt x="12573" y="80486"/>
                      <a:pt x="9239" y="77057"/>
                      <a:pt x="9239" y="67532"/>
                    </a:cubicBezTo>
                    <a:lnTo>
                      <a:pt x="9239" y="25718"/>
                    </a:lnTo>
                    <a:lnTo>
                      <a:pt x="0" y="25718"/>
                    </a:lnTo>
                    <a:lnTo>
                      <a:pt x="0" y="17431"/>
                    </a:lnTo>
                    <a:lnTo>
                      <a:pt x="9239" y="17431"/>
                    </a:lnTo>
                    <a:lnTo>
                      <a:pt x="9239" y="0"/>
                    </a:lnTo>
                    <a:lnTo>
                      <a:pt x="19717" y="0"/>
                    </a:lnTo>
                    <a:lnTo>
                      <a:pt x="19717" y="17431"/>
                    </a:lnTo>
                    <a:lnTo>
                      <a:pt x="30956" y="17431"/>
                    </a:lnTo>
                    <a:lnTo>
                      <a:pt x="30956" y="25718"/>
                    </a:lnTo>
                    <a:lnTo>
                      <a:pt x="19717" y="25718"/>
                    </a:lnTo>
                    <a:lnTo>
                      <a:pt x="19717" y="63913"/>
                    </a:lnTo>
                    <a:cubicBezTo>
                      <a:pt x="19717" y="69056"/>
                      <a:pt x="20669" y="70961"/>
                      <a:pt x="25337" y="7096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5" name="Forme libre : forme 104">
                <a:extLst>
                  <a:ext uri="{FF2B5EF4-FFF2-40B4-BE49-F238E27FC236}">
                    <a16:creationId xmlns:a16="http://schemas.microsoft.com/office/drawing/2014/main" id="{8A671E1B-D5CF-4FE6-8452-E316838F84E4}"/>
                  </a:ext>
                </a:extLst>
              </p:cNvPr>
              <p:cNvSpPr/>
              <p:nvPr/>
            </p:nvSpPr>
            <p:spPr>
              <a:xfrm>
                <a:off x="1523809" y="6061041"/>
                <a:ext cx="4476" cy="497967"/>
              </a:xfrm>
              <a:custGeom>
                <a:avLst/>
                <a:gdLst>
                  <a:gd name="connsiteX0" fmla="*/ 0 w 4476"/>
                  <a:gd name="connsiteY0" fmla="*/ 0 h 497967"/>
                  <a:gd name="connsiteX1" fmla="*/ 4477 w 4476"/>
                  <a:gd name="connsiteY1" fmla="*/ 0 h 497967"/>
                  <a:gd name="connsiteX2" fmla="*/ 4477 w 4476"/>
                  <a:gd name="connsiteY2" fmla="*/ 497967 h 497967"/>
                  <a:gd name="connsiteX3" fmla="*/ 0 w 4476"/>
                  <a:gd name="connsiteY3" fmla="*/ 497967 h 497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76" h="497967">
                    <a:moveTo>
                      <a:pt x="0" y="0"/>
                    </a:moveTo>
                    <a:lnTo>
                      <a:pt x="4477" y="0"/>
                    </a:lnTo>
                    <a:lnTo>
                      <a:pt x="4477" y="497967"/>
                    </a:lnTo>
                    <a:lnTo>
                      <a:pt x="0" y="4979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  <p:sp>
          <p:nvSpPr>
            <p:cNvPr id="81" name="Forme libre : forme 80">
              <a:extLst>
                <a:ext uri="{FF2B5EF4-FFF2-40B4-BE49-F238E27FC236}">
                  <a16:creationId xmlns:a16="http://schemas.microsoft.com/office/drawing/2014/main" id="{3BCA7979-519E-4193-8CD4-407061720C92}"/>
                </a:ext>
              </a:extLst>
            </p:cNvPr>
            <p:cNvSpPr/>
            <p:nvPr/>
          </p:nvSpPr>
          <p:spPr>
            <a:xfrm>
              <a:off x="1003649" y="6090092"/>
              <a:ext cx="404526" cy="469772"/>
            </a:xfrm>
            <a:custGeom>
              <a:avLst/>
              <a:gdLst>
                <a:gd name="connsiteX0" fmla="*/ 288227 w 404526"/>
                <a:gd name="connsiteY0" fmla="*/ 0 h 469772"/>
                <a:gd name="connsiteX1" fmla="*/ 250698 w 404526"/>
                <a:gd name="connsiteY1" fmla="*/ 0 h 469772"/>
                <a:gd name="connsiteX2" fmla="*/ 226981 w 404526"/>
                <a:gd name="connsiteY2" fmla="*/ 22860 h 469772"/>
                <a:gd name="connsiteX3" fmla="*/ 122015 w 404526"/>
                <a:gd name="connsiteY3" fmla="*/ 290417 h 469772"/>
                <a:gd name="connsiteX4" fmla="*/ 1905 w 404526"/>
                <a:gd name="connsiteY4" fmla="*/ 421767 h 469772"/>
                <a:gd name="connsiteX5" fmla="*/ 0 w 404526"/>
                <a:gd name="connsiteY5" fmla="*/ 421672 h 469772"/>
                <a:gd name="connsiteX6" fmla="*/ 149066 w 404526"/>
                <a:gd name="connsiteY6" fmla="*/ 469773 h 469772"/>
                <a:gd name="connsiteX7" fmla="*/ 404527 w 404526"/>
                <a:gd name="connsiteY7" fmla="*/ 214217 h 469772"/>
                <a:gd name="connsiteX8" fmla="*/ 288227 w 404526"/>
                <a:gd name="connsiteY8" fmla="*/ 0 h 469772"/>
                <a:gd name="connsiteX9" fmla="*/ 332327 w 404526"/>
                <a:gd name="connsiteY9" fmla="*/ 141542 h 469772"/>
                <a:gd name="connsiteX10" fmla="*/ 315468 w 404526"/>
                <a:gd name="connsiteY10" fmla="*/ 162306 h 469772"/>
                <a:gd name="connsiteX11" fmla="*/ 297180 w 404526"/>
                <a:gd name="connsiteY11" fmla="*/ 178689 h 469772"/>
                <a:gd name="connsiteX12" fmla="*/ 282607 w 404526"/>
                <a:gd name="connsiteY12" fmla="*/ 188119 h 469772"/>
                <a:gd name="connsiteX13" fmla="*/ 266891 w 404526"/>
                <a:gd name="connsiteY13" fmla="*/ 184880 h 469772"/>
                <a:gd name="connsiteX14" fmla="*/ 277273 w 404526"/>
                <a:gd name="connsiteY14" fmla="*/ 177451 h 469772"/>
                <a:gd name="connsiteX15" fmla="*/ 289751 w 404526"/>
                <a:gd name="connsiteY15" fmla="*/ 165735 h 469772"/>
                <a:gd name="connsiteX16" fmla="*/ 300895 w 404526"/>
                <a:gd name="connsiteY16" fmla="*/ 151257 h 469772"/>
                <a:gd name="connsiteX17" fmla="*/ 307467 w 404526"/>
                <a:gd name="connsiteY17" fmla="*/ 135350 h 469772"/>
                <a:gd name="connsiteX18" fmla="*/ 302133 w 404526"/>
                <a:gd name="connsiteY18" fmla="*/ 124873 h 469772"/>
                <a:gd name="connsiteX19" fmla="*/ 294989 w 404526"/>
                <a:gd name="connsiteY19" fmla="*/ 122015 h 469772"/>
                <a:gd name="connsiteX20" fmla="*/ 287941 w 404526"/>
                <a:gd name="connsiteY20" fmla="*/ 116872 h 469772"/>
                <a:gd name="connsiteX21" fmla="*/ 283083 w 404526"/>
                <a:gd name="connsiteY21" fmla="*/ 108680 h 469772"/>
                <a:gd name="connsiteX22" fmla="*/ 282797 w 404526"/>
                <a:gd name="connsiteY22" fmla="*/ 96679 h 469772"/>
                <a:gd name="connsiteX23" fmla="*/ 296037 w 404526"/>
                <a:gd name="connsiteY23" fmla="*/ 78581 h 469772"/>
                <a:gd name="connsiteX24" fmla="*/ 317278 w 404526"/>
                <a:gd name="connsiteY24" fmla="*/ 76200 h 469772"/>
                <a:gd name="connsiteX25" fmla="*/ 331565 w 404526"/>
                <a:gd name="connsiteY25" fmla="*/ 82582 h 469772"/>
                <a:gd name="connsiteX26" fmla="*/ 339662 w 404526"/>
                <a:gd name="connsiteY26" fmla="*/ 93155 h 469772"/>
                <a:gd name="connsiteX27" fmla="*/ 342995 w 404526"/>
                <a:gd name="connsiteY27" fmla="*/ 105727 h 469772"/>
                <a:gd name="connsiteX28" fmla="*/ 342233 w 404526"/>
                <a:gd name="connsiteY28" fmla="*/ 118681 h 469772"/>
                <a:gd name="connsiteX29" fmla="*/ 332327 w 404526"/>
                <a:gd name="connsiteY29" fmla="*/ 141637 h 469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04526" h="469772">
                  <a:moveTo>
                    <a:pt x="288227" y="0"/>
                  </a:moveTo>
                  <a:cubicBezTo>
                    <a:pt x="277654" y="0"/>
                    <a:pt x="258794" y="0"/>
                    <a:pt x="250698" y="0"/>
                  </a:cubicBezTo>
                  <a:cubicBezTo>
                    <a:pt x="234506" y="0"/>
                    <a:pt x="226981" y="22860"/>
                    <a:pt x="226981" y="22860"/>
                  </a:cubicBezTo>
                  <a:lnTo>
                    <a:pt x="122015" y="290417"/>
                  </a:lnTo>
                  <a:cubicBezTo>
                    <a:pt x="97155" y="358712"/>
                    <a:pt x="47434" y="421767"/>
                    <a:pt x="1905" y="421767"/>
                  </a:cubicBezTo>
                  <a:cubicBezTo>
                    <a:pt x="1334" y="421767"/>
                    <a:pt x="667" y="421767"/>
                    <a:pt x="0" y="421672"/>
                  </a:cubicBezTo>
                  <a:cubicBezTo>
                    <a:pt x="42005" y="451961"/>
                    <a:pt x="93440" y="469773"/>
                    <a:pt x="149066" y="469773"/>
                  </a:cubicBezTo>
                  <a:cubicBezTo>
                    <a:pt x="290132" y="469773"/>
                    <a:pt x="404527" y="355378"/>
                    <a:pt x="404527" y="214217"/>
                  </a:cubicBezTo>
                  <a:cubicBezTo>
                    <a:pt x="404527" y="124492"/>
                    <a:pt x="358235" y="45625"/>
                    <a:pt x="288227" y="0"/>
                  </a:cubicBezTo>
                  <a:moveTo>
                    <a:pt x="332327" y="141542"/>
                  </a:moveTo>
                  <a:cubicBezTo>
                    <a:pt x="327374" y="149066"/>
                    <a:pt x="321755" y="156019"/>
                    <a:pt x="315468" y="162306"/>
                  </a:cubicBezTo>
                  <a:cubicBezTo>
                    <a:pt x="309182" y="168593"/>
                    <a:pt x="303086" y="174117"/>
                    <a:pt x="297180" y="178689"/>
                  </a:cubicBezTo>
                  <a:cubicBezTo>
                    <a:pt x="291275" y="183261"/>
                    <a:pt x="286417" y="186404"/>
                    <a:pt x="282607" y="188119"/>
                  </a:cubicBezTo>
                  <a:lnTo>
                    <a:pt x="266891" y="184880"/>
                  </a:lnTo>
                  <a:cubicBezTo>
                    <a:pt x="269653" y="183261"/>
                    <a:pt x="273177" y="180785"/>
                    <a:pt x="277273" y="177451"/>
                  </a:cubicBezTo>
                  <a:cubicBezTo>
                    <a:pt x="281369" y="174117"/>
                    <a:pt x="285560" y="170212"/>
                    <a:pt x="289751" y="165735"/>
                  </a:cubicBezTo>
                  <a:cubicBezTo>
                    <a:pt x="293942" y="161354"/>
                    <a:pt x="297656" y="156496"/>
                    <a:pt x="300895" y="151257"/>
                  </a:cubicBezTo>
                  <a:cubicBezTo>
                    <a:pt x="304133" y="146018"/>
                    <a:pt x="306324" y="140684"/>
                    <a:pt x="307467" y="135350"/>
                  </a:cubicBezTo>
                  <a:cubicBezTo>
                    <a:pt x="308515" y="130302"/>
                    <a:pt x="306705" y="126778"/>
                    <a:pt x="302133" y="124873"/>
                  </a:cubicBezTo>
                  <a:cubicBezTo>
                    <a:pt x="300133" y="124206"/>
                    <a:pt x="297752" y="123254"/>
                    <a:pt x="294989" y="122015"/>
                  </a:cubicBezTo>
                  <a:cubicBezTo>
                    <a:pt x="292322" y="120777"/>
                    <a:pt x="289941" y="119063"/>
                    <a:pt x="287941" y="116872"/>
                  </a:cubicBezTo>
                  <a:cubicBezTo>
                    <a:pt x="285941" y="114586"/>
                    <a:pt x="284321" y="111824"/>
                    <a:pt x="283083" y="108680"/>
                  </a:cubicBezTo>
                  <a:cubicBezTo>
                    <a:pt x="281845" y="105442"/>
                    <a:pt x="281750" y="101441"/>
                    <a:pt x="282797" y="96679"/>
                  </a:cubicBezTo>
                  <a:cubicBezTo>
                    <a:pt x="284607" y="87725"/>
                    <a:pt x="289084" y="81725"/>
                    <a:pt x="296037" y="78581"/>
                  </a:cubicBezTo>
                  <a:cubicBezTo>
                    <a:pt x="302990" y="75533"/>
                    <a:pt x="310134" y="74676"/>
                    <a:pt x="317278" y="76200"/>
                  </a:cubicBezTo>
                  <a:cubicBezTo>
                    <a:pt x="323183" y="77438"/>
                    <a:pt x="328041" y="79534"/>
                    <a:pt x="331565" y="82582"/>
                  </a:cubicBezTo>
                  <a:cubicBezTo>
                    <a:pt x="335185" y="85630"/>
                    <a:pt x="337852" y="89154"/>
                    <a:pt x="339662" y="93155"/>
                  </a:cubicBezTo>
                  <a:cubicBezTo>
                    <a:pt x="341567" y="97060"/>
                    <a:pt x="342614" y="101251"/>
                    <a:pt x="342995" y="105727"/>
                  </a:cubicBezTo>
                  <a:cubicBezTo>
                    <a:pt x="343281" y="110204"/>
                    <a:pt x="342995" y="114491"/>
                    <a:pt x="342233" y="118681"/>
                  </a:cubicBezTo>
                  <a:cubicBezTo>
                    <a:pt x="340614" y="126397"/>
                    <a:pt x="337376" y="134112"/>
                    <a:pt x="332327" y="141637"/>
                  </a:cubicBezTo>
                </a:path>
              </a:pathLst>
            </a:custGeom>
            <a:solidFill>
              <a:srgbClr val="D8037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2" name="Forme libre : forme 81">
              <a:extLst>
                <a:ext uri="{FF2B5EF4-FFF2-40B4-BE49-F238E27FC236}">
                  <a16:creationId xmlns:a16="http://schemas.microsoft.com/office/drawing/2014/main" id="{21D62780-C6CE-47E6-BD54-B2DBCF01DAC3}"/>
                </a:ext>
              </a:extLst>
            </p:cNvPr>
            <p:cNvSpPr/>
            <p:nvPr/>
          </p:nvSpPr>
          <p:spPr>
            <a:xfrm>
              <a:off x="967549" y="6048754"/>
              <a:ext cx="290226" cy="235077"/>
            </a:xfrm>
            <a:custGeom>
              <a:avLst/>
              <a:gdLst>
                <a:gd name="connsiteX0" fmla="*/ 95250 w 290226"/>
                <a:gd name="connsiteY0" fmla="*/ 95917 h 235077"/>
                <a:gd name="connsiteX1" fmla="*/ 95250 w 290226"/>
                <a:gd name="connsiteY1" fmla="*/ 95917 h 235077"/>
                <a:gd name="connsiteX2" fmla="*/ 160211 w 290226"/>
                <a:gd name="connsiteY2" fmla="*/ 235077 h 235077"/>
                <a:gd name="connsiteX3" fmla="*/ 237458 w 290226"/>
                <a:gd name="connsiteY3" fmla="*/ 38957 h 235077"/>
                <a:gd name="connsiteX4" fmla="*/ 243173 w 290226"/>
                <a:gd name="connsiteY4" fmla="*/ 22670 h 235077"/>
                <a:gd name="connsiteX5" fmla="*/ 290227 w 290226"/>
                <a:gd name="connsiteY5" fmla="*/ 22670 h 235077"/>
                <a:gd name="connsiteX6" fmla="*/ 185166 w 290226"/>
                <a:gd name="connsiteY6" fmla="*/ 0 h 235077"/>
                <a:gd name="connsiteX7" fmla="*/ 0 w 290226"/>
                <a:gd name="connsiteY7" fmla="*/ 79534 h 235077"/>
                <a:gd name="connsiteX8" fmla="*/ 88583 w 290226"/>
                <a:gd name="connsiteY8" fmla="*/ 79534 h 235077"/>
                <a:gd name="connsiteX9" fmla="*/ 95250 w 290226"/>
                <a:gd name="connsiteY9" fmla="*/ 95822 h 235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0226" h="235077">
                  <a:moveTo>
                    <a:pt x="95250" y="95917"/>
                  </a:moveTo>
                  <a:lnTo>
                    <a:pt x="95250" y="95917"/>
                  </a:lnTo>
                  <a:lnTo>
                    <a:pt x="160211" y="235077"/>
                  </a:lnTo>
                  <a:lnTo>
                    <a:pt x="237458" y="38957"/>
                  </a:lnTo>
                  <a:lnTo>
                    <a:pt x="243173" y="22670"/>
                  </a:lnTo>
                  <a:lnTo>
                    <a:pt x="290227" y="22670"/>
                  </a:lnTo>
                  <a:cubicBezTo>
                    <a:pt x="258128" y="8192"/>
                    <a:pt x="222599" y="0"/>
                    <a:pt x="185166" y="0"/>
                  </a:cubicBezTo>
                  <a:cubicBezTo>
                    <a:pt x="112300" y="0"/>
                    <a:pt x="46577" y="30575"/>
                    <a:pt x="0" y="79534"/>
                  </a:cubicBezTo>
                  <a:lnTo>
                    <a:pt x="88583" y="79534"/>
                  </a:lnTo>
                  <a:lnTo>
                    <a:pt x="95250" y="95822"/>
                  </a:lnTo>
                  <a:close/>
                </a:path>
              </a:pathLst>
            </a:custGeom>
            <a:solidFill>
              <a:srgbClr val="D8037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3" name="Forme libre : forme 82">
              <a:extLst>
                <a:ext uri="{FF2B5EF4-FFF2-40B4-BE49-F238E27FC236}">
                  <a16:creationId xmlns:a16="http://schemas.microsoft.com/office/drawing/2014/main" id="{197527C2-C2CD-4943-B224-17FB4721F181}"/>
                </a:ext>
              </a:extLst>
            </p:cNvPr>
            <p:cNvSpPr/>
            <p:nvPr/>
          </p:nvSpPr>
          <p:spPr>
            <a:xfrm>
              <a:off x="897255" y="6144670"/>
              <a:ext cx="204692" cy="340042"/>
            </a:xfrm>
            <a:custGeom>
              <a:avLst/>
              <a:gdLst>
                <a:gd name="connsiteX0" fmla="*/ 103251 w 204692"/>
                <a:gd name="connsiteY0" fmla="*/ 305276 h 340042"/>
                <a:gd name="connsiteX1" fmla="*/ 140208 w 204692"/>
                <a:gd name="connsiteY1" fmla="*/ 331565 h 340042"/>
                <a:gd name="connsiteX2" fmla="*/ 204692 w 204692"/>
                <a:gd name="connsiteY2" fmla="*/ 206312 h 340042"/>
                <a:gd name="connsiteX3" fmla="*/ 116110 w 204692"/>
                <a:gd name="connsiteY3" fmla="*/ 17240 h 340042"/>
                <a:gd name="connsiteX4" fmla="*/ 92583 w 204692"/>
                <a:gd name="connsiteY4" fmla="*/ 0 h 340042"/>
                <a:gd name="connsiteX5" fmla="*/ 56007 w 204692"/>
                <a:gd name="connsiteY5" fmla="*/ 0 h 340042"/>
                <a:gd name="connsiteX6" fmla="*/ 0 w 204692"/>
                <a:gd name="connsiteY6" fmla="*/ 159544 h 340042"/>
                <a:gd name="connsiteX7" fmla="*/ 74581 w 204692"/>
                <a:gd name="connsiteY7" fmla="*/ 340043 h 340042"/>
                <a:gd name="connsiteX8" fmla="*/ 74105 w 204692"/>
                <a:gd name="connsiteY8" fmla="*/ 335852 h 340042"/>
                <a:gd name="connsiteX9" fmla="*/ 103251 w 204692"/>
                <a:gd name="connsiteY9" fmla="*/ 305276 h 340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4692" h="340042">
                  <a:moveTo>
                    <a:pt x="103251" y="305276"/>
                  </a:moveTo>
                  <a:cubicBezTo>
                    <a:pt x="131731" y="305276"/>
                    <a:pt x="132398" y="331565"/>
                    <a:pt x="140208" y="331565"/>
                  </a:cubicBezTo>
                  <a:cubicBezTo>
                    <a:pt x="150876" y="331565"/>
                    <a:pt x="188309" y="256032"/>
                    <a:pt x="204692" y="206312"/>
                  </a:cubicBezTo>
                  <a:lnTo>
                    <a:pt x="116110" y="17240"/>
                  </a:lnTo>
                  <a:cubicBezTo>
                    <a:pt x="116110" y="17240"/>
                    <a:pt x="109633" y="0"/>
                    <a:pt x="92583" y="0"/>
                  </a:cubicBezTo>
                  <a:lnTo>
                    <a:pt x="56007" y="0"/>
                  </a:lnTo>
                  <a:cubicBezTo>
                    <a:pt x="21050" y="43720"/>
                    <a:pt x="0" y="99155"/>
                    <a:pt x="0" y="159544"/>
                  </a:cubicBezTo>
                  <a:cubicBezTo>
                    <a:pt x="0" y="230029"/>
                    <a:pt x="28480" y="293751"/>
                    <a:pt x="74581" y="340043"/>
                  </a:cubicBezTo>
                  <a:cubicBezTo>
                    <a:pt x="74390" y="338709"/>
                    <a:pt x="74105" y="337280"/>
                    <a:pt x="74105" y="335852"/>
                  </a:cubicBezTo>
                  <a:cubicBezTo>
                    <a:pt x="74105" y="316611"/>
                    <a:pt x="87630" y="305276"/>
                    <a:pt x="103251" y="305276"/>
                  </a:cubicBezTo>
                </a:path>
              </a:pathLst>
            </a:custGeom>
            <a:solidFill>
              <a:srgbClr val="D8037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grpSp>
        <p:nvGrpSpPr>
          <p:cNvPr id="106" name="Groupe 105">
            <a:extLst>
              <a:ext uri="{FF2B5EF4-FFF2-40B4-BE49-F238E27FC236}">
                <a16:creationId xmlns:a16="http://schemas.microsoft.com/office/drawing/2014/main" id="{75FCC1B1-5171-49CC-ADAD-6B4EB56B7912}"/>
              </a:ext>
            </a:extLst>
          </p:cNvPr>
          <p:cNvGrpSpPr/>
          <p:nvPr userDrawn="1"/>
        </p:nvGrpSpPr>
        <p:grpSpPr>
          <a:xfrm>
            <a:off x="714661" y="6145403"/>
            <a:ext cx="1275547" cy="490964"/>
            <a:chOff x="10447020" y="6138912"/>
            <a:chExt cx="1275547" cy="490964"/>
          </a:xfrm>
        </p:grpSpPr>
        <p:pic>
          <p:nvPicPr>
            <p:cNvPr id="107" name="Image 106" descr="Une image contenant jeu, basket-ball&#10;&#10;Description générée automatiquement">
              <a:extLst>
                <a:ext uri="{FF2B5EF4-FFF2-40B4-BE49-F238E27FC236}">
                  <a16:creationId xmlns:a16="http://schemas.microsoft.com/office/drawing/2014/main" id="{92BCF6F4-57DF-4C16-A370-4A5B1EB9143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76390" y="6138912"/>
              <a:ext cx="846177" cy="434724"/>
            </a:xfrm>
            <a:prstGeom prst="rect">
              <a:avLst/>
            </a:prstGeom>
          </p:spPr>
        </p:pic>
        <p:sp>
          <p:nvSpPr>
            <p:cNvPr id="108" name="ZoneTexte 107">
              <a:extLst>
                <a:ext uri="{FF2B5EF4-FFF2-40B4-BE49-F238E27FC236}">
                  <a16:creationId xmlns:a16="http://schemas.microsoft.com/office/drawing/2014/main" id="{68B95B10-DFDD-4407-809E-44972520599B}"/>
                </a:ext>
              </a:extLst>
            </p:cNvPr>
            <p:cNvSpPr txBox="1"/>
            <p:nvPr userDrawn="1"/>
          </p:nvSpPr>
          <p:spPr>
            <a:xfrm>
              <a:off x="10447020" y="6383655"/>
              <a:ext cx="64472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500" b="0">
                  <a:solidFill>
                    <a:schemeClr val="bg1"/>
                  </a:solidFill>
                </a:rPr>
                <a:t>PROJET</a:t>
              </a:r>
              <a:br>
                <a:rPr lang="en-GB" sz="500" b="0">
                  <a:solidFill>
                    <a:schemeClr val="bg1"/>
                  </a:solidFill>
                </a:rPr>
              </a:br>
              <a:r>
                <a:rPr lang="en-GB" sz="500" b="0">
                  <a:solidFill>
                    <a:schemeClr val="bg1"/>
                  </a:solidFill>
                </a:rPr>
                <a:t>CONDUIT PAR </a:t>
              </a:r>
            </a:p>
          </p:txBody>
        </p:sp>
      </p:grpSp>
      <p:grpSp>
        <p:nvGrpSpPr>
          <p:cNvPr id="109" name="Groupe 108">
            <a:extLst>
              <a:ext uri="{FF2B5EF4-FFF2-40B4-BE49-F238E27FC236}">
                <a16:creationId xmlns:a16="http://schemas.microsoft.com/office/drawing/2014/main" id="{C4E4EABF-4FB5-4B38-AEC3-91A8E87620DB}"/>
              </a:ext>
            </a:extLst>
          </p:cNvPr>
          <p:cNvGrpSpPr/>
          <p:nvPr userDrawn="1"/>
        </p:nvGrpSpPr>
        <p:grpSpPr>
          <a:xfrm>
            <a:off x="4661322" y="858842"/>
            <a:ext cx="2869356" cy="1491854"/>
            <a:chOff x="4404755" y="1645920"/>
            <a:chExt cx="2869356" cy="1491854"/>
          </a:xfrm>
        </p:grpSpPr>
        <p:grpSp>
          <p:nvGrpSpPr>
            <p:cNvPr id="110" name="Graphic 9">
              <a:extLst>
                <a:ext uri="{FF2B5EF4-FFF2-40B4-BE49-F238E27FC236}">
                  <a16:creationId xmlns:a16="http://schemas.microsoft.com/office/drawing/2014/main" id="{6749F9AF-F538-4BE2-8E31-412A1B9DD57E}"/>
                </a:ext>
              </a:extLst>
            </p:cNvPr>
            <p:cNvGrpSpPr/>
            <p:nvPr userDrawn="1"/>
          </p:nvGrpSpPr>
          <p:grpSpPr>
            <a:xfrm>
              <a:off x="4449720" y="1645920"/>
              <a:ext cx="2310679" cy="1491854"/>
              <a:chOff x="4449720" y="1645920"/>
              <a:chExt cx="2310679" cy="1491854"/>
            </a:xfrm>
            <a:solidFill>
              <a:srgbClr val="FFFFFF"/>
            </a:solidFill>
          </p:grpSpPr>
          <p:sp>
            <p:nvSpPr>
              <p:cNvPr id="118" name="Forme libre : forme 117">
                <a:extLst>
                  <a:ext uri="{FF2B5EF4-FFF2-40B4-BE49-F238E27FC236}">
                    <a16:creationId xmlns:a16="http://schemas.microsoft.com/office/drawing/2014/main" id="{8247CBF3-6351-4602-B643-B65F63FF5B40}"/>
                  </a:ext>
                </a:extLst>
              </p:cNvPr>
              <p:cNvSpPr/>
              <p:nvPr/>
            </p:nvSpPr>
            <p:spPr>
              <a:xfrm>
                <a:off x="5520159" y="1645920"/>
                <a:ext cx="712873" cy="989026"/>
              </a:xfrm>
              <a:custGeom>
                <a:avLst/>
                <a:gdLst>
                  <a:gd name="connsiteX0" fmla="*/ 0 w 712873"/>
                  <a:gd name="connsiteY0" fmla="*/ 736175 h 989026"/>
                  <a:gd name="connsiteX1" fmla="*/ 108512 w 712873"/>
                  <a:gd name="connsiteY1" fmla="*/ 604359 h 989026"/>
                  <a:gd name="connsiteX2" fmla="*/ 212918 w 712873"/>
                  <a:gd name="connsiteY2" fmla="*/ 722521 h 989026"/>
                  <a:gd name="connsiteX3" fmla="*/ 153888 w 712873"/>
                  <a:gd name="connsiteY3" fmla="*/ 766460 h 989026"/>
                  <a:gd name="connsiteX4" fmla="*/ 357155 w 712873"/>
                  <a:gd name="connsiteY4" fmla="*/ 861215 h 989026"/>
                  <a:gd name="connsiteX5" fmla="*/ 557651 w 712873"/>
                  <a:gd name="connsiteY5" fmla="*/ 716977 h 989026"/>
                  <a:gd name="connsiteX6" fmla="*/ 398322 w 712873"/>
                  <a:gd name="connsiteY6" fmla="*/ 561756 h 989026"/>
                  <a:gd name="connsiteX7" fmla="*/ 282932 w 712873"/>
                  <a:gd name="connsiteY7" fmla="*/ 531573 h 989026"/>
                  <a:gd name="connsiteX8" fmla="*/ 54923 w 712873"/>
                  <a:gd name="connsiteY8" fmla="*/ 267840 h 989026"/>
                  <a:gd name="connsiteX9" fmla="*/ 374916 w 712873"/>
                  <a:gd name="connsiteY9" fmla="*/ 0 h 989026"/>
                  <a:gd name="connsiteX10" fmla="*/ 672939 w 712873"/>
                  <a:gd name="connsiteY10" fmla="*/ 221130 h 989026"/>
                  <a:gd name="connsiteX11" fmla="*/ 567198 w 712873"/>
                  <a:gd name="connsiteY11" fmla="*/ 348839 h 989026"/>
                  <a:gd name="connsiteX12" fmla="*/ 461458 w 712873"/>
                  <a:gd name="connsiteY12" fmla="*/ 230677 h 989026"/>
                  <a:gd name="connsiteX13" fmla="*/ 519153 w 712873"/>
                  <a:gd name="connsiteY13" fmla="*/ 189510 h 989026"/>
                  <a:gd name="connsiteX14" fmla="*/ 374916 w 712873"/>
                  <a:gd name="connsiteY14" fmla="*/ 127709 h 989026"/>
                  <a:gd name="connsiteX15" fmla="*/ 211480 w 712873"/>
                  <a:gd name="connsiteY15" fmla="*/ 260962 h 989026"/>
                  <a:gd name="connsiteX16" fmla="*/ 352946 w 712873"/>
                  <a:gd name="connsiteY16" fmla="*/ 401093 h 989026"/>
                  <a:gd name="connsiteX17" fmla="*/ 453246 w 712873"/>
                  <a:gd name="connsiteY17" fmla="*/ 425834 h 989026"/>
                  <a:gd name="connsiteX18" fmla="*/ 712873 w 712873"/>
                  <a:gd name="connsiteY18" fmla="*/ 707430 h 989026"/>
                  <a:gd name="connsiteX19" fmla="*/ 357155 w 712873"/>
                  <a:gd name="connsiteY19" fmla="*/ 989026 h 989026"/>
                  <a:gd name="connsiteX20" fmla="*/ 0 w 712873"/>
                  <a:gd name="connsiteY20" fmla="*/ 736278 h 989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712873" h="989026">
                    <a:moveTo>
                      <a:pt x="0" y="736175"/>
                    </a:moveTo>
                    <a:cubicBezTo>
                      <a:pt x="0" y="655176"/>
                      <a:pt x="46710" y="604359"/>
                      <a:pt x="108512" y="604359"/>
                    </a:cubicBezTo>
                    <a:cubicBezTo>
                      <a:pt x="170314" y="604359"/>
                      <a:pt x="212918" y="655176"/>
                      <a:pt x="212918" y="722521"/>
                    </a:cubicBezTo>
                    <a:lnTo>
                      <a:pt x="153888" y="766460"/>
                    </a:lnTo>
                    <a:cubicBezTo>
                      <a:pt x="177192" y="818611"/>
                      <a:pt x="254187" y="861215"/>
                      <a:pt x="357155" y="861215"/>
                    </a:cubicBezTo>
                    <a:cubicBezTo>
                      <a:pt x="460124" y="861215"/>
                      <a:pt x="557651" y="818611"/>
                      <a:pt x="557651" y="716977"/>
                    </a:cubicBezTo>
                    <a:cubicBezTo>
                      <a:pt x="557651" y="634542"/>
                      <a:pt x="499956" y="587831"/>
                      <a:pt x="398322" y="561756"/>
                    </a:cubicBezTo>
                    <a:lnTo>
                      <a:pt x="282932" y="531573"/>
                    </a:lnTo>
                    <a:cubicBezTo>
                      <a:pt x="130481" y="493076"/>
                      <a:pt x="54923" y="392880"/>
                      <a:pt x="54923" y="267840"/>
                    </a:cubicBezTo>
                    <a:cubicBezTo>
                      <a:pt x="54923" y="94755"/>
                      <a:pt x="195055" y="0"/>
                      <a:pt x="374916" y="0"/>
                    </a:cubicBezTo>
                    <a:cubicBezTo>
                      <a:pt x="541123" y="0"/>
                      <a:pt x="672939" y="82436"/>
                      <a:pt x="672939" y="221130"/>
                    </a:cubicBezTo>
                    <a:cubicBezTo>
                      <a:pt x="672939" y="299459"/>
                      <a:pt x="630335" y="348839"/>
                      <a:pt x="567198" y="348839"/>
                    </a:cubicBezTo>
                    <a:cubicBezTo>
                      <a:pt x="504062" y="348839"/>
                      <a:pt x="461458" y="299357"/>
                      <a:pt x="461458" y="230677"/>
                    </a:cubicBezTo>
                    <a:lnTo>
                      <a:pt x="519153" y="189510"/>
                    </a:lnTo>
                    <a:cubicBezTo>
                      <a:pt x="491640" y="149678"/>
                      <a:pt x="436717" y="127709"/>
                      <a:pt x="374916" y="127709"/>
                    </a:cubicBezTo>
                    <a:cubicBezTo>
                      <a:pt x="289707" y="127709"/>
                      <a:pt x="211480" y="167541"/>
                      <a:pt x="211480" y="260962"/>
                    </a:cubicBezTo>
                    <a:cubicBezTo>
                      <a:pt x="211480" y="324098"/>
                      <a:pt x="249978" y="374914"/>
                      <a:pt x="352946" y="401093"/>
                    </a:cubicBezTo>
                    <a:lnTo>
                      <a:pt x="453246" y="425834"/>
                    </a:lnTo>
                    <a:cubicBezTo>
                      <a:pt x="623559" y="467000"/>
                      <a:pt x="712873" y="561756"/>
                      <a:pt x="712873" y="707430"/>
                    </a:cubicBezTo>
                    <a:cubicBezTo>
                      <a:pt x="712873" y="898378"/>
                      <a:pt x="550773" y="989026"/>
                      <a:pt x="357155" y="989026"/>
                    </a:cubicBezTo>
                    <a:cubicBezTo>
                      <a:pt x="142903" y="989026"/>
                      <a:pt x="0" y="879180"/>
                      <a:pt x="0" y="7362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2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grpSp>
            <p:nvGrpSpPr>
              <p:cNvPr id="119" name="Graphic 9">
                <a:extLst>
                  <a:ext uri="{FF2B5EF4-FFF2-40B4-BE49-F238E27FC236}">
                    <a16:creationId xmlns:a16="http://schemas.microsoft.com/office/drawing/2014/main" id="{2711041D-B7EF-4CCE-BFF6-394176B08505}"/>
                  </a:ext>
                </a:extLst>
              </p:cNvPr>
              <p:cNvGrpSpPr/>
              <p:nvPr/>
            </p:nvGrpSpPr>
            <p:grpSpPr>
              <a:xfrm>
                <a:off x="4449720" y="2712249"/>
                <a:ext cx="2310679" cy="425525"/>
                <a:chOff x="4449720" y="2712249"/>
                <a:chExt cx="2310679" cy="425525"/>
              </a:xfrm>
              <a:solidFill>
                <a:srgbClr val="FFFFFF"/>
              </a:solidFill>
            </p:grpSpPr>
            <p:sp>
              <p:nvSpPr>
                <p:cNvPr id="120" name="Forme libre : forme 119">
                  <a:extLst>
                    <a:ext uri="{FF2B5EF4-FFF2-40B4-BE49-F238E27FC236}">
                      <a16:creationId xmlns:a16="http://schemas.microsoft.com/office/drawing/2014/main" id="{B6B5FB89-1D88-4A64-AD92-67D3FA003817}"/>
                    </a:ext>
                  </a:extLst>
                </p:cNvPr>
                <p:cNvSpPr/>
                <p:nvPr/>
              </p:nvSpPr>
              <p:spPr>
                <a:xfrm>
                  <a:off x="4453416" y="2718922"/>
                  <a:ext cx="102660" cy="164050"/>
                </a:xfrm>
                <a:custGeom>
                  <a:avLst/>
                  <a:gdLst>
                    <a:gd name="connsiteX0" fmla="*/ 102660 w 102660"/>
                    <a:gd name="connsiteY0" fmla="*/ 139412 h 164050"/>
                    <a:gd name="connsiteX1" fmla="*/ 102660 w 102660"/>
                    <a:gd name="connsiteY1" fmla="*/ 164051 h 164050"/>
                    <a:gd name="connsiteX2" fmla="*/ 0 w 102660"/>
                    <a:gd name="connsiteY2" fmla="*/ 164051 h 164050"/>
                    <a:gd name="connsiteX3" fmla="*/ 0 w 102660"/>
                    <a:gd name="connsiteY3" fmla="*/ 0 h 164050"/>
                    <a:gd name="connsiteX4" fmla="*/ 30593 w 102660"/>
                    <a:gd name="connsiteY4" fmla="*/ 0 h 164050"/>
                    <a:gd name="connsiteX5" fmla="*/ 30593 w 102660"/>
                    <a:gd name="connsiteY5" fmla="*/ 139412 h 164050"/>
                    <a:gd name="connsiteX6" fmla="*/ 102660 w 102660"/>
                    <a:gd name="connsiteY6" fmla="*/ 139412 h 164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2660" h="164050">
                      <a:moveTo>
                        <a:pt x="102660" y="139412"/>
                      </a:moveTo>
                      <a:lnTo>
                        <a:pt x="102660" y="164051"/>
                      </a:lnTo>
                      <a:lnTo>
                        <a:pt x="0" y="164051"/>
                      </a:lnTo>
                      <a:lnTo>
                        <a:pt x="0" y="0"/>
                      </a:lnTo>
                      <a:lnTo>
                        <a:pt x="30593" y="0"/>
                      </a:lnTo>
                      <a:lnTo>
                        <a:pt x="30593" y="139412"/>
                      </a:lnTo>
                      <a:lnTo>
                        <a:pt x="102660" y="13941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1" name="Forme libre : forme 120">
                  <a:extLst>
                    <a:ext uri="{FF2B5EF4-FFF2-40B4-BE49-F238E27FC236}">
                      <a16:creationId xmlns:a16="http://schemas.microsoft.com/office/drawing/2014/main" id="{23CA2CB2-BF6C-4CFF-AF5B-E77C3FFFC733}"/>
                    </a:ext>
                  </a:extLst>
                </p:cNvPr>
                <p:cNvSpPr/>
                <p:nvPr/>
              </p:nvSpPr>
              <p:spPr>
                <a:xfrm>
                  <a:off x="4567163" y="2769431"/>
                  <a:ext cx="109435" cy="115697"/>
                </a:xfrm>
                <a:custGeom>
                  <a:avLst/>
                  <a:gdLst>
                    <a:gd name="connsiteX0" fmla="*/ 109436 w 109435"/>
                    <a:gd name="connsiteY0" fmla="*/ 61185 h 115697"/>
                    <a:gd name="connsiteX1" fmla="*/ 28334 w 109435"/>
                    <a:gd name="connsiteY1" fmla="*/ 61185 h 115697"/>
                    <a:gd name="connsiteX2" fmla="*/ 54923 w 109435"/>
                    <a:gd name="connsiteY2" fmla="*/ 93523 h 115697"/>
                    <a:gd name="connsiteX3" fmla="*/ 81102 w 109435"/>
                    <a:gd name="connsiteY3" fmla="*/ 73812 h 115697"/>
                    <a:gd name="connsiteX4" fmla="*/ 109436 w 109435"/>
                    <a:gd name="connsiteY4" fmla="*/ 73812 h 115697"/>
                    <a:gd name="connsiteX5" fmla="*/ 54923 w 109435"/>
                    <a:gd name="connsiteY5" fmla="*/ 115698 h 115697"/>
                    <a:gd name="connsiteX6" fmla="*/ 0 w 109435"/>
                    <a:gd name="connsiteY6" fmla="*/ 57900 h 115697"/>
                    <a:gd name="connsiteX7" fmla="*/ 54923 w 109435"/>
                    <a:gd name="connsiteY7" fmla="*/ 0 h 115697"/>
                    <a:gd name="connsiteX8" fmla="*/ 109436 w 109435"/>
                    <a:gd name="connsiteY8" fmla="*/ 57900 h 115697"/>
                    <a:gd name="connsiteX9" fmla="*/ 109436 w 109435"/>
                    <a:gd name="connsiteY9" fmla="*/ 61185 h 115697"/>
                    <a:gd name="connsiteX10" fmla="*/ 28540 w 109435"/>
                    <a:gd name="connsiteY10" fmla="*/ 51227 h 115697"/>
                    <a:gd name="connsiteX11" fmla="*/ 80896 w 109435"/>
                    <a:gd name="connsiteY11" fmla="*/ 51227 h 115697"/>
                    <a:gd name="connsiteX12" fmla="*/ 54923 w 109435"/>
                    <a:gd name="connsiteY12" fmla="*/ 21969 h 115697"/>
                    <a:gd name="connsiteX13" fmla="*/ 28540 w 109435"/>
                    <a:gd name="connsiteY13" fmla="*/ 51227 h 115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9435" h="115697">
                      <a:moveTo>
                        <a:pt x="109436" y="61185"/>
                      </a:moveTo>
                      <a:lnTo>
                        <a:pt x="28334" y="61185"/>
                      </a:lnTo>
                      <a:cubicBezTo>
                        <a:pt x="29464" y="81615"/>
                        <a:pt x="39216" y="93523"/>
                        <a:pt x="54923" y="93523"/>
                      </a:cubicBezTo>
                      <a:cubicBezTo>
                        <a:pt x="68680" y="93523"/>
                        <a:pt x="78227" y="86029"/>
                        <a:pt x="81102" y="73812"/>
                      </a:cubicBezTo>
                      <a:lnTo>
                        <a:pt x="109436" y="73812"/>
                      </a:lnTo>
                      <a:cubicBezTo>
                        <a:pt x="105432" y="100196"/>
                        <a:pt x="85003" y="115698"/>
                        <a:pt x="54923" y="115698"/>
                      </a:cubicBezTo>
                      <a:cubicBezTo>
                        <a:pt x="20327" y="115698"/>
                        <a:pt x="0" y="94139"/>
                        <a:pt x="0" y="57900"/>
                      </a:cubicBezTo>
                      <a:cubicBezTo>
                        <a:pt x="0" y="21661"/>
                        <a:pt x="20429" y="0"/>
                        <a:pt x="54923" y="0"/>
                      </a:cubicBezTo>
                      <a:cubicBezTo>
                        <a:pt x="89417" y="0"/>
                        <a:pt x="109436" y="21251"/>
                        <a:pt x="109436" y="57900"/>
                      </a:cubicBezTo>
                      <a:lnTo>
                        <a:pt x="109436" y="61185"/>
                      </a:lnTo>
                      <a:close/>
                      <a:moveTo>
                        <a:pt x="28540" y="51227"/>
                      </a:moveTo>
                      <a:lnTo>
                        <a:pt x="80896" y="51227"/>
                      </a:lnTo>
                      <a:cubicBezTo>
                        <a:pt x="79151" y="32646"/>
                        <a:pt x="69604" y="21969"/>
                        <a:pt x="54923" y="21969"/>
                      </a:cubicBezTo>
                      <a:cubicBezTo>
                        <a:pt x="40243" y="21969"/>
                        <a:pt x="30490" y="32646"/>
                        <a:pt x="28540" y="5122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2" name="Forme libre : forme 121">
                  <a:extLst>
                    <a:ext uri="{FF2B5EF4-FFF2-40B4-BE49-F238E27FC236}">
                      <a16:creationId xmlns:a16="http://schemas.microsoft.com/office/drawing/2014/main" id="{DA9451E9-E280-4798-A432-2C1FE7CA94FE}"/>
                    </a:ext>
                  </a:extLst>
                </p:cNvPr>
                <p:cNvSpPr/>
                <p:nvPr/>
              </p:nvSpPr>
              <p:spPr>
                <a:xfrm>
                  <a:off x="4747229" y="2769431"/>
                  <a:ext cx="104918" cy="113541"/>
                </a:xfrm>
                <a:custGeom>
                  <a:avLst/>
                  <a:gdLst>
                    <a:gd name="connsiteX0" fmla="*/ 104919 w 104918"/>
                    <a:gd name="connsiteY0" fmla="*/ 45684 h 113541"/>
                    <a:gd name="connsiteX1" fmla="*/ 104919 w 104918"/>
                    <a:gd name="connsiteY1" fmla="*/ 113542 h 113541"/>
                    <a:gd name="connsiteX2" fmla="*/ 75661 w 104918"/>
                    <a:gd name="connsiteY2" fmla="*/ 113542 h 113541"/>
                    <a:gd name="connsiteX3" fmla="*/ 75661 w 104918"/>
                    <a:gd name="connsiteY3" fmla="*/ 47018 h 113541"/>
                    <a:gd name="connsiteX4" fmla="*/ 53897 w 104918"/>
                    <a:gd name="connsiteY4" fmla="*/ 23099 h 113541"/>
                    <a:gd name="connsiteX5" fmla="*/ 29258 w 104918"/>
                    <a:gd name="connsiteY5" fmla="*/ 53280 h 113541"/>
                    <a:gd name="connsiteX6" fmla="*/ 29258 w 104918"/>
                    <a:gd name="connsiteY6" fmla="*/ 113542 h 113541"/>
                    <a:gd name="connsiteX7" fmla="*/ 0 w 104918"/>
                    <a:gd name="connsiteY7" fmla="*/ 113542 h 113541"/>
                    <a:gd name="connsiteX8" fmla="*/ 0 w 104918"/>
                    <a:gd name="connsiteY8" fmla="*/ 2259 h 113541"/>
                    <a:gd name="connsiteX9" fmla="*/ 29258 w 104918"/>
                    <a:gd name="connsiteY9" fmla="*/ 2259 h 113541"/>
                    <a:gd name="connsiteX10" fmla="*/ 29258 w 104918"/>
                    <a:gd name="connsiteY10" fmla="*/ 41269 h 113541"/>
                    <a:gd name="connsiteX11" fmla="*/ 29669 w 104918"/>
                    <a:gd name="connsiteY11" fmla="*/ 41269 h 113541"/>
                    <a:gd name="connsiteX12" fmla="*/ 65805 w 104918"/>
                    <a:gd name="connsiteY12" fmla="*/ 0 h 113541"/>
                    <a:gd name="connsiteX13" fmla="*/ 104816 w 104918"/>
                    <a:gd name="connsiteY13" fmla="*/ 45684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4918" h="113541">
                      <a:moveTo>
                        <a:pt x="104919" y="45684"/>
                      </a:moveTo>
                      <a:lnTo>
                        <a:pt x="104919" y="113542"/>
                      </a:lnTo>
                      <a:lnTo>
                        <a:pt x="75661" y="113542"/>
                      </a:lnTo>
                      <a:lnTo>
                        <a:pt x="75661" y="47018"/>
                      </a:lnTo>
                      <a:cubicBezTo>
                        <a:pt x="75661" y="31927"/>
                        <a:pt x="67653" y="23099"/>
                        <a:pt x="53897" y="23099"/>
                      </a:cubicBezTo>
                      <a:cubicBezTo>
                        <a:pt x="38395" y="23099"/>
                        <a:pt x="29258" y="34391"/>
                        <a:pt x="29258" y="53280"/>
                      </a:cubicBezTo>
                      <a:lnTo>
                        <a:pt x="29258" y="113542"/>
                      </a:lnTo>
                      <a:lnTo>
                        <a:pt x="0" y="113542"/>
                      </a:lnTo>
                      <a:lnTo>
                        <a:pt x="0" y="2259"/>
                      </a:lnTo>
                      <a:lnTo>
                        <a:pt x="29258" y="2259"/>
                      </a:lnTo>
                      <a:lnTo>
                        <a:pt x="29258" y="41269"/>
                      </a:lnTo>
                      <a:lnTo>
                        <a:pt x="29669" y="41269"/>
                      </a:lnTo>
                      <a:cubicBezTo>
                        <a:pt x="29669" y="15296"/>
                        <a:pt x="43220" y="0"/>
                        <a:pt x="65805" y="0"/>
                      </a:cubicBezTo>
                      <a:cubicBezTo>
                        <a:pt x="90444" y="0"/>
                        <a:pt x="104816" y="16836"/>
                        <a:pt x="104816" y="4568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3" name="Forme libre : forme 122">
                  <a:extLst>
                    <a:ext uri="{FF2B5EF4-FFF2-40B4-BE49-F238E27FC236}">
                      <a16:creationId xmlns:a16="http://schemas.microsoft.com/office/drawing/2014/main" id="{814150CF-1A63-4F96-AB91-88BF9BBBEE28}"/>
                    </a:ext>
                  </a:extLst>
                </p:cNvPr>
                <p:cNvSpPr/>
                <p:nvPr/>
              </p:nvSpPr>
              <p:spPr>
                <a:xfrm>
                  <a:off x="4878840" y="2771689"/>
                  <a:ext cx="102660" cy="113541"/>
                </a:xfrm>
                <a:custGeom>
                  <a:avLst/>
                  <a:gdLst>
                    <a:gd name="connsiteX0" fmla="*/ 102558 w 102660"/>
                    <a:gd name="connsiteY0" fmla="*/ 0 h 113541"/>
                    <a:gd name="connsiteX1" fmla="*/ 102558 w 102660"/>
                    <a:gd name="connsiteY1" fmla="*/ 111283 h 113541"/>
                    <a:gd name="connsiteX2" fmla="*/ 73299 w 102660"/>
                    <a:gd name="connsiteY2" fmla="*/ 111283 h 113541"/>
                    <a:gd name="connsiteX3" fmla="*/ 73299 w 102660"/>
                    <a:gd name="connsiteY3" fmla="*/ 72067 h 113541"/>
                    <a:gd name="connsiteX4" fmla="*/ 72889 w 102660"/>
                    <a:gd name="connsiteY4" fmla="*/ 72067 h 113541"/>
                    <a:gd name="connsiteX5" fmla="*/ 38087 w 102660"/>
                    <a:gd name="connsiteY5" fmla="*/ 113542 h 113541"/>
                    <a:gd name="connsiteX6" fmla="*/ 0 w 102660"/>
                    <a:gd name="connsiteY6" fmla="*/ 67858 h 113541"/>
                    <a:gd name="connsiteX7" fmla="*/ 0 w 102660"/>
                    <a:gd name="connsiteY7" fmla="*/ 0 h 113541"/>
                    <a:gd name="connsiteX8" fmla="*/ 29258 w 102660"/>
                    <a:gd name="connsiteY8" fmla="*/ 0 h 113541"/>
                    <a:gd name="connsiteX9" fmla="*/ 29258 w 102660"/>
                    <a:gd name="connsiteY9" fmla="*/ 66524 h 113541"/>
                    <a:gd name="connsiteX10" fmla="*/ 50098 w 102660"/>
                    <a:gd name="connsiteY10" fmla="*/ 90238 h 113541"/>
                    <a:gd name="connsiteX11" fmla="*/ 73402 w 102660"/>
                    <a:gd name="connsiteY11" fmla="*/ 60056 h 113541"/>
                    <a:gd name="connsiteX12" fmla="*/ 73402 w 102660"/>
                    <a:gd name="connsiteY12" fmla="*/ 0 h 113541"/>
                    <a:gd name="connsiteX13" fmla="*/ 102660 w 102660"/>
                    <a:gd name="connsiteY13" fmla="*/ 0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2660" h="113541">
                      <a:moveTo>
                        <a:pt x="102558" y="0"/>
                      </a:moveTo>
                      <a:lnTo>
                        <a:pt x="102558" y="111283"/>
                      </a:lnTo>
                      <a:lnTo>
                        <a:pt x="73299" y="111283"/>
                      </a:lnTo>
                      <a:lnTo>
                        <a:pt x="73299" y="72067"/>
                      </a:lnTo>
                      <a:lnTo>
                        <a:pt x="72889" y="72067"/>
                      </a:lnTo>
                      <a:cubicBezTo>
                        <a:pt x="72889" y="98040"/>
                        <a:pt x="60056" y="113542"/>
                        <a:pt x="38087" y="113542"/>
                      </a:cubicBezTo>
                      <a:cubicBezTo>
                        <a:pt x="14167" y="113542"/>
                        <a:pt x="0" y="96500"/>
                        <a:pt x="0" y="67858"/>
                      </a:cubicBezTo>
                      <a:lnTo>
                        <a:pt x="0" y="0"/>
                      </a:lnTo>
                      <a:lnTo>
                        <a:pt x="29258" y="0"/>
                      </a:lnTo>
                      <a:lnTo>
                        <a:pt x="29258" y="66524"/>
                      </a:lnTo>
                      <a:cubicBezTo>
                        <a:pt x="29258" y="81615"/>
                        <a:pt x="37060" y="90238"/>
                        <a:pt x="50098" y="90238"/>
                      </a:cubicBezTo>
                      <a:cubicBezTo>
                        <a:pt x="64676" y="90238"/>
                        <a:pt x="73402" y="79151"/>
                        <a:pt x="73402" y="60056"/>
                      </a:cubicBezTo>
                      <a:lnTo>
                        <a:pt x="73402" y="0"/>
                      </a:lnTo>
                      <a:lnTo>
                        <a:pt x="10266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4" name="Forme libre : forme 123">
                  <a:extLst>
                    <a:ext uri="{FF2B5EF4-FFF2-40B4-BE49-F238E27FC236}">
                      <a16:creationId xmlns:a16="http://schemas.microsoft.com/office/drawing/2014/main" id="{EC3EDCC4-C998-4904-9E7F-671110A58CA6}"/>
                    </a:ext>
                  </a:extLst>
                </p:cNvPr>
                <p:cNvSpPr/>
                <p:nvPr/>
              </p:nvSpPr>
              <p:spPr>
                <a:xfrm>
                  <a:off x="5010245" y="2769636"/>
                  <a:ext cx="176062" cy="113439"/>
                </a:xfrm>
                <a:custGeom>
                  <a:avLst/>
                  <a:gdLst>
                    <a:gd name="connsiteX0" fmla="*/ 176062 w 176062"/>
                    <a:gd name="connsiteY0" fmla="*/ 44349 h 113439"/>
                    <a:gd name="connsiteX1" fmla="*/ 176062 w 176062"/>
                    <a:gd name="connsiteY1" fmla="*/ 113234 h 113439"/>
                    <a:gd name="connsiteX2" fmla="*/ 146804 w 176062"/>
                    <a:gd name="connsiteY2" fmla="*/ 113234 h 113439"/>
                    <a:gd name="connsiteX3" fmla="*/ 146804 w 176062"/>
                    <a:gd name="connsiteY3" fmla="*/ 45684 h 113439"/>
                    <a:gd name="connsiteX4" fmla="*/ 125964 w 176062"/>
                    <a:gd name="connsiteY4" fmla="*/ 22893 h 113439"/>
                    <a:gd name="connsiteX5" fmla="*/ 102660 w 176062"/>
                    <a:gd name="connsiteY5" fmla="*/ 51946 h 113439"/>
                    <a:gd name="connsiteX6" fmla="*/ 102660 w 176062"/>
                    <a:gd name="connsiteY6" fmla="*/ 113337 h 113439"/>
                    <a:gd name="connsiteX7" fmla="*/ 73402 w 176062"/>
                    <a:gd name="connsiteY7" fmla="*/ 113337 h 113439"/>
                    <a:gd name="connsiteX8" fmla="*/ 73402 w 176062"/>
                    <a:gd name="connsiteY8" fmla="*/ 45786 h 113439"/>
                    <a:gd name="connsiteX9" fmla="*/ 52767 w 176062"/>
                    <a:gd name="connsiteY9" fmla="*/ 22996 h 113439"/>
                    <a:gd name="connsiteX10" fmla="*/ 29258 w 176062"/>
                    <a:gd name="connsiteY10" fmla="*/ 52049 h 113439"/>
                    <a:gd name="connsiteX11" fmla="*/ 29258 w 176062"/>
                    <a:gd name="connsiteY11" fmla="*/ 113439 h 113439"/>
                    <a:gd name="connsiteX12" fmla="*/ 0 w 176062"/>
                    <a:gd name="connsiteY12" fmla="*/ 113439 h 113439"/>
                    <a:gd name="connsiteX13" fmla="*/ 0 w 176062"/>
                    <a:gd name="connsiteY13" fmla="*/ 2156 h 113439"/>
                    <a:gd name="connsiteX14" fmla="*/ 29258 w 176062"/>
                    <a:gd name="connsiteY14" fmla="*/ 2156 h 113439"/>
                    <a:gd name="connsiteX15" fmla="*/ 29258 w 176062"/>
                    <a:gd name="connsiteY15" fmla="*/ 40756 h 113439"/>
                    <a:gd name="connsiteX16" fmla="*/ 29669 w 176062"/>
                    <a:gd name="connsiteY16" fmla="*/ 40756 h 113439"/>
                    <a:gd name="connsiteX17" fmla="*/ 65600 w 176062"/>
                    <a:gd name="connsiteY17" fmla="*/ 0 h 113439"/>
                    <a:gd name="connsiteX18" fmla="*/ 102660 w 176062"/>
                    <a:gd name="connsiteY18" fmla="*/ 40756 h 113439"/>
                    <a:gd name="connsiteX19" fmla="*/ 103071 w 176062"/>
                    <a:gd name="connsiteY19" fmla="*/ 40756 h 113439"/>
                    <a:gd name="connsiteX20" fmla="*/ 137873 w 176062"/>
                    <a:gd name="connsiteY20" fmla="*/ 0 h 113439"/>
                    <a:gd name="connsiteX21" fmla="*/ 175960 w 176062"/>
                    <a:gd name="connsiteY21" fmla="*/ 44554 h 1134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76062" h="113439">
                      <a:moveTo>
                        <a:pt x="176062" y="44349"/>
                      </a:moveTo>
                      <a:lnTo>
                        <a:pt x="176062" y="113234"/>
                      </a:lnTo>
                      <a:lnTo>
                        <a:pt x="146804" y="113234"/>
                      </a:lnTo>
                      <a:lnTo>
                        <a:pt x="146804" y="45684"/>
                      </a:lnTo>
                      <a:cubicBezTo>
                        <a:pt x="146804" y="31311"/>
                        <a:pt x="139002" y="22893"/>
                        <a:pt x="125964" y="22893"/>
                      </a:cubicBezTo>
                      <a:cubicBezTo>
                        <a:pt x="111387" y="22893"/>
                        <a:pt x="102660" y="33775"/>
                        <a:pt x="102660" y="51946"/>
                      </a:cubicBezTo>
                      <a:lnTo>
                        <a:pt x="102660" y="113337"/>
                      </a:lnTo>
                      <a:lnTo>
                        <a:pt x="73402" y="113337"/>
                      </a:lnTo>
                      <a:lnTo>
                        <a:pt x="73402" y="45786"/>
                      </a:lnTo>
                      <a:cubicBezTo>
                        <a:pt x="73402" y="31414"/>
                        <a:pt x="65908" y="22996"/>
                        <a:pt x="52767" y="22996"/>
                      </a:cubicBezTo>
                      <a:cubicBezTo>
                        <a:pt x="37882" y="22996"/>
                        <a:pt x="29258" y="33878"/>
                        <a:pt x="29258" y="52049"/>
                      </a:cubicBezTo>
                      <a:lnTo>
                        <a:pt x="29258" y="113439"/>
                      </a:lnTo>
                      <a:lnTo>
                        <a:pt x="0" y="113439"/>
                      </a:lnTo>
                      <a:lnTo>
                        <a:pt x="0" y="2156"/>
                      </a:lnTo>
                      <a:lnTo>
                        <a:pt x="29258" y="2156"/>
                      </a:lnTo>
                      <a:lnTo>
                        <a:pt x="29258" y="40756"/>
                      </a:lnTo>
                      <a:lnTo>
                        <a:pt x="29669" y="40756"/>
                      </a:lnTo>
                      <a:cubicBezTo>
                        <a:pt x="29669" y="15091"/>
                        <a:pt x="43220" y="0"/>
                        <a:pt x="65600" y="0"/>
                      </a:cubicBezTo>
                      <a:cubicBezTo>
                        <a:pt x="87980" y="0"/>
                        <a:pt x="102660" y="15707"/>
                        <a:pt x="102660" y="40756"/>
                      </a:cubicBezTo>
                      <a:lnTo>
                        <a:pt x="103071" y="40756"/>
                      </a:lnTo>
                      <a:cubicBezTo>
                        <a:pt x="103071" y="15091"/>
                        <a:pt x="115904" y="0"/>
                        <a:pt x="137873" y="0"/>
                      </a:cubicBezTo>
                      <a:cubicBezTo>
                        <a:pt x="161793" y="0"/>
                        <a:pt x="175960" y="16426"/>
                        <a:pt x="175960" y="4455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5" name="Forme libre : forme 124">
                  <a:extLst>
                    <a:ext uri="{FF2B5EF4-FFF2-40B4-BE49-F238E27FC236}">
                      <a16:creationId xmlns:a16="http://schemas.microsoft.com/office/drawing/2014/main" id="{4B12FFFD-A162-4096-BFDB-8EA598D4AC25}"/>
                    </a:ext>
                  </a:extLst>
                </p:cNvPr>
                <p:cNvSpPr/>
                <p:nvPr/>
              </p:nvSpPr>
              <p:spPr>
                <a:xfrm>
                  <a:off x="5208072" y="2715637"/>
                  <a:ext cx="109435" cy="169491"/>
                </a:xfrm>
                <a:custGeom>
                  <a:avLst/>
                  <a:gdLst>
                    <a:gd name="connsiteX0" fmla="*/ 109436 w 109435"/>
                    <a:gd name="connsiteY0" fmla="*/ 114979 h 169491"/>
                    <a:gd name="connsiteX1" fmla="*/ 28334 w 109435"/>
                    <a:gd name="connsiteY1" fmla="*/ 114979 h 169491"/>
                    <a:gd name="connsiteX2" fmla="*/ 54923 w 109435"/>
                    <a:gd name="connsiteY2" fmla="*/ 147317 h 169491"/>
                    <a:gd name="connsiteX3" fmla="*/ 81102 w 109435"/>
                    <a:gd name="connsiteY3" fmla="*/ 127606 h 169491"/>
                    <a:gd name="connsiteX4" fmla="*/ 109436 w 109435"/>
                    <a:gd name="connsiteY4" fmla="*/ 127606 h 169491"/>
                    <a:gd name="connsiteX5" fmla="*/ 54923 w 109435"/>
                    <a:gd name="connsiteY5" fmla="*/ 169492 h 169491"/>
                    <a:gd name="connsiteX6" fmla="*/ 0 w 109435"/>
                    <a:gd name="connsiteY6" fmla="*/ 111694 h 169491"/>
                    <a:gd name="connsiteX7" fmla="*/ 54923 w 109435"/>
                    <a:gd name="connsiteY7" fmla="*/ 53794 h 169491"/>
                    <a:gd name="connsiteX8" fmla="*/ 109436 w 109435"/>
                    <a:gd name="connsiteY8" fmla="*/ 111694 h 169491"/>
                    <a:gd name="connsiteX9" fmla="*/ 109436 w 109435"/>
                    <a:gd name="connsiteY9" fmla="*/ 114979 h 169491"/>
                    <a:gd name="connsiteX10" fmla="*/ 28540 w 109435"/>
                    <a:gd name="connsiteY10" fmla="*/ 105021 h 169491"/>
                    <a:gd name="connsiteX11" fmla="*/ 80896 w 109435"/>
                    <a:gd name="connsiteY11" fmla="*/ 105021 h 169491"/>
                    <a:gd name="connsiteX12" fmla="*/ 54923 w 109435"/>
                    <a:gd name="connsiteY12" fmla="*/ 75763 h 169491"/>
                    <a:gd name="connsiteX13" fmla="*/ 28540 w 109435"/>
                    <a:gd name="connsiteY13" fmla="*/ 105021 h 169491"/>
                    <a:gd name="connsiteX14" fmla="*/ 43117 w 109435"/>
                    <a:gd name="connsiteY14" fmla="*/ 39216 h 169491"/>
                    <a:gd name="connsiteX15" fmla="*/ 34905 w 109435"/>
                    <a:gd name="connsiteY15" fmla="*/ 23920 h 169491"/>
                    <a:gd name="connsiteX16" fmla="*/ 78535 w 109435"/>
                    <a:gd name="connsiteY16" fmla="*/ 0 h 169491"/>
                    <a:gd name="connsiteX17" fmla="*/ 87877 w 109435"/>
                    <a:gd name="connsiteY17" fmla="*/ 17042 h 169491"/>
                    <a:gd name="connsiteX18" fmla="*/ 43117 w 109435"/>
                    <a:gd name="connsiteY18" fmla="*/ 39216 h 169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09435" h="169491">
                      <a:moveTo>
                        <a:pt x="109436" y="114979"/>
                      </a:moveTo>
                      <a:lnTo>
                        <a:pt x="28334" y="114979"/>
                      </a:lnTo>
                      <a:cubicBezTo>
                        <a:pt x="29464" y="135409"/>
                        <a:pt x="39216" y="147317"/>
                        <a:pt x="54923" y="147317"/>
                      </a:cubicBezTo>
                      <a:cubicBezTo>
                        <a:pt x="68680" y="147317"/>
                        <a:pt x="78227" y="139823"/>
                        <a:pt x="81102" y="127606"/>
                      </a:cubicBezTo>
                      <a:lnTo>
                        <a:pt x="109436" y="127606"/>
                      </a:lnTo>
                      <a:cubicBezTo>
                        <a:pt x="105432" y="153990"/>
                        <a:pt x="85003" y="169492"/>
                        <a:pt x="54923" y="169492"/>
                      </a:cubicBezTo>
                      <a:cubicBezTo>
                        <a:pt x="20327" y="169492"/>
                        <a:pt x="0" y="147933"/>
                        <a:pt x="0" y="111694"/>
                      </a:cubicBezTo>
                      <a:cubicBezTo>
                        <a:pt x="0" y="75455"/>
                        <a:pt x="20429" y="53794"/>
                        <a:pt x="54923" y="53794"/>
                      </a:cubicBezTo>
                      <a:cubicBezTo>
                        <a:pt x="89417" y="53794"/>
                        <a:pt x="109436" y="75045"/>
                        <a:pt x="109436" y="111694"/>
                      </a:cubicBezTo>
                      <a:lnTo>
                        <a:pt x="109436" y="114979"/>
                      </a:lnTo>
                      <a:close/>
                      <a:moveTo>
                        <a:pt x="28540" y="105021"/>
                      </a:moveTo>
                      <a:lnTo>
                        <a:pt x="80896" y="105021"/>
                      </a:lnTo>
                      <a:cubicBezTo>
                        <a:pt x="79151" y="86440"/>
                        <a:pt x="69604" y="75763"/>
                        <a:pt x="54923" y="75763"/>
                      </a:cubicBezTo>
                      <a:cubicBezTo>
                        <a:pt x="40243" y="75763"/>
                        <a:pt x="30490" y="86440"/>
                        <a:pt x="28540" y="105021"/>
                      </a:cubicBezTo>
                      <a:close/>
                      <a:moveTo>
                        <a:pt x="43117" y="39216"/>
                      </a:moveTo>
                      <a:lnTo>
                        <a:pt x="34905" y="23920"/>
                      </a:lnTo>
                      <a:lnTo>
                        <a:pt x="78535" y="0"/>
                      </a:lnTo>
                      <a:lnTo>
                        <a:pt x="87877" y="17042"/>
                      </a:lnTo>
                      <a:lnTo>
                        <a:pt x="43117" y="3921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6" name="Forme libre : forme 125">
                  <a:extLst>
                    <a:ext uri="{FF2B5EF4-FFF2-40B4-BE49-F238E27FC236}">
                      <a16:creationId xmlns:a16="http://schemas.microsoft.com/office/drawing/2014/main" id="{908AF3D1-A1AA-46E5-A21E-8927A09A871B}"/>
                    </a:ext>
                  </a:extLst>
                </p:cNvPr>
                <p:cNvSpPr/>
                <p:nvPr/>
              </p:nvSpPr>
              <p:spPr>
                <a:xfrm>
                  <a:off x="5340093" y="2769431"/>
                  <a:ext cx="80485" cy="113541"/>
                </a:xfrm>
                <a:custGeom>
                  <a:avLst/>
                  <a:gdLst>
                    <a:gd name="connsiteX0" fmla="*/ 80486 w 80485"/>
                    <a:gd name="connsiteY0" fmla="*/ 3593 h 113541"/>
                    <a:gd name="connsiteX1" fmla="*/ 72068 w 80485"/>
                    <a:gd name="connsiteY1" fmla="*/ 29771 h 113541"/>
                    <a:gd name="connsiteX2" fmla="*/ 56566 w 80485"/>
                    <a:gd name="connsiteY2" fmla="*/ 25768 h 113541"/>
                    <a:gd name="connsiteX3" fmla="*/ 29258 w 80485"/>
                    <a:gd name="connsiteY3" fmla="*/ 63239 h 113541"/>
                    <a:gd name="connsiteX4" fmla="*/ 29258 w 80485"/>
                    <a:gd name="connsiteY4" fmla="*/ 113542 h 113541"/>
                    <a:gd name="connsiteX5" fmla="*/ 0 w 80485"/>
                    <a:gd name="connsiteY5" fmla="*/ 113542 h 113541"/>
                    <a:gd name="connsiteX6" fmla="*/ 0 w 80485"/>
                    <a:gd name="connsiteY6" fmla="*/ 2259 h 113541"/>
                    <a:gd name="connsiteX7" fmla="*/ 29258 w 80485"/>
                    <a:gd name="connsiteY7" fmla="*/ 2259 h 113541"/>
                    <a:gd name="connsiteX8" fmla="*/ 29258 w 80485"/>
                    <a:gd name="connsiteY8" fmla="*/ 48147 h 113541"/>
                    <a:gd name="connsiteX9" fmla="*/ 29669 w 80485"/>
                    <a:gd name="connsiteY9" fmla="*/ 48147 h 113541"/>
                    <a:gd name="connsiteX10" fmla="*/ 63341 w 80485"/>
                    <a:gd name="connsiteY10" fmla="*/ 0 h 113541"/>
                    <a:gd name="connsiteX11" fmla="*/ 80383 w 80485"/>
                    <a:gd name="connsiteY11" fmla="*/ 3593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0485" h="113541">
                      <a:moveTo>
                        <a:pt x="80486" y="3593"/>
                      </a:moveTo>
                      <a:lnTo>
                        <a:pt x="72068" y="29771"/>
                      </a:lnTo>
                      <a:cubicBezTo>
                        <a:pt x="67653" y="27308"/>
                        <a:pt x="62110" y="25768"/>
                        <a:pt x="56566" y="25768"/>
                      </a:cubicBezTo>
                      <a:cubicBezTo>
                        <a:pt x="39524" y="25768"/>
                        <a:pt x="29258" y="39729"/>
                        <a:pt x="29258" y="63239"/>
                      </a:cubicBezTo>
                      <a:lnTo>
                        <a:pt x="29258" y="113542"/>
                      </a:lnTo>
                      <a:lnTo>
                        <a:pt x="0" y="113542"/>
                      </a:lnTo>
                      <a:lnTo>
                        <a:pt x="0" y="2259"/>
                      </a:lnTo>
                      <a:lnTo>
                        <a:pt x="29258" y="2259"/>
                      </a:lnTo>
                      <a:lnTo>
                        <a:pt x="29258" y="48147"/>
                      </a:lnTo>
                      <a:lnTo>
                        <a:pt x="29669" y="48147"/>
                      </a:lnTo>
                      <a:cubicBezTo>
                        <a:pt x="29669" y="17760"/>
                        <a:pt x="42296" y="0"/>
                        <a:pt x="63341" y="0"/>
                      </a:cubicBezTo>
                      <a:cubicBezTo>
                        <a:pt x="69809" y="0"/>
                        <a:pt x="75969" y="1335"/>
                        <a:pt x="80383" y="359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7" name="Forme libre : forme 126">
                  <a:extLst>
                    <a:ext uri="{FF2B5EF4-FFF2-40B4-BE49-F238E27FC236}">
                      <a16:creationId xmlns:a16="http://schemas.microsoft.com/office/drawing/2014/main" id="{2D0379F5-DAAC-487C-AEC4-A89BB83BB667}"/>
                    </a:ext>
                  </a:extLst>
                </p:cNvPr>
                <p:cNvSpPr/>
                <p:nvPr/>
              </p:nvSpPr>
              <p:spPr>
                <a:xfrm>
                  <a:off x="5435465" y="2722720"/>
                  <a:ext cx="29258" cy="160252"/>
                </a:xfrm>
                <a:custGeom>
                  <a:avLst/>
                  <a:gdLst>
                    <a:gd name="connsiteX0" fmla="*/ 0 w 29258"/>
                    <a:gd name="connsiteY0" fmla="*/ 0 h 160252"/>
                    <a:gd name="connsiteX1" fmla="*/ 29258 w 29258"/>
                    <a:gd name="connsiteY1" fmla="*/ 0 h 160252"/>
                    <a:gd name="connsiteX2" fmla="*/ 29258 w 29258"/>
                    <a:gd name="connsiteY2" fmla="*/ 27718 h 160252"/>
                    <a:gd name="connsiteX3" fmla="*/ 0 w 29258"/>
                    <a:gd name="connsiteY3" fmla="*/ 27718 h 160252"/>
                    <a:gd name="connsiteX4" fmla="*/ 0 w 29258"/>
                    <a:gd name="connsiteY4" fmla="*/ 0 h 160252"/>
                    <a:gd name="connsiteX5" fmla="*/ 0 w 29258"/>
                    <a:gd name="connsiteY5" fmla="*/ 48969 h 160252"/>
                    <a:gd name="connsiteX6" fmla="*/ 29258 w 29258"/>
                    <a:gd name="connsiteY6" fmla="*/ 48969 h 160252"/>
                    <a:gd name="connsiteX7" fmla="*/ 29258 w 29258"/>
                    <a:gd name="connsiteY7" fmla="*/ 160252 h 160252"/>
                    <a:gd name="connsiteX8" fmla="*/ 0 w 29258"/>
                    <a:gd name="connsiteY8" fmla="*/ 160252 h 160252"/>
                    <a:gd name="connsiteX9" fmla="*/ 0 w 29258"/>
                    <a:gd name="connsiteY9" fmla="*/ 48969 h 160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9258" h="160252">
                      <a:moveTo>
                        <a:pt x="0" y="0"/>
                      </a:moveTo>
                      <a:lnTo>
                        <a:pt x="29258" y="0"/>
                      </a:lnTo>
                      <a:lnTo>
                        <a:pt x="29258" y="27718"/>
                      </a:lnTo>
                      <a:lnTo>
                        <a:pt x="0" y="27718"/>
                      </a:lnTo>
                      <a:lnTo>
                        <a:pt x="0" y="0"/>
                      </a:lnTo>
                      <a:close/>
                      <a:moveTo>
                        <a:pt x="0" y="48969"/>
                      </a:moveTo>
                      <a:lnTo>
                        <a:pt x="29258" y="48969"/>
                      </a:lnTo>
                      <a:lnTo>
                        <a:pt x="29258" y="160252"/>
                      </a:lnTo>
                      <a:lnTo>
                        <a:pt x="0" y="160252"/>
                      </a:lnTo>
                      <a:lnTo>
                        <a:pt x="0" y="4896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8" name="Forme libre : forme 127">
                  <a:extLst>
                    <a:ext uri="{FF2B5EF4-FFF2-40B4-BE49-F238E27FC236}">
                      <a16:creationId xmlns:a16="http://schemas.microsoft.com/office/drawing/2014/main" id="{743B3FF5-0901-499D-BAC6-936A3E4B5158}"/>
                    </a:ext>
                  </a:extLst>
                </p:cNvPr>
                <p:cNvSpPr/>
                <p:nvPr/>
              </p:nvSpPr>
              <p:spPr>
                <a:xfrm>
                  <a:off x="5488232" y="2769431"/>
                  <a:ext cx="113645" cy="164461"/>
                </a:xfrm>
                <a:custGeom>
                  <a:avLst/>
                  <a:gdLst>
                    <a:gd name="connsiteX0" fmla="*/ 113645 w 113645"/>
                    <a:gd name="connsiteY0" fmla="*/ 2259 h 164461"/>
                    <a:gd name="connsiteX1" fmla="*/ 113645 w 113645"/>
                    <a:gd name="connsiteY1" fmla="*/ 164461 h 164461"/>
                    <a:gd name="connsiteX2" fmla="*/ 84387 w 113645"/>
                    <a:gd name="connsiteY2" fmla="*/ 164461 h 164461"/>
                    <a:gd name="connsiteX3" fmla="*/ 84387 w 113645"/>
                    <a:gd name="connsiteY3" fmla="*/ 75147 h 164461"/>
                    <a:gd name="connsiteX4" fmla="*/ 83976 w 113645"/>
                    <a:gd name="connsiteY4" fmla="*/ 75147 h 164461"/>
                    <a:gd name="connsiteX5" fmla="*/ 44349 w 113645"/>
                    <a:gd name="connsiteY5" fmla="*/ 115698 h 164461"/>
                    <a:gd name="connsiteX6" fmla="*/ 0 w 113645"/>
                    <a:gd name="connsiteY6" fmla="*/ 57900 h 164461"/>
                    <a:gd name="connsiteX7" fmla="*/ 44349 w 113645"/>
                    <a:gd name="connsiteY7" fmla="*/ 0 h 164461"/>
                    <a:gd name="connsiteX8" fmla="*/ 83976 w 113645"/>
                    <a:gd name="connsiteY8" fmla="*/ 40345 h 164461"/>
                    <a:gd name="connsiteX9" fmla="*/ 84387 w 113645"/>
                    <a:gd name="connsiteY9" fmla="*/ 40345 h 164461"/>
                    <a:gd name="connsiteX10" fmla="*/ 84387 w 113645"/>
                    <a:gd name="connsiteY10" fmla="*/ 2259 h 164461"/>
                    <a:gd name="connsiteX11" fmla="*/ 113645 w 113645"/>
                    <a:gd name="connsiteY11" fmla="*/ 2259 h 164461"/>
                    <a:gd name="connsiteX12" fmla="*/ 85927 w 113645"/>
                    <a:gd name="connsiteY12" fmla="*/ 57900 h 164461"/>
                    <a:gd name="connsiteX13" fmla="*/ 57798 w 113645"/>
                    <a:gd name="connsiteY13" fmla="*/ 23304 h 164461"/>
                    <a:gd name="connsiteX14" fmla="*/ 29669 w 113645"/>
                    <a:gd name="connsiteY14" fmla="*/ 57900 h 164461"/>
                    <a:gd name="connsiteX15" fmla="*/ 57798 w 113645"/>
                    <a:gd name="connsiteY15" fmla="*/ 92497 h 164461"/>
                    <a:gd name="connsiteX16" fmla="*/ 85927 w 113645"/>
                    <a:gd name="connsiteY16" fmla="*/ 57900 h 1644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13645" h="164461">
                      <a:moveTo>
                        <a:pt x="113645" y="2259"/>
                      </a:moveTo>
                      <a:lnTo>
                        <a:pt x="113645" y="164461"/>
                      </a:lnTo>
                      <a:lnTo>
                        <a:pt x="84387" y="164461"/>
                      </a:lnTo>
                      <a:lnTo>
                        <a:pt x="84387" y="75147"/>
                      </a:lnTo>
                      <a:lnTo>
                        <a:pt x="83976" y="75147"/>
                      </a:lnTo>
                      <a:cubicBezTo>
                        <a:pt x="83976" y="100607"/>
                        <a:pt x="69090" y="115698"/>
                        <a:pt x="44349" y="115698"/>
                      </a:cubicBezTo>
                      <a:cubicBezTo>
                        <a:pt x="16426" y="115698"/>
                        <a:pt x="0" y="94139"/>
                        <a:pt x="0" y="57900"/>
                      </a:cubicBezTo>
                      <a:cubicBezTo>
                        <a:pt x="0" y="21661"/>
                        <a:pt x="16426" y="0"/>
                        <a:pt x="44349" y="0"/>
                      </a:cubicBezTo>
                      <a:cubicBezTo>
                        <a:pt x="69193" y="0"/>
                        <a:pt x="83976" y="15091"/>
                        <a:pt x="83976" y="40345"/>
                      </a:cubicBezTo>
                      <a:lnTo>
                        <a:pt x="84387" y="40345"/>
                      </a:lnTo>
                      <a:lnTo>
                        <a:pt x="84387" y="2259"/>
                      </a:lnTo>
                      <a:lnTo>
                        <a:pt x="113645" y="2259"/>
                      </a:lnTo>
                      <a:close/>
                      <a:moveTo>
                        <a:pt x="85927" y="57900"/>
                      </a:moveTo>
                      <a:cubicBezTo>
                        <a:pt x="85927" y="36136"/>
                        <a:pt x="75455" y="23304"/>
                        <a:pt x="57798" y="23304"/>
                      </a:cubicBezTo>
                      <a:cubicBezTo>
                        <a:pt x="40140" y="23304"/>
                        <a:pt x="29669" y="36136"/>
                        <a:pt x="29669" y="57900"/>
                      </a:cubicBezTo>
                      <a:cubicBezTo>
                        <a:pt x="29669" y="79664"/>
                        <a:pt x="40038" y="92497"/>
                        <a:pt x="57798" y="92497"/>
                      </a:cubicBezTo>
                      <a:cubicBezTo>
                        <a:pt x="75558" y="92497"/>
                        <a:pt x="85927" y="79664"/>
                        <a:pt x="85927" y="579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9" name="Forme libre : forme 128">
                  <a:extLst>
                    <a:ext uri="{FF2B5EF4-FFF2-40B4-BE49-F238E27FC236}">
                      <a16:creationId xmlns:a16="http://schemas.microsoft.com/office/drawing/2014/main" id="{2226C7E9-A75C-417F-99E9-CD7FBBE75F23}"/>
                    </a:ext>
                  </a:extLst>
                </p:cNvPr>
                <p:cNvSpPr/>
                <p:nvPr/>
              </p:nvSpPr>
              <p:spPr>
                <a:xfrm>
                  <a:off x="5629698" y="2771689"/>
                  <a:ext cx="102660" cy="113541"/>
                </a:xfrm>
                <a:custGeom>
                  <a:avLst/>
                  <a:gdLst>
                    <a:gd name="connsiteX0" fmla="*/ 102558 w 102660"/>
                    <a:gd name="connsiteY0" fmla="*/ 0 h 113541"/>
                    <a:gd name="connsiteX1" fmla="*/ 102558 w 102660"/>
                    <a:gd name="connsiteY1" fmla="*/ 111283 h 113541"/>
                    <a:gd name="connsiteX2" fmla="*/ 73299 w 102660"/>
                    <a:gd name="connsiteY2" fmla="*/ 111283 h 113541"/>
                    <a:gd name="connsiteX3" fmla="*/ 73299 w 102660"/>
                    <a:gd name="connsiteY3" fmla="*/ 72067 h 113541"/>
                    <a:gd name="connsiteX4" fmla="*/ 72889 w 102660"/>
                    <a:gd name="connsiteY4" fmla="*/ 72067 h 113541"/>
                    <a:gd name="connsiteX5" fmla="*/ 38087 w 102660"/>
                    <a:gd name="connsiteY5" fmla="*/ 113542 h 113541"/>
                    <a:gd name="connsiteX6" fmla="*/ 0 w 102660"/>
                    <a:gd name="connsiteY6" fmla="*/ 67858 h 113541"/>
                    <a:gd name="connsiteX7" fmla="*/ 0 w 102660"/>
                    <a:gd name="connsiteY7" fmla="*/ 0 h 113541"/>
                    <a:gd name="connsiteX8" fmla="*/ 29258 w 102660"/>
                    <a:gd name="connsiteY8" fmla="*/ 0 h 113541"/>
                    <a:gd name="connsiteX9" fmla="*/ 29258 w 102660"/>
                    <a:gd name="connsiteY9" fmla="*/ 66524 h 113541"/>
                    <a:gd name="connsiteX10" fmla="*/ 50098 w 102660"/>
                    <a:gd name="connsiteY10" fmla="*/ 90238 h 113541"/>
                    <a:gd name="connsiteX11" fmla="*/ 73402 w 102660"/>
                    <a:gd name="connsiteY11" fmla="*/ 60056 h 113541"/>
                    <a:gd name="connsiteX12" fmla="*/ 73402 w 102660"/>
                    <a:gd name="connsiteY12" fmla="*/ 0 h 113541"/>
                    <a:gd name="connsiteX13" fmla="*/ 102660 w 102660"/>
                    <a:gd name="connsiteY13" fmla="*/ 0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2660" h="113541">
                      <a:moveTo>
                        <a:pt x="102558" y="0"/>
                      </a:moveTo>
                      <a:lnTo>
                        <a:pt x="102558" y="111283"/>
                      </a:lnTo>
                      <a:lnTo>
                        <a:pt x="73299" y="111283"/>
                      </a:lnTo>
                      <a:lnTo>
                        <a:pt x="73299" y="72067"/>
                      </a:lnTo>
                      <a:lnTo>
                        <a:pt x="72889" y="72067"/>
                      </a:lnTo>
                      <a:cubicBezTo>
                        <a:pt x="72889" y="98040"/>
                        <a:pt x="60056" y="113542"/>
                        <a:pt x="38087" y="113542"/>
                      </a:cubicBezTo>
                      <a:cubicBezTo>
                        <a:pt x="14167" y="113542"/>
                        <a:pt x="0" y="96500"/>
                        <a:pt x="0" y="67858"/>
                      </a:cubicBezTo>
                      <a:lnTo>
                        <a:pt x="0" y="0"/>
                      </a:lnTo>
                      <a:lnTo>
                        <a:pt x="29258" y="0"/>
                      </a:lnTo>
                      <a:lnTo>
                        <a:pt x="29258" y="66524"/>
                      </a:lnTo>
                      <a:cubicBezTo>
                        <a:pt x="29258" y="81615"/>
                        <a:pt x="37060" y="90238"/>
                        <a:pt x="50098" y="90238"/>
                      </a:cubicBezTo>
                      <a:cubicBezTo>
                        <a:pt x="64676" y="90238"/>
                        <a:pt x="73402" y="79151"/>
                        <a:pt x="73402" y="60056"/>
                      </a:cubicBezTo>
                      <a:lnTo>
                        <a:pt x="73402" y="0"/>
                      </a:lnTo>
                      <a:lnTo>
                        <a:pt x="10266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0" name="Forme libre : forme 129">
                  <a:extLst>
                    <a:ext uri="{FF2B5EF4-FFF2-40B4-BE49-F238E27FC236}">
                      <a16:creationId xmlns:a16="http://schemas.microsoft.com/office/drawing/2014/main" id="{16FB631A-8DFE-4977-8D4E-FFE0FAE3552E}"/>
                    </a:ext>
                  </a:extLst>
                </p:cNvPr>
                <p:cNvSpPr/>
                <p:nvPr/>
              </p:nvSpPr>
              <p:spPr>
                <a:xfrm>
                  <a:off x="5755149" y="2769431"/>
                  <a:ext cx="109435" cy="115697"/>
                </a:xfrm>
                <a:custGeom>
                  <a:avLst/>
                  <a:gdLst>
                    <a:gd name="connsiteX0" fmla="*/ 109436 w 109435"/>
                    <a:gd name="connsiteY0" fmla="*/ 61185 h 115697"/>
                    <a:gd name="connsiteX1" fmla="*/ 28334 w 109435"/>
                    <a:gd name="connsiteY1" fmla="*/ 61185 h 115697"/>
                    <a:gd name="connsiteX2" fmla="*/ 54923 w 109435"/>
                    <a:gd name="connsiteY2" fmla="*/ 93523 h 115697"/>
                    <a:gd name="connsiteX3" fmla="*/ 81102 w 109435"/>
                    <a:gd name="connsiteY3" fmla="*/ 73812 h 115697"/>
                    <a:gd name="connsiteX4" fmla="*/ 109436 w 109435"/>
                    <a:gd name="connsiteY4" fmla="*/ 73812 h 115697"/>
                    <a:gd name="connsiteX5" fmla="*/ 54923 w 109435"/>
                    <a:gd name="connsiteY5" fmla="*/ 115698 h 115697"/>
                    <a:gd name="connsiteX6" fmla="*/ 0 w 109435"/>
                    <a:gd name="connsiteY6" fmla="*/ 57900 h 115697"/>
                    <a:gd name="connsiteX7" fmla="*/ 54923 w 109435"/>
                    <a:gd name="connsiteY7" fmla="*/ 0 h 115697"/>
                    <a:gd name="connsiteX8" fmla="*/ 109436 w 109435"/>
                    <a:gd name="connsiteY8" fmla="*/ 57900 h 115697"/>
                    <a:gd name="connsiteX9" fmla="*/ 109436 w 109435"/>
                    <a:gd name="connsiteY9" fmla="*/ 61185 h 115697"/>
                    <a:gd name="connsiteX10" fmla="*/ 28540 w 109435"/>
                    <a:gd name="connsiteY10" fmla="*/ 51227 h 115697"/>
                    <a:gd name="connsiteX11" fmla="*/ 80896 w 109435"/>
                    <a:gd name="connsiteY11" fmla="*/ 51227 h 115697"/>
                    <a:gd name="connsiteX12" fmla="*/ 54923 w 109435"/>
                    <a:gd name="connsiteY12" fmla="*/ 21969 h 115697"/>
                    <a:gd name="connsiteX13" fmla="*/ 28540 w 109435"/>
                    <a:gd name="connsiteY13" fmla="*/ 51227 h 115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9435" h="115697">
                      <a:moveTo>
                        <a:pt x="109436" y="61185"/>
                      </a:moveTo>
                      <a:lnTo>
                        <a:pt x="28334" y="61185"/>
                      </a:lnTo>
                      <a:cubicBezTo>
                        <a:pt x="29464" y="81615"/>
                        <a:pt x="39216" y="93523"/>
                        <a:pt x="54923" y="93523"/>
                      </a:cubicBezTo>
                      <a:cubicBezTo>
                        <a:pt x="68680" y="93523"/>
                        <a:pt x="78227" y="86029"/>
                        <a:pt x="81102" y="73812"/>
                      </a:cubicBezTo>
                      <a:lnTo>
                        <a:pt x="109436" y="73812"/>
                      </a:lnTo>
                      <a:cubicBezTo>
                        <a:pt x="105432" y="100196"/>
                        <a:pt x="85003" y="115698"/>
                        <a:pt x="54923" y="115698"/>
                      </a:cubicBezTo>
                      <a:cubicBezTo>
                        <a:pt x="20327" y="115698"/>
                        <a:pt x="0" y="94139"/>
                        <a:pt x="0" y="57900"/>
                      </a:cubicBezTo>
                      <a:cubicBezTo>
                        <a:pt x="0" y="21661"/>
                        <a:pt x="20429" y="0"/>
                        <a:pt x="54923" y="0"/>
                      </a:cubicBezTo>
                      <a:cubicBezTo>
                        <a:pt x="89417" y="0"/>
                        <a:pt x="109436" y="21251"/>
                        <a:pt x="109436" y="57900"/>
                      </a:cubicBezTo>
                      <a:lnTo>
                        <a:pt x="109436" y="61185"/>
                      </a:lnTo>
                      <a:close/>
                      <a:moveTo>
                        <a:pt x="28540" y="51227"/>
                      </a:moveTo>
                      <a:lnTo>
                        <a:pt x="80896" y="51227"/>
                      </a:lnTo>
                      <a:cubicBezTo>
                        <a:pt x="79151" y="32646"/>
                        <a:pt x="69604" y="21969"/>
                        <a:pt x="54923" y="21969"/>
                      </a:cubicBezTo>
                      <a:cubicBezTo>
                        <a:pt x="40243" y="21969"/>
                        <a:pt x="30490" y="32646"/>
                        <a:pt x="28540" y="5122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1" name="Forme libre : forme 130">
                  <a:extLst>
                    <a:ext uri="{FF2B5EF4-FFF2-40B4-BE49-F238E27FC236}">
                      <a16:creationId xmlns:a16="http://schemas.microsoft.com/office/drawing/2014/main" id="{8638E497-CAC0-4BFF-A4E4-750769030AB3}"/>
                    </a:ext>
                  </a:extLst>
                </p:cNvPr>
                <p:cNvSpPr/>
                <p:nvPr/>
              </p:nvSpPr>
              <p:spPr>
                <a:xfrm>
                  <a:off x="5928234" y="2769533"/>
                  <a:ext cx="101120" cy="115595"/>
                </a:xfrm>
                <a:custGeom>
                  <a:avLst/>
                  <a:gdLst>
                    <a:gd name="connsiteX0" fmla="*/ 0 w 101120"/>
                    <a:gd name="connsiteY0" fmla="*/ 77303 h 115595"/>
                    <a:gd name="connsiteX1" fmla="*/ 27308 w 101120"/>
                    <a:gd name="connsiteY1" fmla="*/ 77303 h 115595"/>
                    <a:gd name="connsiteX2" fmla="*/ 50612 w 101120"/>
                    <a:gd name="connsiteY2" fmla="*/ 97014 h 115595"/>
                    <a:gd name="connsiteX3" fmla="*/ 72992 w 101120"/>
                    <a:gd name="connsiteY3" fmla="*/ 82436 h 115595"/>
                    <a:gd name="connsiteX4" fmla="*/ 45273 w 101120"/>
                    <a:gd name="connsiteY4" fmla="*/ 66010 h 115595"/>
                    <a:gd name="connsiteX5" fmla="*/ 2977 w 101120"/>
                    <a:gd name="connsiteY5" fmla="*/ 33673 h 115595"/>
                    <a:gd name="connsiteX6" fmla="*/ 50612 w 101120"/>
                    <a:gd name="connsiteY6" fmla="*/ 0 h 115595"/>
                    <a:gd name="connsiteX7" fmla="*/ 98041 w 101120"/>
                    <a:gd name="connsiteY7" fmla="*/ 36547 h 115595"/>
                    <a:gd name="connsiteX8" fmla="*/ 70733 w 101120"/>
                    <a:gd name="connsiteY8" fmla="*/ 36547 h 115595"/>
                    <a:gd name="connsiteX9" fmla="*/ 50612 w 101120"/>
                    <a:gd name="connsiteY9" fmla="*/ 18171 h 115595"/>
                    <a:gd name="connsiteX10" fmla="*/ 31106 w 101120"/>
                    <a:gd name="connsiteY10" fmla="*/ 31209 h 115595"/>
                    <a:gd name="connsiteX11" fmla="*/ 57490 w 101120"/>
                    <a:gd name="connsiteY11" fmla="*/ 45581 h 115595"/>
                    <a:gd name="connsiteX12" fmla="*/ 101121 w 101120"/>
                    <a:gd name="connsiteY12" fmla="*/ 79048 h 115595"/>
                    <a:gd name="connsiteX13" fmla="*/ 50612 w 101120"/>
                    <a:gd name="connsiteY13" fmla="*/ 115595 h 115595"/>
                    <a:gd name="connsiteX14" fmla="*/ 103 w 101120"/>
                    <a:gd name="connsiteY14" fmla="*/ 77200 h 115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1120" h="115595">
                      <a:moveTo>
                        <a:pt x="0" y="77303"/>
                      </a:moveTo>
                      <a:lnTo>
                        <a:pt x="27308" y="77303"/>
                      </a:lnTo>
                      <a:cubicBezTo>
                        <a:pt x="27308" y="89725"/>
                        <a:pt x="35931" y="97014"/>
                        <a:pt x="50612" y="97014"/>
                      </a:cubicBezTo>
                      <a:cubicBezTo>
                        <a:pt x="65292" y="97014"/>
                        <a:pt x="72992" y="91675"/>
                        <a:pt x="72992" y="82436"/>
                      </a:cubicBezTo>
                      <a:cubicBezTo>
                        <a:pt x="72992" y="70733"/>
                        <a:pt x="59954" y="68474"/>
                        <a:pt x="45273" y="66010"/>
                      </a:cubicBezTo>
                      <a:cubicBezTo>
                        <a:pt x="25973" y="62931"/>
                        <a:pt x="2977" y="59132"/>
                        <a:pt x="2977" y="33673"/>
                      </a:cubicBezTo>
                      <a:cubicBezTo>
                        <a:pt x="2977" y="12627"/>
                        <a:pt x="20737" y="0"/>
                        <a:pt x="50612" y="0"/>
                      </a:cubicBezTo>
                      <a:cubicBezTo>
                        <a:pt x="80486" y="0"/>
                        <a:pt x="98041" y="13551"/>
                        <a:pt x="98041" y="36547"/>
                      </a:cubicBezTo>
                      <a:lnTo>
                        <a:pt x="70733" y="36547"/>
                      </a:lnTo>
                      <a:cubicBezTo>
                        <a:pt x="70733" y="24844"/>
                        <a:pt x="63444" y="18171"/>
                        <a:pt x="50612" y="18171"/>
                      </a:cubicBezTo>
                      <a:cubicBezTo>
                        <a:pt x="38395" y="18171"/>
                        <a:pt x="31106" y="22996"/>
                        <a:pt x="31106" y="31209"/>
                      </a:cubicBezTo>
                      <a:cubicBezTo>
                        <a:pt x="31106" y="41167"/>
                        <a:pt x="43323" y="43220"/>
                        <a:pt x="57490" y="45581"/>
                      </a:cubicBezTo>
                      <a:cubicBezTo>
                        <a:pt x="77201" y="48866"/>
                        <a:pt x="101121" y="52870"/>
                        <a:pt x="101121" y="79048"/>
                      </a:cubicBezTo>
                      <a:cubicBezTo>
                        <a:pt x="101121" y="101839"/>
                        <a:pt x="82334" y="115595"/>
                        <a:pt x="50612" y="115595"/>
                      </a:cubicBezTo>
                      <a:cubicBezTo>
                        <a:pt x="18890" y="115595"/>
                        <a:pt x="103" y="101428"/>
                        <a:pt x="103" y="772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2" name="Forme libre : forme 131">
                  <a:extLst>
                    <a:ext uri="{FF2B5EF4-FFF2-40B4-BE49-F238E27FC236}">
                      <a16:creationId xmlns:a16="http://schemas.microsoft.com/office/drawing/2014/main" id="{DC75F33A-50A9-46E1-A14C-536BC932B2B6}"/>
                    </a:ext>
                  </a:extLst>
                </p:cNvPr>
                <p:cNvSpPr/>
                <p:nvPr/>
              </p:nvSpPr>
              <p:spPr>
                <a:xfrm>
                  <a:off x="6045472" y="2769431"/>
                  <a:ext cx="112413" cy="115595"/>
                </a:xfrm>
                <a:custGeom>
                  <a:avLst/>
                  <a:gdLst>
                    <a:gd name="connsiteX0" fmla="*/ 0 w 112413"/>
                    <a:gd name="connsiteY0" fmla="*/ 57900 h 115595"/>
                    <a:gd name="connsiteX1" fmla="*/ 57387 w 112413"/>
                    <a:gd name="connsiteY1" fmla="*/ 0 h 115595"/>
                    <a:gd name="connsiteX2" fmla="*/ 111900 w 112413"/>
                    <a:gd name="connsiteY2" fmla="*/ 43425 h 115595"/>
                    <a:gd name="connsiteX3" fmla="*/ 83052 w 112413"/>
                    <a:gd name="connsiteY3" fmla="*/ 43425 h 115595"/>
                    <a:gd name="connsiteX4" fmla="*/ 57387 w 112413"/>
                    <a:gd name="connsiteY4" fmla="*/ 22996 h 115595"/>
                    <a:gd name="connsiteX5" fmla="*/ 29874 w 112413"/>
                    <a:gd name="connsiteY5" fmla="*/ 57798 h 115595"/>
                    <a:gd name="connsiteX6" fmla="*/ 57387 w 112413"/>
                    <a:gd name="connsiteY6" fmla="*/ 92394 h 115595"/>
                    <a:gd name="connsiteX7" fmla="*/ 83566 w 112413"/>
                    <a:gd name="connsiteY7" fmla="*/ 70630 h 115595"/>
                    <a:gd name="connsiteX8" fmla="*/ 112413 w 112413"/>
                    <a:gd name="connsiteY8" fmla="*/ 70630 h 115595"/>
                    <a:gd name="connsiteX9" fmla="*/ 57387 w 112413"/>
                    <a:gd name="connsiteY9" fmla="*/ 115595 h 115595"/>
                    <a:gd name="connsiteX10" fmla="*/ 0 w 112413"/>
                    <a:gd name="connsiteY10" fmla="*/ 57798 h 115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2413" h="115595">
                      <a:moveTo>
                        <a:pt x="0" y="57900"/>
                      </a:moveTo>
                      <a:cubicBezTo>
                        <a:pt x="0" y="21559"/>
                        <a:pt x="21456" y="0"/>
                        <a:pt x="57387" y="0"/>
                      </a:cubicBezTo>
                      <a:cubicBezTo>
                        <a:pt x="87774" y="0"/>
                        <a:pt x="107485" y="15912"/>
                        <a:pt x="111900" y="43425"/>
                      </a:cubicBezTo>
                      <a:lnTo>
                        <a:pt x="83052" y="43425"/>
                      </a:lnTo>
                      <a:cubicBezTo>
                        <a:pt x="79254" y="30593"/>
                        <a:pt x="70425" y="22996"/>
                        <a:pt x="57387" y="22996"/>
                      </a:cubicBezTo>
                      <a:cubicBezTo>
                        <a:pt x="40140" y="22996"/>
                        <a:pt x="29874" y="36034"/>
                        <a:pt x="29874" y="57798"/>
                      </a:cubicBezTo>
                      <a:cubicBezTo>
                        <a:pt x="29874" y="79562"/>
                        <a:pt x="40037" y="92394"/>
                        <a:pt x="57387" y="92394"/>
                      </a:cubicBezTo>
                      <a:cubicBezTo>
                        <a:pt x="71144" y="92394"/>
                        <a:pt x="80178" y="84387"/>
                        <a:pt x="83566" y="70630"/>
                      </a:cubicBezTo>
                      <a:lnTo>
                        <a:pt x="112413" y="70630"/>
                      </a:lnTo>
                      <a:cubicBezTo>
                        <a:pt x="108204" y="99272"/>
                        <a:pt x="88493" y="115595"/>
                        <a:pt x="57387" y="115595"/>
                      </a:cubicBezTo>
                      <a:cubicBezTo>
                        <a:pt x="21456" y="115595"/>
                        <a:pt x="0" y="94037"/>
                        <a:pt x="0" y="5779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3" name="Forme libre : forme 132">
                  <a:extLst>
                    <a:ext uri="{FF2B5EF4-FFF2-40B4-BE49-F238E27FC236}">
                      <a16:creationId xmlns:a16="http://schemas.microsoft.com/office/drawing/2014/main" id="{6AC338F4-4071-44BF-A8DD-97BC580BE2DF}"/>
                    </a:ext>
                  </a:extLst>
                </p:cNvPr>
                <p:cNvSpPr/>
                <p:nvPr/>
              </p:nvSpPr>
              <p:spPr>
                <a:xfrm>
                  <a:off x="6172977" y="2769431"/>
                  <a:ext cx="115903" cy="115697"/>
                </a:xfrm>
                <a:custGeom>
                  <a:avLst/>
                  <a:gdLst>
                    <a:gd name="connsiteX0" fmla="*/ 0 w 115903"/>
                    <a:gd name="connsiteY0" fmla="*/ 57900 h 115697"/>
                    <a:gd name="connsiteX1" fmla="*/ 58106 w 115903"/>
                    <a:gd name="connsiteY1" fmla="*/ 0 h 115697"/>
                    <a:gd name="connsiteX2" fmla="*/ 115903 w 115903"/>
                    <a:gd name="connsiteY2" fmla="*/ 57900 h 115697"/>
                    <a:gd name="connsiteX3" fmla="*/ 58106 w 115903"/>
                    <a:gd name="connsiteY3" fmla="*/ 115698 h 115697"/>
                    <a:gd name="connsiteX4" fmla="*/ 0 w 115903"/>
                    <a:gd name="connsiteY4" fmla="*/ 57900 h 115697"/>
                    <a:gd name="connsiteX5" fmla="*/ 86235 w 115903"/>
                    <a:gd name="connsiteY5" fmla="*/ 57900 h 115697"/>
                    <a:gd name="connsiteX6" fmla="*/ 58106 w 115903"/>
                    <a:gd name="connsiteY6" fmla="*/ 23099 h 115697"/>
                    <a:gd name="connsiteX7" fmla="*/ 29977 w 115903"/>
                    <a:gd name="connsiteY7" fmla="*/ 57900 h 115697"/>
                    <a:gd name="connsiteX8" fmla="*/ 58106 w 115903"/>
                    <a:gd name="connsiteY8" fmla="*/ 92497 h 115697"/>
                    <a:gd name="connsiteX9" fmla="*/ 86235 w 115903"/>
                    <a:gd name="connsiteY9" fmla="*/ 57900 h 115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5903" h="115697">
                      <a:moveTo>
                        <a:pt x="0" y="57900"/>
                      </a:moveTo>
                      <a:cubicBezTo>
                        <a:pt x="0" y="21559"/>
                        <a:pt x="21764" y="0"/>
                        <a:pt x="58106" y="0"/>
                      </a:cubicBezTo>
                      <a:cubicBezTo>
                        <a:pt x="94448" y="0"/>
                        <a:pt x="115903" y="21559"/>
                        <a:pt x="115903" y="57900"/>
                      </a:cubicBezTo>
                      <a:cubicBezTo>
                        <a:pt x="115903" y="94242"/>
                        <a:pt x="94448" y="115698"/>
                        <a:pt x="58106" y="115698"/>
                      </a:cubicBezTo>
                      <a:cubicBezTo>
                        <a:pt x="21764" y="115698"/>
                        <a:pt x="0" y="94139"/>
                        <a:pt x="0" y="57900"/>
                      </a:cubicBezTo>
                      <a:close/>
                      <a:moveTo>
                        <a:pt x="86235" y="57900"/>
                      </a:moveTo>
                      <a:cubicBezTo>
                        <a:pt x="86235" y="36136"/>
                        <a:pt x="75866" y="23099"/>
                        <a:pt x="58106" y="23099"/>
                      </a:cubicBezTo>
                      <a:cubicBezTo>
                        <a:pt x="40345" y="23099"/>
                        <a:pt x="29977" y="36136"/>
                        <a:pt x="29977" y="57900"/>
                      </a:cubicBezTo>
                      <a:cubicBezTo>
                        <a:pt x="29977" y="79664"/>
                        <a:pt x="40345" y="92497"/>
                        <a:pt x="58106" y="92497"/>
                      </a:cubicBezTo>
                      <a:cubicBezTo>
                        <a:pt x="75866" y="92497"/>
                        <a:pt x="86235" y="79664"/>
                        <a:pt x="86235" y="579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4" name="Forme libre : forme 133">
                  <a:extLst>
                    <a:ext uri="{FF2B5EF4-FFF2-40B4-BE49-F238E27FC236}">
                      <a16:creationId xmlns:a16="http://schemas.microsoft.com/office/drawing/2014/main" id="{FC949067-1BAC-44D1-A12A-AA05CE98EC53}"/>
                    </a:ext>
                  </a:extLst>
                </p:cNvPr>
                <p:cNvSpPr/>
                <p:nvPr/>
              </p:nvSpPr>
              <p:spPr>
                <a:xfrm>
                  <a:off x="6311773" y="2712249"/>
                  <a:ext cx="29258" cy="170620"/>
                </a:xfrm>
                <a:custGeom>
                  <a:avLst/>
                  <a:gdLst>
                    <a:gd name="connsiteX0" fmla="*/ 0 w 29258"/>
                    <a:gd name="connsiteY0" fmla="*/ 0 h 170620"/>
                    <a:gd name="connsiteX1" fmla="*/ 29258 w 29258"/>
                    <a:gd name="connsiteY1" fmla="*/ 0 h 170620"/>
                    <a:gd name="connsiteX2" fmla="*/ 29258 w 29258"/>
                    <a:gd name="connsiteY2" fmla="*/ 170621 h 170620"/>
                    <a:gd name="connsiteX3" fmla="*/ 0 w 29258"/>
                    <a:gd name="connsiteY3" fmla="*/ 170621 h 170620"/>
                    <a:gd name="connsiteX4" fmla="*/ 0 w 29258"/>
                    <a:gd name="connsiteY4" fmla="*/ 0 h 1706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258" h="170620">
                      <a:moveTo>
                        <a:pt x="0" y="0"/>
                      </a:moveTo>
                      <a:lnTo>
                        <a:pt x="29258" y="0"/>
                      </a:lnTo>
                      <a:lnTo>
                        <a:pt x="29258" y="170621"/>
                      </a:lnTo>
                      <a:lnTo>
                        <a:pt x="0" y="17062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5" name="Forme libre : forme 134">
                  <a:extLst>
                    <a:ext uri="{FF2B5EF4-FFF2-40B4-BE49-F238E27FC236}">
                      <a16:creationId xmlns:a16="http://schemas.microsoft.com/office/drawing/2014/main" id="{D23183EE-4B73-4D8E-A4CA-2643B2327071}"/>
                    </a:ext>
                  </a:extLst>
                </p:cNvPr>
                <p:cNvSpPr/>
                <p:nvPr/>
              </p:nvSpPr>
              <p:spPr>
                <a:xfrm>
                  <a:off x="6364438" y="2769533"/>
                  <a:ext cx="113747" cy="115697"/>
                </a:xfrm>
                <a:custGeom>
                  <a:avLst/>
                  <a:gdLst>
                    <a:gd name="connsiteX0" fmla="*/ 113748 w 113747"/>
                    <a:gd name="connsiteY0" fmla="*/ 2156 h 115697"/>
                    <a:gd name="connsiteX1" fmla="*/ 113748 w 113747"/>
                    <a:gd name="connsiteY1" fmla="*/ 113439 h 115697"/>
                    <a:gd name="connsiteX2" fmla="*/ 84489 w 113747"/>
                    <a:gd name="connsiteY2" fmla="*/ 113439 h 115697"/>
                    <a:gd name="connsiteX3" fmla="*/ 84489 w 113747"/>
                    <a:gd name="connsiteY3" fmla="*/ 75147 h 115697"/>
                    <a:gd name="connsiteX4" fmla="*/ 84079 w 113747"/>
                    <a:gd name="connsiteY4" fmla="*/ 75147 h 115697"/>
                    <a:gd name="connsiteX5" fmla="*/ 44349 w 113747"/>
                    <a:gd name="connsiteY5" fmla="*/ 115698 h 115697"/>
                    <a:gd name="connsiteX6" fmla="*/ 0 w 113747"/>
                    <a:gd name="connsiteY6" fmla="*/ 57900 h 115697"/>
                    <a:gd name="connsiteX7" fmla="*/ 44349 w 113747"/>
                    <a:gd name="connsiteY7" fmla="*/ 0 h 115697"/>
                    <a:gd name="connsiteX8" fmla="*/ 84079 w 113747"/>
                    <a:gd name="connsiteY8" fmla="*/ 40345 h 115697"/>
                    <a:gd name="connsiteX9" fmla="*/ 84489 w 113747"/>
                    <a:gd name="connsiteY9" fmla="*/ 40345 h 115697"/>
                    <a:gd name="connsiteX10" fmla="*/ 84489 w 113747"/>
                    <a:gd name="connsiteY10" fmla="*/ 2259 h 115697"/>
                    <a:gd name="connsiteX11" fmla="*/ 113748 w 113747"/>
                    <a:gd name="connsiteY11" fmla="*/ 2259 h 115697"/>
                    <a:gd name="connsiteX12" fmla="*/ 86029 w 113747"/>
                    <a:gd name="connsiteY12" fmla="*/ 57798 h 115697"/>
                    <a:gd name="connsiteX13" fmla="*/ 57900 w 113747"/>
                    <a:gd name="connsiteY13" fmla="*/ 22996 h 115697"/>
                    <a:gd name="connsiteX14" fmla="*/ 29771 w 113747"/>
                    <a:gd name="connsiteY14" fmla="*/ 57798 h 115697"/>
                    <a:gd name="connsiteX15" fmla="*/ 57900 w 113747"/>
                    <a:gd name="connsiteY15" fmla="*/ 92394 h 115697"/>
                    <a:gd name="connsiteX16" fmla="*/ 86029 w 113747"/>
                    <a:gd name="connsiteY16" fmla="*/ 57798 h 115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13747" h="115697">
                      <a:moveTo>
                        <a:pt x="113748" y="2156"/>
                      </a:moveTo>
                      <a:lnTo>
                        <a:pt x="113748" y="113439"/>
                      </a:lnTo>
                      <a:lnTo>
                        <a:pt x="84489" y="113439"/>
                      </a:lnTo>
                      <a:lnTo>
                        <a:pt x="84489" y="75147"/>
                      </a:lnTo>
                      <a:lnTo>
                        <a:pt x="84079" y="75147"/>
                      </a:lnTo>
                      <a:cubicBezTo>
                        <a:pt x="84079" y="100607"/>
                        <a:pt x="69193" y="115698"/>
                        <a:pt x="44349" y="115698"/>
                      </a:cubicBezTo>
                      <a:cubicBezTo>
                        <a:pt x="16426" y="115698"/>
                        <a:pt x="0" y="94139"/>
                        <a:pt x="0" y="57900"/>
                      </a:cubicBezTo>
                      <a:cubicBezTo>
                        <a:pt x="0" y="21661"/>
                        <a:pt x="16426" y="0"/>
                        <a:pt x="44349" y="0"/>
                      </a:cubicBezTo>
                      <a:cubicBezTo>
                        <a:pt x="69193" y="0"/>
                        <a:pt x="84079" y="15091"/>
                        <a:pt x="84079" y="40345"/>
                      </a:cubicBezTo>
                      <a:lnTo>
                        <a:pt x="84489" y="40345"/>
                      </a:lnTo>
                      <a:lnTo>
                        <a:pt x="84489" y="2259"/>
                      </a:lnTo>
                      <a:lnTo>
                        <a:pt x="113748" y="2259"/>
                      </a:lnTo>
                      <a:close/>
                      <a:moveTo>
                        <a:pt x="86029" y="57798"/>
                      </a:moveTo>
                      <a:cubicBezTo>
                        <a:pt x="86029" y="37163"/>
                        <a:pt x="75661" y="22996"/>
                        <a:pt x="57900" y="22996"/>
                      </a:cubicBezTo>
                      <a:cubicBezTo>
                        <a:pt x="40140" y="22996"/>
                        <a:pt x="29771" y="36034"/>
                        <a:pt x="29771" y="57798"/>
                      </a:cubicBezTo>
                      <a:cubicBezTo>
                        <a:pt x="29771" y="79562"/>
                        <a:pt x="40140" y="92394"/>
                        <a:pt x="57900" y="92394"/>
                      </a:cubicBezTo>
                      <a:cubicBezTo>
                        <a:pt x="75661" y="92394"/>
                        <a:pt x="86029" y="78227"/>
                        <a:pt x="86029" y="5779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6" name="Forme libre : forme 135">
                  <a:extLst>
                    <a:ext uri="{FF2B5EF4-FFF2-40B4-BE49-F238E27FC236}">
                      <a16:creationId xmlns:a16="http://schemas.microsoft.com/office/drawing/2014/main" id="{3DDD3720-2CC4-47CC-8656-1DE2C007F6CE}"/>
                    </a:ext>
                  </a:extLst>
                </p:cNvPr>
                <p:cNvSpPr/>
                <p:nvPr/>
              </p:nvSpPr>
              <p:spPr>
                <a:xfrm>
                  <a:off x="6507033" y="2722720"/>
                  <a:ext cx="29258" cy="160252"/>
                </a:xfrm>
                <a:custGeom>
                  <a:avLst/>
                  <a:gdLst>
                    <a:gd name="connsiteX0" fmla="*/ 0 w 29258"/>
                    <a:gd name="connsiteY0" fmla="*/ 0 h 160252"/>
                    <a:gd name="connsiteX1" fmla="*/ 29258 w 29258"/>
                    <a:gd name="connsiteY1" fmla="*/ 0 h 160252"/>
                    <a:gd name="connsiteX2" fmla="*/ 29258 w 29258"/>
                    <a:gd name="connsiteY2" fmla="*/ 27718 h 160252"/>
                    <a:gd name="connsiteX3" fmla="*/ 0 w 29258"/>
                    <a:gd name="connsiteY3" fmla="*/ 27718 h 160252"/>
                    <a:gd name="connsiteX4" fmla="*/ 0 w 29258"/>
                    <a:gd name="connsiteY4" fmla="*/ 0 h 160252"/>
                    <a:gd name="connsiteX5" fmla="*/ 0 w 29258"/>
                    <a:gd name="connsiteY5" fmla="*/ 48969 h 160252"/>
                    <a:gd name="connsiteX6" fmla="*/ 29258 w 29258"/>
                    <a:gd name="connsiteY6" fmla="*/ 48969 h 160252"/>
                    <a:gd name="connsiteX7" fmla="*/ 29258 w 29258"/>
                    <a:gd name="connsiteY7" fmla="*/ 160252 h 160252"/>
                    <a:gd name="connsiteX8" fmla="*/ 0 w 29258"/>
                    <a:gd name="connsiteY8" fmla="*/ 160252 h 160252"/>
                    <a:gd name="connsiteX9" fmla="*/ 0 w 29258"/>
                    <a:gd name="connsiteY9" fmla="*/ 48969 h 160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9258" h="160252">
                      <a:moveTo>
                        <a:pt x="0" y="0"/>
                      </a:moveTo>
                      <a:lnTo>
                        <a:pt x="29258" y="0"/>
                      </a:lnTo>
                      <a:lnTo>
                        <a:pt x="29258" y="27718"/>
                      </a:lnTo>
                      <a:lnTo>
                        <a:pt x="0" y="27718"/>
                      </a:lnTo>
                      <a:lnTo>
                        <a:pt x="0" y="0"/>
                      </a:lnTo>
                      <a:close/>
                      <a:moveTo>
                        <a:pt x="0" y="48969"/>
                      </a:moveTo>
                      <a:lnTo>
                        <a:pt x="29258" y="48969"/>
                      </a:lnTo>
                      <a:lnTo>
                        <a:pt x="29258" y="160252"/>
                      </a:lnTo>
                      <a:lnTo>
                        <a:pt x="0" y="160252"/>
                      </a:lnTo>
                      <a:lnTo>
                        <a:pt x="0" y="4896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7" name="Forme libre : forme 136">
                  <a:extLst>
                    <a:ext uri="{FF2B5EF4-FFF2-40B4-BE49-F238E27FC236}">
                      <a16:creationId xmlns:a16="http://schemas.microsoft.com/office/drawing/2014/main" id="{96F08E38-E3C7-4364-B31C-73AFA8436873}"/>
                    </a:ext>
                  </a:extLst>
                </p:cNvPr>
                <p:cNvSpPr/>
                <p:nvPr/>
              </p:nvSpPr>
              <p:spPr>
                <a:xfrm>
                  <a:off x="6565344" y="2769431"/>
                  <a:ext cx="80485" cy="113541"/>
                </a:xfrm>
                <a:custGeom>
                  <a:avLst/>
                  <a:gdLst>
                    <a:gd name="connsiteX0" fmla="*/ 80486 w 80485"/>
                    <a:gd name="connsiteY0" fmla="*/ 3593 h 113541"/>
                    <a:gd name="connsiteX1" fmla="*/ 72067 w 80485"/>
                    <a:gd name="connsiteY1" fmla="*/ 29771 h 113541"/>
                    <a:gd name="connsiteX2" fmla="*/ 56566 w 80485"/>
                    <a:gd name="connsiteY2" fmla="*/ 25768 h 113541"/>
                    <a:gd name="connsiteX3" fmla="*/ 29258 w 80485"/>
                    <a:gd name="connsiteY3" fmla="*/ 63239 h 113541"/>
                    <a:gd name="connsiteX4" fmla="*/ 29258 w 80485"/>
                    <a:gd name="connsiteY4" fmla="*/ 113542 h 113541"/>
                    <a:gd name="connsiteX5" fmla="*/ 0 w 80485"/>
                    <a:gd name="connsiteY5" fmla="*/ 113542 h 113541"/>
                    <a:gd name="connsiteX6" fmla="*/ 0 w 80485"/>
                    <a:gd name="connsiteY6" fmla="*/ 2259 h 113541"/>
                    <a:gd name="connsiteX7" fmla="*/ 29258 w 80485"/>
                    <a:gd name="connsiteY7" fmla="*/ 2259 h 113541"/>
                    <a:gd name="connsiteX8" fmla="*/ 29258 w 80485"/>
                    <a:gd name="connsiteY8" fmla="*/ 48147 h 113541"/>
                    <a:gd name="connsiteX9" fmla="*/ 29669 w 80485"/>
                    <a:gd name="connsiteY9" fmla="*/ 48147 h 113541"/>
                    <a:gd name="connsiteX10" fmla="*/ 63341 w 80485"/>
                    <a:gd name="connsiteY10" fmla="*/ 0 h 113541"/>
                    <a:gd name="connsiteX11" fmla="*/ 80383 w 80485"/>
                    <a:gd name="connsiteY11" fmla="*/ 3593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0485" h="113541">
                      <a:moveTo>
                        <a:pt x="80486" y="3593"/>
                      </a:moveTo>
                      <a:lnTo>
                        <a:pt x="72067" y="29771"/>
                      </a:lnTo>
                      <a:cubicBezTo>
                        <a:pt x="67653" y="27308"/>
                        <a:pt x="62109" y="25768"/>
                        <a:pt x="56566" y="25768"/>
                      </a:cubicBezTo>
                      <a:cubicBezTo>
                        <a:pt x="39524" y="25768"/>
                        <a:pt x="29258" y="39729"/>
                        <a:pt x="29258" y="63239"/>
                      </a:cubicBezTo>
                      <a:lnTo>
                        <a:pt x="29258" y="113542"/>
                      </a:lnTo>
                      <a:lnTo>
                        <a:pt x="0" y="113542"/>
                      </a:lnTo>
                      <a:lnTo>
                        <a:pt x="0" y="2259"/>
                      </a:lnTo>
                      <a:lnTo>
                        <a:pt x="29258" y="2259"/>
                      </a:lnTo>
                      <a:lnTo>
                        <a:pt x="29258" y="48147"/>
                      </a:lnTo>
                      <a:lnTo>
                        <a:pt x="29669" y="48147"/>
                      </a:lnTo>
                      <a:cubicBezTo>
                        <a:pt x="29669" y="17760"/>
                        <a:pt x="42296" y="0"/>
                        <a:pt x="63341" y="0"/>
                      </a:cubicBezTo>
                      <a:cubicBezTo>
                        <a:pt x="69809" y="0"/>
                        <a:pt x="75969" y="1335"/>
                        <a:pt x="80383" y="359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8" name="Forme libre : forme 137">
                  <a:extLst>
                    <a:ext uri="{FF2B5EF4-FFF2-40B4-BE49-F238E27FC236}">
                      <a16:creationId xmlns:a16="http://schemas.microsoft.com/office/drawing/2014/main" id="{519978A5-39B8-4CFB-8089-44645F66471C}"/>
                    </a:ext>
                  </a:extLst>
                </p:cNvPr>
                <p:cNvSpPr/>
                <p:nvPr/>
              </p:nvSpPr>
              <p:spPr>
                <a:xfrm>
                  <a:off x="6650963" y="2769431"/>
                  <a:ext cx="109435" cy="115697"/>
                </a:xfrm>
                <a:custGeom>
                  <a:avLst/>
                  <a:gdLst>
                    <a:gd name="connsiteX0" fmla="*/ 109436 w 109435"/>
                    <a:gd name="connsiteY0" fmla="*/ 61185 h 115697"/>
                    <a:gd name="connsiteX1" fmla="*/ 28334 w 109435"/>
                    <a:gd name="connsiteY1" fmla="*/ 61185 h 115697"/>
                    <a:gd name="connsiteX2" fmla="*/ 54923 w 109435"/>
                    <a:gd name="connsiteY2" fmla="*/ 93523 h 115697"/>
                    <a:gd name="connsiteX3" fmla="*/ 81102 w 109435"/>
                    <a:gd name="connsiteY3" fmla="*/ 73812 h 115697"/>
                    <a:gd name="connsiteX4" fmla="*/ 109436 w 109435"/>
                    <a:gd name="connsiteY4" fmla="*/ 73812 h 115697"/>
                    <a:gd name="connsiteX5" fmla="*/ 54923 w 109435"/>
                    <a:gd name="connsiteY5" fmla="*/ 115698 h 115697"/>
                    <a:gd name="connsiteX6" fmla="*/ 0 w 109435"/>
                    <a:gd name="connsiteY6" fmla="*/ 57900 h 115697"/>
                    <a:gd name="connsiteX7" fmla="*/ 54923 w 109435"/>
                    <a:gd name="connsiteY7" fmla="*/ 0 h 115697"/>
                    <a:gd name="connsiteX8" fmla="*/ 109436 w 109435"/>
                    <a:gd name="connsiteY8" fmla="*/ 57900 h 115697"/>
                    <a:gd name="connsiteX9" fmla="*/ 109436 w 109435"/>
                    <a:gd name="connsiteY9" fmla="*/ 61185 h 115697"/>
                    <a:gd name="connsiteX10" fmla="*/ 28540 w 109435"/>
                    <a:gd name="connsiteY10" fmla="*/ 51227 h 115697"/>
                    <a:gd name="connsiteX11" fmla="*/ 80896 w 109435"/>
                    <a:gd name="connsiteY11" fmla="*/ 51227 h 115697"/>
                    <a:gd name="connsiteX12" fmla="*/ 54923 w 109435"/>
                    <a:gd name="connsiteY12" fmla="*/ 21969 h 115697"/>
                    <a:gd name="connsiteX13" fmla="*/ 28540 w 109435"/>
                    <a:gd name="connsiteY13" fmla="*/ 51227 h 115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9435" h="115697">
                      <a:moveTo>
                        <a:pt x="109436" y="61185"/>
                      </a:moveTo>
                      <a:lnTo>
                        <a:pt x="28334" y="61185"/>
                      </a:lnTo>
                      <a:cubicBezTo>
                        <a:pt x="29463" y="81615"/>
                        <a:pt x="39216" y="93523"/>
                        <a:pt x="54923" y="93523"/>
                      </a:cubicBezTo>
                      <a:cubicBezTo>
                        <a:pt x="68680" y="93523"/>
                        <a:pt x="78227" y="86029"/>
                        <a:pt x="81102" y="73812"/>
                      </a:cubicBezTo>
                      <a:lnTo>
                        <a:pt x="109436" y="73812"/>
                      </a:lnTo>
                      <a:cubicBezTo>
                        <a:pt x="105432" y="100196"/>
                        <a:pt x="85003" y="115698"/>
                        <a:pt x="54923" y="115698"/>
                      </a:cubicBezTo>
                      <a:cubicBezTo>
                        <a:pt x="20327" y="115698"/>
                        <a:pt x="0" y="94139"/>
                        <a:pt x="0" y="57900"/>
                      </a:cubicBezTo>
                      <a:cubicBezTo>
                        <a:pt x="0" y="21661"/>
                        <a:pt x="20429" y="0"/>
                        <a:pt x="54923" y="0"/>
                      </a:cubicBezTo>
                      <a:cubicBezTo>
                        <a:pt x="89417" y="0"/>
                        <a:pt x="109436" y="21251"/>
                        <a:pt x="109436" y="57900"/>
                      </a:cubicBezTo>
                      <a:lnTo>
                        <a:pt x="109436" y="61185"/>
                      </a:lnTo>
                      <a:close/>
                      <a:moveTo>
                        <a:pt x="28540" y="51227"/>
                      </a:moveTo>
                      <a:lnTo>
                        <a:pt x="80896" y="51227"/>
                      </a:lnTo>
                      <a:cubicBezTo>
                        <a:pt x="79151" y="32646"/>
                        <a:pt x="69604" y="21969"/>
                        <a:pt x="54923" y="21969"/>
                      </a:cubicBezTo>
                      <a:cubicBezTo>
                        <a:pt x="40243" y="21969"/>
                        <a:pt x="30490" y="32646"/>
                        <a:pt x="28540" y="5122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9" name="Forme libre : forme 138">
                  <a:extLst>
                    <a:ext uri="{FF2B5EF4-FFF2-40B4-BE49-F238E27FC236}">
                      <a16:creationId xmlns:a16="http://schemas.microsoft.com/office/drawing/2014/main" id="{54FFD69A-AD8B-4875-9D00-7DC707D4A241}"/>
                    </a:ext>
                  </a:extLst>
                </p:cNvPr>
                <p:cNvSpPr/>
                <p:nvPr/>
              </p:nvSpPr>
              <p:spPr>
                <a:xfrm>
                  <a:off x="4449720" y="2973313"/>
                  <a:ext cx="113850" cy="164461"/>
                </a:xfrm>
                <a:custGeom>
                  <a:avLst/>
                  <a:gdLst>
                    <a:gd name="connsiteX0" fmla="*/ 113850 w 113850"/>
                    <a:gd name="connsiteY0" fmla="*/ 57900 h 164461"/>
                    <a:gd name="connsiteX1" fmla="*/ 69296 w 113850"/>
                    <a:gd name="connsiteY1" fmla="*/ 115698 h 164461"/>
                    <a:gd name="connsiteX2" fmla="*/ 29669 w 113850"/>
                    <a:gd name="connsiteY2" fmla="*/ 75147 h 164461"/>
                    <a:gd name="connsiteX3" fmla="*/ 29258 w 113850"/>
                    <a:gd name="connsiteY3" fmla="*/ 75147 h 164461"/>
                    <a:gd name="connsiteX4" fmla="*/ 29258 w 113850"/>
                    <a:gd name="connsiteY4" fmla="*/ 164461 h 164461"/>
                    <a:gd name="connsiteX5" fmla="*/ 0 w 113850"/>
                    <a:gd name="connsiteY5" fmla="*/ 164461 h 164461"/>
                    <a:gd name="connsiteX6" fmla="*/ 0 w 113850"/>
                    <a:gd name="connsiteY6" fmla="*/ 2259 h 164461"/>
                    <a:gd name="connsiteX7" fmla="*/ 29258 w 113850"/>
                    <a:gd name="connsiteY7" fmla="*/ 2259 h 164461"/>
                    <a:gd name="connsiteX8" fmla="*/ 29258 w 113850"/>
                    <a:gd name="connsiteY8" fmla="*/ 40345 h 164461"/>
                    <a:gd name="connsiteX9" fmla="*/ 29669 w 113850"/>
                    <a:gd name="connsiteY9" fmla="*/ 40345 h 164461"/>
                    <a:gd name="connsiteX10" fmla="*/ 69296 w 113850"/>
                    <a:gd name="connsiteY10" fmla="*/ 0 h 164461"/>
                    <a:gd name="connsiteX11" fmla="*/ 113850 w 113850"/>
                    <a:gd name="connsiteY11" fmla="*/ 57797 h 164461"/>
                    <a:gd name="connsiteX12" fmla="*/ 83874 w 113850"/>
                    <a:gd name="connsiteY12" fmla="*/ 57900 h 164461"/>
                    <a:gd name="connsiteX13" fmla="*/ 55745 w 113850"/>
                    <a:gd name="connsiteY13" fmla="*/ 23304 h 164461"/>
                    <a:gd name="connsiteX14" fmla="*/ 27616 w 113850"/>
                    <a:gd name="connsiteY14" fmla="*/ 57900 h 164461"/>
                    <a:gd name="connsiteX15" fmla="*/ 55745 w 113850"/>
                    <a:gd name="connsiteY15" fmla="*/ 92497 h 164461"/>
                    <a:gd name="connsiteX16" fmla="*/ 83874 w 113850"/>
                    <a:gd name="connsiteY16" fmla="*/ 57900 h 1644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13850" h="164461">
                      <a:moveTo>
                        <a:pt x="113850" y="57900"/>
                      </a:moveTo>
                      <a:cubicBezTo>
                        <a:pt x="113850" y="94242"/>
                        <a:pt x="97219" y="115698"/>
                        <a:pt x="69296" y="115698"/>
                      </a:cubicBezTo>
                      <a:cubicBezTo>
                        <a:pt x="44452" y="115698"/>
                        <a:pt x="29669" y="100607"/>
                        <a:pt x="29669" y="75147"/>
                      </a:cubicBezTo>
                      <a:lnTo>
                        <a:pt x="29258" y="75147"/>
                      </a:lnTo>
                      <a:lnTo>
                        <a:pt x="29258" y="164461"/>
                      </a:lnTo>
                      <a:lnTo>
                        <a:pt x="0" y="164461"/>
                      </a:lnTo>
                      <a:lnTo>
                        <a:pt x="0" y="2259"/>
                      </a:lnTo>
                      <a:lnTo>
                        <a:pt x="29258" y="2259"/>
                      </a:lnTo>
                      <a:lnTo>
                        <a:pt x="29258" y="40345"/>
                      </a:lnTo>
                      <a:lnTo>
                        <a:pt x="29669" y="40345"/>
                      </a:lnTo>
                      <a:cubicBezTo>
                        <a:pt x="29669" y="15091"/>
                        <a:pt x="44555" y="0"/>
                        <a:pt x="69296" y="0"/>
                      </a:cubicBezTo>
                      <a:cubicBezTo>
                        <a:pt x="97219" y="0"/>
                        <a:pt x="113850" y="21456"/>
                        <a:pt x="113850" y="57797"/>
                      </a:cubicBezTo>
                      <a:close/>
                      <a:moveTo>
                        <a:pt x="83874" y="57900"/>
                      </a:moveTo>
                      <a:cubicBezTo>
                        <a:pt x="83874" y="36136"/>
                        <a:pt x="73505" y="23304"/>
                        <a:pt x="55745" y="23304"/>
                      </a:cubicBezTo>
                      <a:cubicBezTo>
                        <a:pt x="37984" y="23304"/>
                        <a:pt x="27616" y="37265"/>
                        <a:pt x="27616" y="57900"/>
                      </a:cubicBezTo>
                      <a:cubicBezTo>
                        <a:pt x="27616" y="78535"/>
                        <a:pt x="37984" y="92497"/>
                        <a:pt x="55745" y="92497"/>
                      </a:cubicBezTo>
                      <a:cubicBezTo>
                        <a:pt x="73505" y="92497"/>
                        <a:pt x="83874" y="79664"/>
                        <a:pt x="83874" y="579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0" name="Forme libre : forme 139">
                  <a:extLst>
                    <a:ext uri="{FF2B5EF4-FFF2-40B4-BE49-F238E27FC236}">
                      <a16:creationId xmlns:a16="http://schemas.microsoft.com/office/drawing/2014/main" id="{222A95C4-E52D-46CB-8AA8-9F9527E52884}"/>
                    </a:ext>
                  </a:extLst>
                </p:cNvPr>
                <p:cNvSpPr/>
                <p:nvPr/>
              </p:nvSpPr>
              <p:spPr>
                <a:xfrm>
                  <a:off x="4580612" y="2973416"/>
                  <a:ext cx="116006" cy="115595"/>
                </a:xfrm>
                <a:custGeom>
                  <a:avLst/>
                  <a:gdLst>
                    <a:gd name="connsiteX0" fmla="*/ 0 w 116006"/>
                    <a:gd name="connsiteY0" fmla="*/ 57798 h 115595"/>
                    <a:gd name="connsiteX1" fmla="*/ 58106 w 116006"/>
                    <a:gd name="connsiteY1" fmla="*/ 0 h 115595"/>
                    <a:gd name="connsiteX2" fmla="*/ 116006 w 116006"/>
                    <a:gd name="connsiteY2" fmla="*/ 57798 h 115595"/>
                    <a:gd name="connsiteX3" fmla="*/ 58106 w 116006"/>
                    <a:gd name="connsiteY3" fmla="*/ 115595 h 115595"/>
                    <a:gd name="connsiteX4" fmla="*/ 0 w 116006"/>
                    <a:gd name="connsiteY4" fmla="*/ 57798 h 115595"/>
                    <a:gd name="connsiteX5" fmla="*/ 86235 w 116006"/>
                    <a:gd name="connsiteY5" fmla="*/ 57798 h 115595"/>
                    <a:gd name="connsiteX6" fmla="*/ 58106 w 116006"/>
                    <a:gd name="connsiteY6" fmla="*/ 22996 h 115595"/>
                    <a:gd name="connsiteX7" fmla="*/ 29977 w 116006"/>
                    <a:gd name="connsiteY7" fmla="*/ 57798 h 115595"/>
                    <a:gd name="connsiteX8" fmla="*/ 58106 w 116006"/>
                    <a:gd name="connsiteY8" fmla="*/ 92394 h 115595"/>
                    <a:gd name="connsiteX9" fmla="*/ 86235 w 116006"/>
                    <a:gd name="connsiteY9" fmla="*/ 57798 h 115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6006" h="115595">
                      <a:moveTo>
                        <a:pt x="0" y="57798"/>
                      </a:moveTo>
                      <a:cubicBezTo>
                        <a:pt x="0" y="21456"/>
                        <a:pt x="21764" y="0"/>
                        <a:pt x="58106" y="0"/>
                      </a:cubicBezTo>
                      <a:cubicBezTo>
                        <a:pt x="94448" y="0"/>
                        <a:pt x="116006" y="21456"/>
                        <a:pt x="116006" y="57798"/>
                      </a:cubicBezTo>
                      <a:cubicBezTo>
                        <a:pt x="116006" y="94139"/>
                        <a:pt x="94550" y="115595"/>
                        <a:pt x="58106" y="115595"/>
                      </a:cubicBezTo>
                      <a:cubicBezTo>
                        <a:pt x="21661" y="115595"/>
                        <a:pt x="0" y="94139"/>
                        <a:pt x="0" y="57798"/>
                      </a:cubicBezTo>
                      <a:close/>
                      <a:moveTo>
                        <a:pt x="86235" y="57798"/>
                      </a:moveTo>
                      <a:cubicBezTo>
                        <a:pt x="86235" y="36034"/>
                        <a:pt x="75866" y="22996"/>
                        <a:pt x="58106" y="22996"/>
                      </a:cubicBezTo>
                      <a:cubicBezTo>
                        <a:pt x="40346" y="22996"/>
                        <a:pt x="29977" y="36136"/>
                        <a:pt x="29977" y="57798"/>
                      </a:cubicBezTo>
                      <a:cubicBezTo>
                        <a:pt x="29977" y="79459"/>
                        <a:pt x="40346" y="92394"/>
                        <a:pt x="58106" y="92394"/>
                      </a:cubicBezTo>
                      <a:cubicBezTo>
                        <a:pt x="75866" y="92394"/>
                        <a:pt x="86235" y="79562"/>
                        <a:pt x="86235" y="5779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1" name="Forme libre : forme 140">
                  <a:extLst>
                    <a:ext uri="{FF2B5EF4-FFF2-40B4-BE49-F238E27FC236}">
                      <a16:creationId xmlns:a16="http://schemas.microsoft.com/office/drawing/2014/main" id="{9D337BAB-2270-4AE4-8DEF-64462C82A446}"/>
                    </a:ext>
                  </a:extLst>
                </p:cNvPr>
                <p:cNvSpPr/>
                <p:nvPr/>
              </p:nvSpPr>
              <p:spPr>
                <a:xfrm>
                  <a:off x="4718382" y="2975572"/>
                  <a:ext cx="102660" cy="113541"/>
                </a:xfrm>
                <a:custGeom>
                  <a:avLst/>
                  <a:gdLst>
                    <a:gd name="connsiteX0" fmla="*/ 102558 w 102660"/>
                    <a:gd name="connsiteY0" fmla="*/ 0 h 113541"/>
                    <a:gd name="connsiteX1" fmla="*/ 102558 w 102660"/>
                    <a:gd name="connsiteY1" fmla="*/ 111283 h 113541"/>
                    <a:gd name="connsiteX2" fmla="*/ 73299 w 102660"/>
                    <a:gd name="connsiteY2" fmla="*/ 111283 h 113541"/>
                    <a:gd name="connsiteX3" fmla="*/ 73299 w 102660"/>
                    <a:gd name="connsiteY3" fmla="*/ 72067 h 113541"/>
                    <a:gd name="connsiteX4" fmla="*/ 72889 w 102660"/>
                    <a:gd name="connsiteY4" fmla="*/ 72067 h 113541"/>
                    <a:gd name="connsiteX5" fmla="*/ 38087 w 102660"/>
                    <a:gd name="connsiteY5" fmla="*/ 113542 h 113541"/>
                    <a:gd name="connsiteX6" fmla="*/ 0 w 102660"/>
                    <a:gd name="connsiteY6" fmla="*/ 67858 h 113541"/>
                    <a:gd name="connsiteX7" fmla="*/ 0 w 102660"/>
                    <a:gd name="connsiteY7" fmla="*/ 0 h 113541"/>
                    <a:gd name="connsiteX8" fmla="*/ 29258 w 102660"/>
                    <a:gd name="connsiteY8" fmla="*/ 0 h 113541"/>
                    <a:gd name="connsiteX9" fmla="*/ 29258 w 102660"/>
                    <a:gd name="connsiteY9" fmla="*/ 66524 h 113541"/>
                    <a:gd name="connsiteX10" fmla="*/ 50098 w 102660"/>
                    <a:gd name="connsiteY10" fmla="*/ 90238 h 113541"/>
                    <a:gd name="connsiteX11" fmla="*/ 73402 w 102660"/>
                    <a:gd name="connsiteY11" fmla="*/ 60056 h 113541"/>
                    <a:gd name="connsiteX12" fmla="*/ 73402 w 102660"/>
                    <a:gd name="connsiteY12" fmla="*/ 0 h 113541"/>
                    <a:gd name="connsiteX13" fmla="*/ 102660 w 102660"/>
                    <a:gd name="connsiteY13" fmla="*/ 0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2660" h="113541">
                      <a:moveTo>
                        <a:pt x="102558" y="0"/>
                      </a:moveTo>
                      <a:lnTo>
                        <a:pt x="102558" y="111283"/>
                      </a:lnTo>
                      <a:lnTo>
                        <a:pt x="73299" y="111283"/>
                      </a:lnTo>
                      <a:lnTo>
                        <a:pt x="73299" y="72067"/>
                      </a:lnTo>
                      <a:lnTo>
                        <a:pt x="72889" y="72067"/>
                      </a:lnTo>
                      <a:cubicBezTo>
                        <a:pt x="72889" y="98040"/>
                        <a:pt x="60056" y="113542"/>
                        <a:pt x="38087" y="113542"/>
                      </a:cubicBezTo>
                      <a:cubicBezTo>
                        <a:pt x="14167" y="113542"/>
                        <a:pt x="0" y="96500"/>
                        <a:pt x="0" y="67858"/>
                      </a:cubicBezTo>
                      <a:lnTo>
                        <a:pt x="0" y="0"/>
                      </a:lnTo>
                      <a:lnTo>
                        <a:pt x="29258" y="0"/>
                      </a:lnTo>
                      <a:lnTo>
                        <a:pt x="29258" y="66524"/>
                      </a:lnTo>
                      <a:cubicBezTo>
                        <a:pt x="29258" y="81615"/>
                        <a:pt x="37060" y="90238"/>
                        <a:pt x="50098" y="90238"/>
                      </a:cubicBezTo>
                      <a:cubicBezTo>
                        <a:pt x="64676" y="90238"/>
                        <a:pt x="73402" y="79151"/>
                        <a:pt x="73402" y="60056"/>
                      </a:cubicBezTo>
                      <a:lnTo>
                        <a:pt x="73402" y="0"/>
                      </a:lnTo>
                      <a:lnTo>
                        <a:pt x="10266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2" name="Forme libre : forme 141">
                  <a:extLst>
                    <a:ext uri="{FF2B5EF4-FFF2-40B4-BE49-F238E27FC236}">
                      <a16:creationId xmlns:a16="http://schemas.microsoft.com/office/drawing/2014/main" id="{FE408EA0-179F-4A0B-9568-D5F6C4AEC9CF}"/>
                    </a:ext>
                  </a:extLst>
                </p:cNvPr>
                <p:cNvSpPr/>
                <p:nvPr/>
              </p:nvSpPr>
              <p:spPr>
                <a:xfrm>
                  <a:off x="4849787" y="2973313"/>
                  <a:ext cx="80485" cy="113541"/>
                </a:xfrm>
                <a:custGeom>
                  <a:avLst/>
                  <a:gdLst>
                    <a:gd name="connsiteX0" fmla="*/ 80486 w 80485"/>
                    <a:gd name="connsiteY0" fmla="*/ 3593 h 113541"/>
                    <a:gd name="connsiteX1" fmla="*/ 72068 w 80485"/>
                    <a:gd name="connsiteY1" fmla="*/ 29771 h 113541"/>
                    <a:gd name="connsiteX2" fmla="*/ 56566 w 80485"/>
                    <a:gd name="connsiteY2" fmla="*/ 25768 h 113541"/>
                    <a:gd name="connsiteX3" fmla="*/ 29258 w 80485"/>
                    <a:gd name="connsiteY3" fmla="*/ 63239 h 113541"/>
                    <a:gd name="connsiteX4" fmla="*/ 29258 w 80485"/>
                    <a:gd name="connsiteY4" fmla="*/ 113542 h 113541"/>
                    <a:gd name="connsiteX5" fmla="*/ 0 w 80485"/>
                    <a:gd name="connsiteY5" fmla="*/ 113542 h 113541"/>
                    <a:gd name="connsiteX6" fmla="*/ 0 w 80485"/>
                    <a:gd name="connsiteY6" fmla="*/ 2259 h 113541"/>
                    <a:gd name="connsiteX7" fmla="*/ 29258 w 80485"/>
                    <a:gd name="connsiteY7" fmla="*/ 2259 h 113541"/>
                    <a:gd name="connsiteX8" fmla="*/ 29258 w 80485"/>
                    <a:gd name="connsiteY8" fmla="*/ 48148 h 113541"/>
                    <a:gd name="connsiteX9" fmla="*/ 29669 w 80485"/>
                    <a:gd name="connsiteY9" fmla="*/ 48148 h 113541"/>
                    <a:gd name="connsiteX10" fmla="*/ 63341 w 80485"/>
                    <a:gd name="connsiteY10" fmla="*/ 0 h 113541"/>
                    <a:gd name="connsiteX11" fmla="*/ 80383 w 80485"/>
                    <a:gd name="connsiteY11" fmla="*/ 3593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0485" h="113541">
                      <a:moveTo>
                        <a:pt x="80486" y="3593"/>
                      </a:moveTo>
                      <a:lnTo>
                        <a:pt x="72068" y="29771"/>
                      </a:lnTo>
                      <a:cubicBezTo>
                        <a:pt x="67653" y="27308"/>
                        <a:pt x="62110" y="25768"/>
                        <a:pt x="56566" y="25768"/>
                      </a:cubicBezTo>
                      <a:cubicBezTo>
                        <a:pt x="39524" y="25768"/>
                        <a:pt x="29258" y="39729"/>
                        <a:pt x="29258" y="63239"/>
                      </a:cubicBezTo>
                      <a:lnTo>
                        <a:pt x="29258" y="113542"/>
                      </a:lnTo>
                      <a:lnTo>
                        <a:pt x="0" y="113542"/>
                      </a:lnTo>
                      <a:lnTo>
                        <a:pt x="0" y="2259"/>
                      </a:lnTo>
                      <a:lnTo>
                        <a:pt x="29258" y="2259"/>
                      </a:lnTo>
                      <a:lnTo>
                        <a:pt x="29258" y="48148"/>
                      </a:lnTo>
                      <a:lnTo>
                        <a:pt x="29669" y="48148"/>
                      </a:lnTo>
                      <a:cubicBezTo>
                        <a:pt x="29669" y="17760"/>
                        <a:pt x="42296" y="0"/>
                        <a:pt x="63341" y="0"/>
                      </a:cubicBezTo>
                      <a:cubicBezTo>
                        <a:pt x="69809" y="0"/>
                        <a:pt x="75969" y="1334"/>
                        <a:pt x="80383" y="359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3" name="Forme libre : forme 142">
                  <a:extLst>
                    <a:ext uri="{FF2B5EF4-FFF2-40B4-BE49-F238E27FC236}">
                      <a16:creationId xmlns:a16="http://schemas.microsoft.com/office/drawing/2014/main" id="{EE0911F8-C477-486A-99AA-BD5FF0E2AB17}"/>
                    </a:ext>
                  </a:extLst>
                </p:cNvPr>
                <p:cNvSpPr/>
                <p:nvPr/>
              </p:nvSpPr>
              <p:spPr>
                <a:xfrm>
                  <a:off x="4976470" y="2938512"/>
                  <a:ext cx="79869" cy="150704"/>
                </a:xfrm>
                <a:custGeom>
                  <a:avLst/>
                  <a:gdLst>
                    <a:gd name="connsiteX0" fmla="*/ 45068 w 79869"/>
                    <a:gd name="connsiteY0" fmla="*/ 57284 h 150704"/>
                    <a:gd name="connsiteX1" fmla="*/ 45068 w 79869"/>
                    <a:gd name="connsiteY1" fmla="*/ 110975 h 150704"/>
                    <a:gd name="connsiteX2" fmla="*/ 62828 w 79869"/>
                    <a:gd name="connsiteY2" fmla="*/ 127401 h 150704"/>
                    <a:gd name="connsiteX3" fmla="*/ 77714 w 79869"/>
                    <a:gd name="connsiteY3" fmla="*/ 123808 h 150704"/>
                    <a:gd name="connsiteX4" fmla="*/ 77714 w 79869"/>
                    <a:gd name="connsiteY4" fmla="*/ 145572 h 150704"/>
                    <a:gd name="connsiteX5" fmla="*/ 53589 w 79869"/>
                    <a:gd name="connsiteY5" fmla="*/ 150705 h 150704"/>
                    <a:gd name="connsiteX6" fmla="*/ 15912 w 79869"/>
                    <a:gd name="connsiteY6" fmla="*/ 114774 h 150704"/>
                    <a:gd name="connsiteX7" fmla="*/ 15912 w 79869"/>
                    <a:gd name="connsiteY7" fmla="*/ 57387 h 150704"/>
                    <a:gd name="connsiteX8" fmla="*/ 0 w 79869"/>
                    <a:gd name="connsiteY8" fmla="*/ 57387 h 150704"/>
                    <a:gd name="connsiteX9" fmla="*/ 0 w 79869"/>
                    <a:gd name="connsiteY9" fmla="*/ 37265 h 150704"/>
                    <a:gd name="connsiteX10" fmla="*/ 17760 w 79869"/>
                    <a:gd name="connsiteY10" fmla="*/ 37265 h 150704"/>
                    <a:gd name="connsiteX11" fmla="*/ 17760 w 79869"/>
                    <a:gd name="connsiteY11" fmla="*/ 0 h 150704"/>
                    <a:gd name="connsiteX12" fmla="*/ 47018 w 79869"/>
                    <a:gd name="connsiteY12" fmla="*/ 0 h 150704"/>
                    <a:gd name="connsiteX13" fmla="*/ 47018 w 79869"/>
                    <a:gd name="connsiteY13" fmla="*/ 9342 h 150704"/>
                    <a:gd name="connsiteX14" fmla="*/ 18684 w 79869"/>
                    <a:gd name="connsiteY14" fmla="*/ 36855 h 150704"/>
                    <a:gd name="connsiteX15" fmla="*/ 18684 w 79869"/>
                    <a:gd name="connsiteY15" fmla="*/ 37265 h 150704"/>
                    <a:gd name="connsiteX16" fmla="*/ 79870 w 79869"/>
                    <a:gd name="connsiteY16" fmla="*/ 37265 h 150704"/>
                    <a:gd name="connsiteX17" fmla="*/ 79870 w 79869"/>
                    <a:gd name="connsiteY17" fmla="*/ 57387 h 150704"/>
                    <a:gd name="connsiteX18" fmla="*/ 45273 w 79869"/>
                    <a:gd name="connsiteY18" fmla="*/ 57387 h 150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79869" h="150704">
                      <a:moveTo>
                        <a:pt x="45068" y="57284"/>
                      </a:moveTo>
                      <a:lnTo>
                        <a:pt x="45068" y="110975"/>
                      </a:lnTo>
                      <a:cubicBezTo>
                        <a:pt x="45068" y="121344"/>
                        <a:pt x="51741" y="127401"/>
                        <a:pt x="62828" y="127401"/>
                      </a:cubicBezTo>
                      <a:cubicBezTo>
                        <a:pt x="68167" y="127401"/>
                        <a:pt x="73710" y="126066"/>
                        <a:pt x="77714" y="123808"/>
                      </a:cubicBezTo>
                      <a:lnTo>
                        <a:pt x="77714" y="145572"/>
                      </a:lnTo>
                      <a:cubicBezTo>
                        <a:pt x="71041" y="148652"/>
                        <a:pt x="62007" y="150705"/>
                        <a:pt x="53589" y="150705"/>
                      </a:cubicBezTo>
                      <a:cubicBezTo>
                        <a:pt x="29874" y="150705"/>
                        <a:pt x="15912" y="137462"/>
                        <a:pt x="15912" y="114774"/>
                      </a:cubicBezTo>
                      <a:lnTo>
                        <a:pt x="15912" y="57387"/>
                      </a:lnTo>
                      <a:lnTo>
                        <a:pt x="0" y="57387"/>
                      </a:lnTo>
                      <a:lnTo>
                        <a:pt x="0" y="37265"/>
                      </a:lnTo>
                      <a:lnTo>
                        <a:pt x="17760" y="37265"/>
                      </a:lnTo>
                      <a:lnTo>
                        <a:pt x="17760" y="0"/>
                      </a:lnTo>
                      <a:lnTo>
                        <a:pt x="47018" y="0"/>
                      </a:lnTo>
                      <a:lnTo>
                        <a:pt x="47018" y="9342"/>
                      </a:lnTo>
                      <a:cubicBezTo>
                        <a:pt x="47018" y="23509"/>
                        <a:pt x="36342" y="33467"/>
                        <a:pt x="18684" y="36855"/>
                      </a:cubicBezTo>
                      <a:lnTo>
                        <a:pt x="18684" y="37265"/>
                      </a:lnTo>
                      <a:lnTo>
                        <a:pt x="79870" y="37265"/>
                      </a:lnTo>
                      <a:lnTo>
                        <a:pt x="79870" y="57387"/>
                      </a:lnTo>
                      <a:lnTo>
                        <a:pt x="45273" y="5738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4" name="Forme libre : forme 143">
                  <a:extLst>
                    <a:ext uri="{FF2B5EF4-FFF2-40B4-BE49-F238E27FC236}">
                      <a16:creationId xmlns:a16="http://schemas.microsoft.com/office/drawing/2014/main" id="{48218FFB-88BB-4EAB-943E-D9EB77EF2B45}"/>
                    </a:ext>
                  </a:extLst>
                </p:cNvPr>
                <p:cNvSpPr/>
                <p:nvPr/>
              </p:nvSpPr>
              <p:spPr>
                <a:xfrm>
                  <a:off x="5067735" y="2973416"/>
                  <a:ext cx="116006" cy="115595"/>
                </a:xfrm>
                <a:custGeom>
                  <a:avLst/>
                  <a:gdLst>
                    <a:gd name="connsiteX0" fmla="*/ 0 w 116006"/>
                    <a:gd name="connsiteY0" fmla="*/ 57798 h 115595"/>
                    <a:gd name="connsiteX1" fmla="*/ 58106 w 116006"/>
                    <a:gd name="connsiteY1" fmla="*/ 0 h 115595"/>
                    <a:gd name="connsiteX2" fmla="*/ 116006 w 116006"/>
                    <a:gd name="connsiteY2" fmla="*/ 57798 h 115595"/>
                    <a:gd name="connsiteX3" fmla="*/ 58106 w 116006"/>
                    <a:gd name="connsiteY3" fmla="*/ 115595 h 115595"/>
                    <a:gd name="connsiteX4" fmla="*/ 0 w 116006"/>
                    <a:gd name="connsiteY4" fmla="*/ 57798 h 115595"/>
                    <a:gd name="connsiteX5" fmla="*/ 86235 w 116006"/>
                    <a:gd name="connsiteY5" fmla="*/ 57798 h 115595"/>
                    <a:gd name="connsiteX6" fmla="*/ 58106 w 116006"/>
                    <a:gd name="connsiteY6" fmla="*/ 22996 h 115595"/>
                    <a:gd name="connsiteX7" fmla="*/ 29977 w 116006"/>
                    <a:gd name="connsiteY7" fmla="*/ 57798 h 115595"/>
                    <a:gd name="connsiteX8" fmla="*/ 58106 w 116006"/>
                    <a:gd name="connsiteY8" fmla="*/ 92394 h 115595"/>
                    <a:gd name="connsiteX9" fmla="*/ 86235 w 116006"/>
                    <a:gd name="connsiteY9" fmla="*/ 57798 h 115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6006" h="115595">
                      <a:moveTo>
                        <a:pt x="0" y="57798"/>
                      </a:moveTo>
                      <a:cubicBezTo>
                        <a:pt x="0" y="21456"/>
                        <a:pt x="21764" y="0"/>
                        <a:pt x="58106" y="0"/>
                      </a:cubicBezTo>
                      <a:cubicBezTo>
                        <a:pt x="94448" y="0"/>
                        <a:pt x="116006" y="21456"/>
                        <a:pt x="116006" y="57798"/>
                      </a:cubicBezTo>
                      <a:cubicBezTo>
                        <a:pt x="116006" y="94139"/>
                        <a:pt x="94550" y="115595"/>
                        <a:pt x="58106" y="115595"/>
                      </a:cubicBezTo>
                      <a:cubicBezTo>
                        <a:pt x="21661" y="115595"/>
                        <a:pt x="0" y="94139"/>
                        <a:pt x="0" y="57798"/>
                      </a:cubicBezTo>
                      <a:close/>
                      <a:moveTo>
                        <a:pt x="86235" y="57798"/>
                      </a:moveTo>
                      <a:cubicBezTo>
                        <a:pt x="86235" y="36034"/>
                        <a:pt x="75866" y="22996"/>
                        <a:pt x="58106" y="22996"/>
                      </a:cubicBezTo>
                      <a:cubicBezTo>
                        <a:pt x="40346" y="22996"/>
                        <a:pt x="29977" y="36136"/>
                        <a:pt x="29977" y="57798"/>
                      </a:cubicBezTo>
                      <a:cubicBezTo>
                        <a:pt x="29977" y="79459"/>
                        <a:pt x="40346" y="92394"/>
                        <a:pt x="58106" y="92394"/>
                      </a:cubicBezTo>
                      <a:cubicBezTo>
                        <a:pt x="75866" y="92394"/>
                        <a:pt x="86235" y="79562"/>
                        <a:pt x="86235" y="5779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5" name="Forme libre : forme 144">
                  <a:extLst>
                    <a:ext uri="{FF2B5EF4-FFF2-40B4-BE49-F238E27FC236}">
                      <a16:creationId xmlns:a16="http://schemas.microsoft.com/office/drawing/2014/main" id="{83CC4E44-D067-4235-BF63-FC1E2A38A488}"/>
                    </a:ext>
                  </a:extLst>
                </p:cNvPr>
                <p:cNvSpPr/>
                <p:nvPr/>
              </p:nvSpPr>
              <p:spPr>
                <a:xfrm>
                  <a:off x="5205403" y="2975572"/>
                  <a:ext cx="102660" cy="113541"/>
                </a:xfrm>
                <a:custGeom>
                  <a:avLst/>
                  <a:gdLst>
                    <a:gd name="connsiteX0" fmla="*/ 102558 w 102660"/>
                    <a:gd name="connsiteY0" fmla="*/ 0 h 113541"/>
                    <a:gd name="connsiteX1" fmla="*/ 102558 w 102660"/>
                    <a:gd name="connsiteY1" fmla="*/ 111283 h 113541"/>
                    <a:gd name="connsiteX2" fmla="*/ 73299 w 102660"/>
                    <a:gd name="connsiteY2" fmla="*/ 111283 h 113541"/>
                    <a:gd name="connsiteX3" fmla="*/ 73299 w 102660"/>
                    <a:gd name="connsiteY3" fmla="*/ 72067 h 113541"/>
                    <a:gd name="connsiteX4" fmla="*/ 72889 w 102660"/>
                    <a:gd name="connsiteY4" fmla="*/ 72067 h 113541"/>
                    <a:gd name="connsiteX5" fmla="*/ 38087 w 102660"/>
                    <a:gd name="connsiteY5" fmla="*/ 113542 h 113541"/>
                    <a:gd name="connsiteX6" fmla="*/ 0 w 102660"/>
                    <a:gd name="connsiteY6" fmla="*/ 67858 h 113541"/>
                    <a:gd name="connsiteX7" fmla="*/ 0 w 102660"/>
                    <a:gd name="connsiteY7" fmla="*/ 0 h 113541"/>
                    <a:gd name="connsiteX8" fmla="*/ 29258 w 102660"/>
                    <a:gd name="connsiteY8" fmla="*/ 0 h 113541"/>
                    <a:gd name="connsiteX9" fmla="*/ 29258 w 102660"/>
                    <a:gd name="connsiteY9" fmla="*/ 66524 h 113541"/>
                    <a:gd name="connsiteX10" fmla="*/ 50098 w 102660"/>
                    <a:gd name="connsiteY10" fmla="*/ 90238 h 113541"/>
                    <a:gd name="connsiteX11" fmla="*/ 73402 w 102660"/>
                    <a:gd name="connsiteY11" fmla="*/ 60056 h 113541"/>
                    <a:gd name="connsiteX12" fmla="*/ 73402 w 102660"/>
                    <a:gd name="connsiteY12" fmla="*/ 0 h 113541"/>
                    <a:gd name="connsiteX13" fmla="*/ 102660 w 102660"/>
                    <a:gd name="connsiteY13" fmla="*/ 0 h 11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2660" h="113541">
                      <a:moveTo>
                        <a:pt x="102558" y="0"/>
                      </a:moveTo>
                      <a:lnTo>
                        <a:pt x="102558" y="111283"/>
                      </a:lnTo>
                      <a:lnTo>
                        <a:pt x="73299" y="111283"/>
                      </a:lnTo>
                      <a:lnTo>
                        <a:pt x="73299" y="72067"/>
                      </a:lnTo>
                      <a:lnTo>
                        <a:pt x="72889" y="72067"/>
                      </a:lnTo>
                      <a:cubicBezTo>
                        <a:pt x="72889" y="98040"/>
                        <a:pt x="60056" y="113542"/>
                        <a:pt x="38087" y="113542"/>
                      </a:cubicBezTo>
                      <a:cubicBezTo>
                        <a:pt x="14167" y="113542"/>
                        <a:pt x="0" y="96500"/>
                        <a:pt x="0" y="67858"/>
                      </a:cubicBezTo>
                      <a:lnTo>
                        <a:pt x="0" y="0"/>
                      </a:lnTo>
                      <a:lnTo>
                        <a:pt x="29258" y="0"/>
                      </a:lnTo>
                      <a:lnTo>
                        <a:pt x="29258" y="66524"/>
                      </a:lnTo>
                      <a:cubicBezTo>
                        <a:pt x="29258" y="81615"/>
                        <a:pt x="37060" y="90238"/>
                        <a:pt x="50098" y="90238"/>
                      </a:cubicBezTo>
                      <a:cubicBezTo>
                        <a:pt x="64676" y="90238"/>
                        <a:pt x="73402" y="79151"/>
                        <a:pt x="73402" y="60056"/>
                      </a:cubicBezTo>
                      <a:lnTo>
                        <a:pt x="73402" y="0"/>
                      </a:lnTo>
                      <a:lnTo>
                        <a:pt x="10266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6" name="Forme libre : forme 145">
                  <a:extLst>
                    <a:ext uri="{FF2B5EF4-FFF2-40B4-BE49-F238E27FC236}">
                      <a16:creationId xmlns:a16="http://schemas.microsoft.com/office/drawing/2014/main" id="{521ECB99-084F-4323-85FC-233560E1D2E9}"/>
                    </a:ext>
                  </a:extLst>
                </p:cNvPr>
                <p:cNvSpPr/>
                <p:nvPr/>
              </p:nvSpPr>
              <p:spPr>
                <a:xfrm>
                  <a:off x="5329724" y="2973313"/>
                  <a:ext cx="101120" cy="115595"/>
                </a:xfrm>
                <a:custGeom>
                  <a:avLst/>
                  <a:gdLst>
                    <a:gd name="connsiteX0" fmla="*/ 0 w 101120"/>
                    <a:gd name="connsiteY0" fmla="*/ 77406 h 115595"/>
                    <a:gd name="connsiteX1" fmla="*/ 27308 w 101120"/>
                    <a:gd name="connsiteY1" fmla="*/ 77406 h 115595"/>
                    <a:gd name="connsiteX2" fmla="*/ 50612 w 101120"/>
                    <a:gd name="connsiteY2" fmla="*/ 97116 h 115595"/>
                    <a:gd name="connsiteX3" fmla="*/ 72992 w 101120"/>
                    <a:gd name="connsiteY3" fmla="*/ 82436 h 115595"/>
                    <a:gd name="connsiteX4" fmla="*/ 45273 w 101120"/>
                    <a:gd name="connsiteY4" fmla="*/ 66010 h 115595"/>
                    <a:gd name="connsiteX5" fmla="*/ 2977 w 101120"/>
                    <a:gd name="connsiteY5" fmla="*/ 33672 h 115595"/>
                    <a:gd name="connsiteX6" fmla="*/ 50612 w 101120"/>
                    <a:gd name="connsiteY6" fmla="*/ 0 h 115595"/>
                    <a:gd name="connsiteX7" fmla="*/ 98041 w 101120"/>
                    <a:gd name="connsiteY7" fmla="*/ 36547 h 115595"/>
                    <a:gd name="connsiteX8" fmla="*/ 70733 w 101120"/>
                    <a:gd name="connsiteY8" fmla="*/ 36547 h 115595"/>
                    <a:gd name="connsiteX9" fmla="*/ 50612 w 101120"/>
                    <a:gd name="connsiteY9" fmla="*/ 18171 h 115595"/>
                    <a:gd name="connsiteX10" fmla="*/ 31106 w 101120"/>
                    <a:gd name="connsiteY10" fmla="*/ 31209 h 115595"/>
                    <a:gd name="connsiteX11" fmla="*/ 57490 w 101120"/>
                    <a:gd name="connsiteY11" fmla="*/ 45581 h 115595"/>
                    <a:gd name="connsiteX12" fmla="*/ 101120 w 101120"/>
                    <a:gd name="connsiteY12" fmla="*/ 79048 h 115595"/>
                    <a:gd name="connsiteX13" fmla="*/ 50612 w 101120"/>
                    <a:gd name="connsiteY13" fmla="*/ 115595 h 115595"/>
                    <a:gd name="connsiteX14" fmla="*/ 103 w 101120"/>
                    <a:gd name="connsiteY14" fmla="*/ 77303 h 115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1120" h="115595">
                      <a:moveTo>
                        <a:pt x="0" y="77406"/>
                      </a:moveTo>
                      <a:lnTo>
                        <a:pt x="27308" y="77406"/>
                      </a:lnTo>
                      <a:cubicBezTo>
                        <a:pt x="27308" y="89828"/>
                        <a:pt x="35931" y="97116"/>
                        <a:pt x="50612" y="97116"/>
                      </a:cubicBezTo>
                      <a:cubicBezTo>
                        <a:pt x="65292" y="97116"/>
                        <a:pt x="72992" y="91778"/>
                        <a:pt x="72992" y="82436"/>
                      </a:cubicBezTo>
                      <a:cubicBezTo>
                        <a:pt x="72992" y="70733"/>
                        <a:pt x="59954" y="68474"/>
                        <a:pt x="45273" y="66010"/>
                      </a:cubicBezTo>
                      <a:cubicBezTo>
                        <a:pt x="25973" y="62930"/>
                        <a:pt x="2977" y="59132"/>
                        <a:pt x="2977" y="33672"/>
                      </a:cubicBezTo>
                      <a:cubicBezTo>
                        <a:pt x="2977" y="12627"/>
                        <a:pt x="20737" y="0"/>
                        <a:pt x="50612" y="0"/>
                      </a:cubicBezTo>
                      <a:cubicBezTo>
                        <a:pt x="80486" y="0"/>
                        <a:pt x="98041" y="13551"/>
                        <a:pt x="98041" y="36547"/>
                      </a:cubicBezTo>
                      <a:lnTo>
                        <a:pt x="70733" y="36547"/>
                      </a:lnTo>
                      <a:cubicBezTo>
                        <a:pt x="70733" y="24844"/>
                        <a:pt x="63444" y="18171"/>
                        <a:pt x="50612" y="18171"/>
                      </a:cubicBezTo>
                      <a:cubicBezTo>
                        <a:pt x="38395" y="18171"/>
                        <a:pt x="31106" y="22996"/>
                        <a:pt x="31106" y="31209"/>
                      </a:cubicBezTo>
                      <a:cubicBezTo>
                        <a:pt x="31106" y="41167"/>
                        <a:pt x="43323" y="43220"/>
                        <a:pt x="57490" y="45581"/>
                      </a:cubicBezTo>
                      <a:cubicBezTo>
                        <a:pt x="77201" y="48866"/>
                        <a:pt x="101120" y="52870"/>
                        <a:pt x="101120" y="79048"/>
                      </a:cubicBezTo>
                      <a:cubicBezTo>
                        <a:pt x="101120" y="101839"/>
                        <a:pt x="82231" y="115595"/>
                        <a:pt x="50612" y="115595"/>
                      </a:cubicBezTo>
                      <a:cubicBezTo>
                        <a:pt x="18992" y="115595"/>
                        <a:pt x="103" y="101428"/>
                        <a:pt x="103" y="7730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2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</p:grpSp>
        <p:sp>
          <p:nvSpPr>
            <p:cNvPr id="111" name="Forme libre : forme 110">
              <a:extLst>
                <a:ext uri="{FF2B5EF4-FFF2-40B4-BE49-F238E27FC236}">
                  <a16:creationId xmlns:a16="http://schemas.microsoft.com/office/drawing/2014/main" id="{A752F15B-B550-4B2E-994B-A3E3E5A29CC4}"/>
                </a:ext>
              </a:extLst>
            </p:cNvPr>
            <p:cNvSpPr/>
            <p:nvPr/>
          </p:nvSpPr>
          <p:spPr>
            <a:xfrm>
              <a:off x="4404755" y="1811715"/>
              <a:ext cx="618733" cy="700141"/>
            </a:xfrm>
            <a:custGeom>
              <a:avLst/>
              <a:gdLst>
                <a:gd name="connsiteX0" fmla="*/ 611856 w 618733"/>
                <a:gd name="connsiteY0" fmla="*/ 393496 h 700141"/>
                <a:gd name="connsiteX1" fmla="*/ 146496 w 618733"/>
                <a:gd name="connsiteY1" fmla="*/ 393496 h 700141"/>
                <a:gd name="connsiteX2" fmla="*/ 341859 w 618733"/>
                <a:gd name="connsiteY2" fmla="*/ 576641 h 700141"/>
                <a:gd name="connsiteX3" fmla="*/ 527777 w 618733"/>
                <a:gd name="connsiteY3" fmla="*/ 493897 h 700141"/>
                <a:gd name="connsiteX4" fmla="*/ 602411 w 618733"/>
                <a:gd name="connsiteY4" fmla="*/ 582082 h 700141"/>
                <a:gd name="connsiteX5" fmla="*/ 341962 w 618733"/>
                <a:gd name="connsiteY5" fmla="*/ 700141 h 700141"/>
                <a:gd name="connsiteX6" fmla="*/ 0 w 618733"/>
                <a:gd name="connsiteY6" fmla="*/ 347299 h 700141"/>
                <a:gd name="connsiteX7" fmla="*/ 312087 w 618733"/>
                <a:gd name="connsiteY7" fmla="*/ 0 h 700141"/>
                <a:gd name="connsiteX8" fmla="*/ 618734 w 618733"/>
                <a:gd name="connsiteY8" fmla="*/ 324303 h 700141"/>
                <a:gd name="connsiteX9" fmla="*/ 611958 w 618733"/>
                <a:gd name="connsiteY9" fmla="*/ 393496 h 700141"/>
                <a:gd name="connsiteX10" fmla="*/ 146496 w 618733"/>
                <a:gd name="connsiteY10" fmla="*/ 298535 h 700141"/>
                <a:gd name="connsiteX11" fmla="*/ 477576 w 618733"/>
                <a:gd name="connsiteY11" fmla="*/ 298535 h 700141"/>
                <a:gd name="connsiteX12" fmla="*/ 312087 w 618733"/>
                <a:gd name="connsiteY12" fmla="*/ 119496 h 700141"/>
                <a:gd name="connsiteX13" fmla="*/ 146599 w 618733"/>
                <a:gd name="connsiteY13" fmla="*/ 298535 h 700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18733" h="700141">
                  <a:moveTo>
                    <a:pt x="611856" y="393496"/>
                  </a:moveTo>
                  <a:lnTo>
                    <a:pt x="146496" y="393496"/>
                  </a:lnTo>
                  <a:cubicBezTo>
                    <a:pt x="160048" y="506114"/>
                    <a:pt x="227906" y="576641"/>
                    <a:pt x="341859" y="576641"/>
                  </a:cubicBezTo>
                  <a:cubicBezTo>
                    <a:pt x="434151" y="576641"/>
                    <a:pt x="495131" y="530547"/>
                    <a:pt x="527777" y="493897"/>
                  </a:cubicBezTo>
                  <a:lnTo>
                    <a:pt x="602411" y="582082"/>
                  </a:lnTo>
                  <a:cubicBezTo>
                    <a:pt x="563092" y="630948"/>
                    <a:pt x="484352" y="700141"/>
                    <a:pt x="341962" y="700141"/>
                  </a:cubicBezTo>
                  <a:cubicBezTo>
                    <a:pt x="138386" y="700039"/>
                    <a:pt x="0" y="558984"/>
                    <a:pt x="0" y="347299"/>
                  </a:cubicBezTo>
                  <a:cubicBezTo>
                    <a:pt x="0" y="147933"/>
                    <a:pt x="115288" y="0"/>
                    <a:pt x="312087" y="0"/>
                  </a:cubicBezTo>
                  <a:cubicBezTo>
                    <a:pt x="508887" y="0"/>
                    <a:pt x="618734" y="147933"/>
                    <a:pt x="618734" y="324303"/>
                  </a:cubicBezTo>
                  <a:cubicBezTo>
                    <a:pt x="618734" y="347401"/>
                    <a:pt x="616065" y="373169"/>
                    <a:pt x="611958" y="393496"/>
                  </a:cubicBezTo>
                  <a:close/>
                  <a:moveTo>
                    <a:pt x="146496" y="298535"/>
                  </a:moveTo>
                  <a:lnTo>
                    <a:pt x="477576" y="298535"/>
                  </a:lnTo>
                  <a:cubicBezTo>
                    <a:pt x="466694" y="196799"/>
                    <a:pt x="417930" y="119496"/>
                    <a:pt x="312087" y="119496"/>
                  </a:cubicBezTo>
                  <a:cubicBezTo>
                    <a:pt x="206245" y="119496"/>
                    <a:pt x="157378" y="192795"/>
                    <a:pt x="146599" y="298535"/>
                  </a:cubicBezTo>
                  <a:close/>
                </a:path>
              </a:pathLst>
            </a:custGeom>
            <a:solidFill>
              <a:srgbClr val="FFFFFF"/>
            </a:solidFill>
            <a:ln w="10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2" name="Forme libre : forme 111">
              <a:extLst>
                <a:ext uri="{FF2B5EF4-FFF2-40B4-BE49-F238E27FC236}">
                  <a16:creationId xmlns:a16="http://schemas.microsoft.com/office/drawing/2014/main" id="{B8604BA5-11E9-4684-830D-B5EED062DE3B}"/>
                </a:ext>
              </a:extLst>
            </p:cNvPr>
            <p:cNvSpPr/>
            <p:nvPr/>
          </p:nvSpPr>
          <p:spPr>
            <a:xfrm>
              <a:off x="5133232" y="2077605"/>
              <a:ext cx="379946" cy="127503"/>
            </a:xfrm>
            <a:custGeom>
              <a:avLst/>
              <a:gdLst>
                <a:gd name="connsiteX0" fmla="*/ 0 w 379946"/>
                <a:gd name="connsiteY0" fmla="*/ 0 h 127503"/>
                <a:gd name="connsiteX1" fmla="*/ 379946 w 379946"/>
                <a:gd name="connsiteY1" fmla="*/ 0 h 127503"/>
                <a:gd name="connsiteX2" fmla="*/ 362288 w 379946"/>
                <a:gd name="connsiteY2" fmla="*/ 127504 h 127503"/>
                <a:gd name="connsiteX3" fmla="*/ 0 w 379946"/>
                <a:gd name="connsiteY3" fmla="*/ 127504 h 127503"/>
                <a:gd name="connsiteX4" fmla="*/ 0 w 379946"/>
                <a:gd name="connsiteY4" fmla="*/ 0 h 127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9946" h="127503">
                  <a:moveTo>
                    <a:pt x="0" y="0"/>
                  </a:moveTo>
                  <a:lnTo>
                    <a:pt x="379946" y="0"/>
                  </a:lnTo>
                  <a:lnTo>
                    <a:pt x="362288" y="127504"/>
                  </a:lnTo>
                  <a:lnTo>
                    <a:pt x="0" y="1275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0372"/>
            </a:solidFill>
            <a:ln w="10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3" name="Forme libre : forme 112">
              <a:extLst>
                <a:ext uri="{FF2B5EF4-FFF2-40B4-BE49-F238E27FC236}">
                  <a16:creationId xmlns:a16="http://schemas.microsoft.com/office/drawing/2014/main" id="{3926E0E6-D33A-4B8A-B0AC-5BE5BEC34359}"/>
                </a:ext>
              </a:extLst>
            </p:cNvPr>
            <p:cNvSpPr/>
            <p:nvPr/>
          </p:nvSpPr>
          <p:spPr>
            <a:xfrm>
              <a:off x="6421312" y="1645920"/>
              <a:ext cx="561757" cy="454886"/>
            </a:xfrm>
            <a:custGeom>
              <a:avLst/>
              <a:gdLst>
                <a:gd name="connsiteX0" fmla="*/ 184481 w 561757"/>
                <a:gd name="connsiteY0" fmla="*/ 185609 h 454886"/>
                <a:gd name="connsiteX1" fmla="*/ 184275 w 561757"/>
                <a:gd name="connsiteY1" fmla="*/ 185609 h 454886"/>
                <a:gd name="connsiteX2" fmla="*/ 309932 w 561757"/>
                <a:gd name="connsiteY2" fmla="*/ 454886 h 454886"/>
                <a:gd name="connsiteX3" fmla="*/ 459508 w 561757"/>
                <a:gd name="connsiteY3" fmla="*/ 75455 h 454886"/>
                <a:gd name="connsiteX4" fmla="*/ 470698 w 561757"/>
                <a:gd name="connsiteY4" fmla="*/ 43836 h 454886"/>
                <a:gd name="connsiteX5" fmla="*/ 561758 w 561757"/>
                <a:gd name="connsiteY5" fmla="*/ 43836 h 454886"/>
                <a:gd name="connsiteX6" fmla="*/ 358387 w 561757"/>
                <a:gd name="connsiteY6" fmla="*/ 0 h 454886"/>
                <a:gd name="connsiteX7" fmla="*/ 0 w 561757"/>
                <a:gd name="connsiteY7" fmla="*/ 153990 h 454886"/>
                <a:gd name="connsiteX8" fmla="*/ 171340 w 561757"/>
                <a:gd name="connsiteY8" fmla="*/ 153990 h 454886"/>
                <a:gd name="connsiteX9" fmla="*/ 184378 w 561757"/>
                <a:gd name="connsiteY9" fmla="*/ 185609 h 454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61757" h="454886">
                  <a:moveTo>
                    <a:pt x="184481" y="185609"/>
                  </a:moveTo>
                  <a:lnTo>
                    <a:pt x="184275" y="185609"/>
                  </a:lnTo>
                  <a:lnTo>
                    <a:pt x="309932" y="454886"/>
                  </a:lnTo>
                  <a:lnTo>
                    <a:pt x="459508" y="75455"/>
                  </a:lnTo>
                  <a:lnTo>
                    <a:pt x="470698" y="43836"/>
                  </a:lnTo>
                  <a:lnTo>
                    <a:pt x="561758" y="43836"/>
                  </a:lnTo>
                  <a:cubicBezTo>
                    <a:pt x="499751" y="15810"/>
                    <a:pt x="430968" y="0"/>
                    <a:pt x="358387" y="0"/>
                  </a:cubicBezTo>
                  <a:cubicBezTo>
                    <a:pt x="217332" y="0"/>
                    <a:pt x="90136" y="59235"/>
                    <a:pt x="0" y="153990"/>
                  </a:cubicBezTo>
                  <a:lnTo>
                    <a:pt x="171340" y="153990"/>
                  </a:lnTo>
                  <a:lnTo>
                    <a:pt x="184378" y="185609"/>
                  </a:lnTo>
                  <a:close/>
                </a:path>
              </a:pathLst>
            </a:custGeom>
            <a:solidFill>
              <a:srgbClr val="D80372"/>
            </a:solidFill>
            <a:ln w="10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4" name="Forme libre : forme 113">
              <a:extLst>
                <a:ext uri="{FF2B5EF4-FFF2-40B4-BE49-F238E27FC236}">
                  <a16:creationId xmlns:a16="http://schemas.microsoft.com/office/drawing/2014/main" id="{5001AB4C-4E5E-4FD1-9421-034A0FACA052}"/>
                </a:ext>
              </a:extLst>
            </p:cNvPr>
            <p:cNvSpPr/>
            <p:nvPr/>
          </p:nvSpPr>
          <p:spPr>
            <a:xfrm>
              <a:off x="6285492" y="1831529"/>
              <a:ext cx="396166" cy="658358"/>
            </a:xfrm>
            <a:custGeom>
              <a:avLst/>
              <a:gdLst>
                <a:gd name="connsiteX0" fmla="*/ 199777 w 396166"/>
                <a:gd name="connsiteY0" fmla="*/ 590808 h 658358"/>
                <a:gd name="connsiteX1" fmla="*/ 271331 w 396166"/>
                <a:gd name="connsiteY1" fmla="*/ 641728 h 658358"/>
                <a:gd name="connsiteX2" fmla="*/ 396166 w 396166"/>
                <a:gd name="connsiteY2" fmla="*/ 399347 h 658358"/>
                <a:gd name="connsiteX3" fmla="*/ 224621 w 396166"/>
                <a:gd name="connsiteY3" fmla="*/ 33365 h 658358"/>
                <a:gd name="connsiteX4" fmla="*/ 179142 w 396166"/>
                <a:gd name="connsiteY4" fmla="*/ 0 h 658358"/>
                <a:gd name="connsiteX5" fmla="*/ 108409 w 396166"/>
                <a:gd name="connsiteY5" fmla="*/ 0 h 658358"/>
                <a:gd name="connsiteX6" fmla="*/ 0 w 396166"/>
                <a:gd name="connsiteY6" fmla="*/ 308904 h 658358"/>
                <a:gd name="connsiteX7" fmla="*/ 144648 w 396166"/>
                <a:gd name="connsiteY7" fmla="*/ 658359 h 658358"/>
                <a:gd name="connsiteX8" fmla="*/ 143519 w 396166"/>
                <a:gd name="connsiteY8" fmla="*/ 649940 h 658358"/>
                <a:gd name="connsiteX9" fmla="*/ 199880 w 396166"/>
                <a:gd name="connsiteY9" fmla="*/ 590706 h 658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6166" h="658358">
                  <a:moveTo>
                    <a:pt x="199777" y="590808"/>
                  </a:moveTo>
                  <a:cubicBezTo>
                    <a:pt x="254803" y="590808"/>
                    <a:pt x="256240" y="641728"/>
                    <a:pt x="271331" y="641728"/>
                  </a:cubicBezTo>
                  <a:cubicBezTo>
                    <a:pt x="291966" y="641728"/>
                    <a:pt x="364547" y="495643"/>
                    <a:pt x="396166" y="399347"/>
                  </a:cubicBezTo>
                  <a:lnTo>
                    <a:pt x="224621" y="33365"/>
                  </a:lnTo>
                  <a:cubicBezTo>
                    <a:pt x="224621" y="33365"/>
                    <a:pt x="212199" y="0"/>
                    <a:pt x="179142" y="0"/>
                  </a:cubicBezTo>
                  <a:lnTo>
                    <a:pt x="108409" y="0"/>
                  </a:lnTo>
                  <a:cubicBezTo>
                    <a:pt x="40654" y="84695"/>
                    <a:pt x="0" y="192077"/>
                    <a:pt x="0" y="308904"/>
                  </a:cubicBezTo>
                  <a:cubicBezTo>
                    <a:pt x="0" y="445339"/>
                    <a:pt x="55334" y="568942"/>
                    <a:pt x="144648" y="658359"/>
                  </a:cubicBezTo>
                  <a:cubicBezTo>
                    <a:pt x="144135" y="655587"/>
                    <a:pt x="143519" y="652815"/>
                    <a:pt x="143519" y="649940"/>
                  </a:cubicBezTo>
                  <a:cubicBezTo>
                    <a:pt x="143519" y="612778"/>
                    <a:pt x="169698" y="590706"/>
                    <a:pt x="199880" y="590706"/>
                  </a:cubicBezTo>
                </a:path>
              </a:pathLst>
            </a:custGeom>
            <a:solidFill>
              <a:srgbClr val="D80372"/>
            </a:solidFill>
            <a:ln w="10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5" name="Forme libre : forme 114">
              <a:extLst>
                <a:ext uri="{FF2B5EF4-FFF2-40B4-BE49-F238E27FC236}">
                  <a16:creationId xmlns:a16="http://schemas.microsoft.com/office/drawing/2014/main" id="{0D4A21C8-9566-471E-AEDD-A2E79C845F8F}"/>
                </a:ext>
              </a:extLst>
            </p:cNvPr>
            <p:cNvSpPr/>
            <p:nvPr/>
          </p:nvSpPr>
          <p:spPr>
            <a:xfrm>
              <a:off x="6490710" y="1725892"/>
              <a:ext cx="783401" cy="908951"/>
            </a:xfrm>
            <a:custGeom>
              <a:avLst/>
              <a:gdLst>
                <a:gd name="connsiteX0" fmla="*/ 558575 w 783401"/>
                <a:gd name="connsiteY0" fmla="*/ 0 h 908951"/>
                <a:gd name="connsiteX1" fmla="*/ 485789 w 783401"/>
                <a:gd name="connsiteY1" fmla="*/ 0 h 908951"/>
                <a:gd name="connsiteX2" fmla="*/ 439900 w 783401"/>
                <a:gd name="connsiteY2" fmla="*/ 44246 h 908951"/>
                <a:gd name="connsiteX3" fmla="*/ 236632 w 783401"/>
                <a:gd name="connsiteY3" fmla="*/ 562166 h 908951"/>
                <a:gd name="connsiteX4" fmla="*/ 4106 w 783401"/>
                <a:gd name="connsiteY4" fmla="*/ 816044 h 908951"/>
                <a:gd name="connsiteX5" fmla="*/ 0 w 783401"/>
                <a:gd name="connsiteY5" fmla="*/ 815634 h 908951"/>
                <a:gd name="connsiteX6" fmla="*/ 288989 w 783401"/>
                <a:gd name="connsiteY6" fmla="*/ 908952 h 908951"/>
                <a:gd name="connsiteX7" fmla="*/ 783401 w 783401"/>
                <a:gd name="connsiteY7" fmla="*/ 414541 h 908951"/>
                <a:gd name="connsiteX8" fmla="*/ 558370 w 783401"/>
                <a:gd name="connsiteY8" fmla="*/ 0 h 908951"/>
                <a:gd name="connsiteX9" fmla="*/ 643783 w 783401"/>
                <a:gd name="connsiteY9" fmla="*/ 273897 h 908951"/>
                <a:gd name="connsiteX10" fmla="*/ 611137 w 783401"/>
                <a:gd name="connsiteY10" fmla="*/ 314140 h 908951"/>
                <a:gd name="connsiteX11" fmla="*/ 575719 w 783401"/>
                <a:gd name="connsiteY11" fmla="*/ 345759 h 908951"/>
                <a:gd name="connsiteX12" fmla="*/ 547590 w 783401"/>
                <a:gd name="connsiteY12" fmla="*/ 363930 h 908951"/>
                <a:gd name="connsiteX13" fmla="*/ 517306 w 783401"/>
                <a:gd name="connsiteY13" fmla="*/ 357667 h 908951"/>
                <a:gd name="connsiteX14" fmla="*/ 537427 w 783401"/>
                <a:gd name="connsiteY14" fmla="*/ 343295 h 908951"/>
                <a:gd name="connsiteX15" fmla="*/ 561450 w 783401"/>
                <a:gd name="connsiteY15" fmla="*/ 320710 h 908951"/>
                <a:gd name="connsiteX16" fmla="*/ 583008 w 783401"/>
                <a:gd name="connsiteY16" fmla="*/ 292581 h 908951"/>
                <a:gd name="connsiteX17" fmla="*/ 595635 w 783401"/>
                <a:gd name="connsiteY17" fmla="*/ 261680 h 908951"/>
                <a:gd name="connsiteX18" fmla="*/ 585369 w 783401"/>
                <a:gd name="connsiteY18" fmla="*/ 241456 h 908951"/>
                <a:gd name="connsiteX19" fmla="*/ 571510 w 783401"/>
                <a:gd name="connsiteY19" fmla="*/ 236015 h 908951"/>
                <a:gd name="connsiteX20" fmla="*/ 557754 w 783401"/>
                <a:gd name="connsiteY20" fmla="*/ 225955 h 908951"/>
                <a:gd name="connsiteX21" fmla="*/ 548309 w 783401"/>
                <a:gd name="connsiteY21" fmla="*/ 210042 h 908951"/>
                <a:gd name="connsiteX22" fmla="*/ 547590 w 783401"/>
                <a:gd name="connsiteY22" fmla="*/ 186841 h 908951"/>
                <a:gd name="connsiteX23" fmla="*/ 573358 w 783401"/>
                <a:gd name="connsiteY23" fmla="*/ 151937 h 908951"/>
                <a:gd name="connsiteX24" fmla="*/ 614525 w 783401"/>
                <a:gd name="connsiteY24" fmla="*/ 147214 h 908951"/>
                <a:gd name="connsiteX25" fmla="*/ 642243 w 783401"/>
                <a:gd name="connsiteY25" fmla="*/ 159636 h 908951"/>
                <a:gd name="connsiteX26" fmla="*/ 657950 w 783401"/>
                <a:gd name="connsiteY26" fmla="*/ 180066 h 908951"/>
                <a:gd name="connsiteX27" fmla="*/ 664418 w 783401"/>
                <a:gd name="connsiteY27" fmla="*/ 204293 h 908951"/>
                <a:gd name="connsiteX28" fmla="*/ 662878 w 783401"/>
                <a:gd name="connsiteY28" fmla="*/ 229342 h 908951"/>
                <a:gd name="connsiteX29" fmla="*/ 643681 w 783401"/>
                <a:gd name="connsiteY29" fmla="*/ 273897 h 9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83401" h="908951">
                  <a:moveTo>
                    <a:pt x="558575" y="0"/>
                  </a:moveTo>
                  <a:cubicBezTo>
                    <a:pt x="538146" y="0"/>
                    <a:pt x="501599" y="0"/>
                    <a:pt x="485789" y="0"/>
                  </a:cubicBezTo>
                  <a:cubicBezTo>
                    <a:pt x="454477" y="0"/>
                    <a:pt x="439900" y="44246"/>
                    <a:pt x="439900" y="44246"/>
                  </a:cubicBezTo>
                  <a:lnTo>
                    <a:pt x="236632" y="562166"/>
                  </a:lnTo>
                  <a:cubicBezTo>
                    <a:pt x="188484" y="694187"/>
                    <a:pt x="92189" y="816044"/>
                    <a:pt x="4106" y="816044"/>
                  </a:cubicBezTo>
                  <a:cubicBezTo>
                    <a:pt x="2772" y="816044"/>
                    <a:pt x="1437" y="815736"/>
                    <a:pt x="0" y="815634"/>
                  </a:cubicBezTo>
                  <a:cubicBezTo>
                    <a:pt x="81307" y="874253"/>
                    <a:pt x="180990" y="908952"/>
                    <a:pt x="288989" y="908952"/>
                  </a:cubicBezTo>
                  <a:cubicBezTo>
                    <a:pt x="562065" y="908952"/>
                    <a:pt x="783401" y="687617"/>
                    <a:pt x="783401" y="414541"/>
                  </a:cubicBezTo>
                  <a:cubicBezTo>
                    <a:pt x="783401" y="240840"/>
                    <a:pt x="693779" y="88185"/>
                    <a:pt x="558370" y="0"/>
                  </a:cubicBezTo>
                  <a:moveTo>
                    <a:pt x="643783" y="273897"/>
                  </a:moveTo>
                  <a:cubicBezTo>
                    <a:pt x="634133" y="288475"/>
                    <a:pt x="623354" y="301923"/>
                    <a:pt x="611137" y="314140"/>
                  </a:cubicBezTo>
                  <a:cubicBezTo>
                    <a:pt x="599023" y="326459"/>
                    <a:pt x="587115" y="336930"/>
                    <a:pt x="575719" y="345759"/>
                  </a:cubicBezTo>
                  <a:cubicBezTo>
                    <a:pt x="564324" y="354485"/>
                    <a:pt x="554982" y="360645"/>
                    <a:pt x="547590" y="363930"/>
                  </a:cubicBezTo>
                  <a:lnTo>
                    <a:pt x="517306" y="357667"/>
                  </a:lnTo>
                  <a:cubicBezTo>
                    <a:pt x="522747" y="354588"/>
                    <a:pt x="529522" y="349763"/>
                    <a:pt x="537427" y="343295"/>
                  </a:cubicBezTo>
                  <a:cubicBezTo>
                    <a:pt x="545332" y="336725"/>
                    <a:pt x="553339" y="329128"/>
                    <a:pt x="561450" y="320710"/>
                  </a:cubicBezTo>
                  <a:cubicBezTo>
                    <a:pt x="569560" y="311984"/>
                    <a:pt x="576746" y="302744"/>
                    <a:pt x="583008" y="292581"/>
                  </a:cubicBezTo>
                  <a:cubicBezTo>
                    <a:pt x="589270" y="282520"/>
                    <a:pt x="593582" y="272254"/>
                    <a:pt x="595635" y="261680"/>
                  </a:cubicBezTo>
                  <a:cubicBezTo>
                    <a:pt x="597689" y="251928"/>
                    <a:pt x="594301" y="245152"/>
                    <a:pt x="585369" y="241456"/>
                  </a:cubicBezTo>
                  <a:cubicBezTo>
                    <a:pt x="581468" y="240122"/>
                    <a:pt x="576849" y="238274"/>
                    <a:pt x="571510" y="236015"/>
                  </a:cubicBezTo>
                  <a:cubicBezTo>
                    <a:pt x="566275" y="233757"/>
                    <a:pt x="561655" y="230472"/>
                    <a:pt x="557754" y="225955"/>
                  </a:cubicBezTo>
                  <a:cubicBezTo>
                    <a:pt x="553750" y="221540"/>
                    <a:pt x="550670" y="216305"/>
                    <a:pt x="548309" y="210042"/>
                  </a:cubicBezTo>
                  <a:cubicBezTo>
                    <a:pt x="545948" y="203883"/>
                    <a:pt x="545743" y="196081"/>
                    <a:pt x="547590" y="186841"/>
                  </a:cubicBezTo>
                  <a:cubicBezTo>
                    <a:pt x="551184" y="169492"/>
                    <a:pt x="559704" y="157891"/>
                    <a:pt x="573358" y="151937"/>
                  </a:cubicBezTo>
                  <a:cubicBezTo>
                    <a:pt x="586807" y="145983"/>
                    <a:pt x="600666" y="144443"/>
                    <a:pt x="614525" y="147214"/>
                  </a:cubicBezTo>
                  <a:cubicBezTo>
                    <a:pt x="626023" y="149678"/>
                    <a:pt x="635365" y="153785"/>
                    <a:pt x="642243" y="159636"/>
                  </a:cubicBezTo>
                  <a:cubicBezTo>
                    <a:pt x="649224" y="165693"/>
                    <a:pt x="654460" y="172469"/>
                    <a:pt x="657950" y="180066"/>
                  </a:cubicBezTo>
                  <a:cubicBezTo>
                    <a:pt x="661543" y="187662"/>
                    <a:pt x="663596" y="195773"/>
                    <a:pt x="664418" y="204293"/>
                  </a:cubicBezTo>
                  <a:cubicBezTo>
                    <a:pt x="664931" y="212917"/>
                    <a:pt x="664418" y="221335"/>
                    <a:pt x="662878" y="229342"/>
                  </a:cubicBezTo>
                  <a:cubicBezTo>
                    <a:pt x="659798" y="244433"/>
                    <a:pt x="653330" y="259319"/>
                    <a:pt x="643681" y="273897"/>
                  </a:cubicBezTo>
                </a:path>
              </a:pathLst>
            </a:custGeom>
            <a:solidFill>
              <a:srgbClr val="D80372"/>
            </a:solidFill>
            <a:ln w="10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6" name="Forme libre : forme 115">
              <a:extLst>
                <a:ext uri="{FF2B5EF4-FFF2-40B4-BE49-F238E27FC236}">
                  <a16:creationId xmlns:a16="http://schemas.microsoft.com/office/drawing/2014/main" id="{E8A7D360-450F-427A-BACC-6A4415DC0544}"/>
                </a:ext>
              </a:extLst>
            </p:cNvPr>
            <p:cNvSpPr/>
            <p:nvPr/>
          </p:nvSpPr>
          <p:spPr>
            <a:xfrm>
              <a:off x="6393902" y="1689653"/>
              <a:ext cx="655383" cy="852283"/>
            </a:xfrm>
            <a:custGeom>
              <a:avLst/>
              <a:gdLst>
                <a:gd name="connsiteX0" fmla="*/ 333441 w 655383"/>
                <a:gd name="connsiteY0" fmla="*/ 598405 h 852283"/>
                <a:gd name="connsiteX1" fmla="*/ 536708 w 655383"/>
                <a:gd name="connsiteY1" fmla="*/ 80485 h 852283"/>
                <a:gd name="connsiteX2" fmla="*/ 582598 w 655383"/>
                <a:gd name="connsiteY2" fmla="*/ 36239 h 852283"/>
                <a:gd name="connsiteX3" fmla="*/ 655384 w 655383"/>
                <a:gd name="connsiteY3" fmla="*/ 36239 h 852283"/>
                <a:gd name="connsiteX4" fmla="*/ 589271 w 655383"/>
                <a:gd name="connsiteY4" fmla="*/ 0 h 852283"/>
                <a:gd name="connsiteX5" fmla="*/ 498211 w 655383"/>
                <a:gd name="connsiteY5" fmla="*/ 0 h 852283"/>
                <a:gd name="connsiteX6" fmla="*/ 487021 w 655383"/>
                <a:gd name="connsiteY6" fmla="*/ 31619 h 852283"/>
                <a:gd name="connsiteX7" fmla="*/ 337445 w 655383"/>
                <a:gd name="connsiteY7" fmla="*/ 411051 h 852283"/>
                <a:gd name="connsiteX8" fmla="*/ 211788 w 655383"/>
                <a:gd name="connsiteY8" fmla="*/ 141773 h 852283"/>
                <a:gd name="connsiteX9" fmla="*/ 211994 w 655383"/>
                <a:gd name="connsiteY9" fmla="*/ 141773 h 852283"/>
                <a:gd name="connsiteX10" fmla="*/ 198956 w 655383"/>
                <a:gd name="connsiteY10" fmla="*/ 110154 h 852283"/>
                <a:gd name="connsiteX11" fmla="*/ 27616 w 655383"/>
                <a:gd name="connsiteY11" fmla="*/ 110154 h 852283"/>
                <a:gd name="connsiteX12" fmla="*/ 0 w 655383"/>
                <a:gd name="connsiteY12" fmla="*/ 141773 h 852283"/>
                <a:gd name="connsiteX13" fmla="*/ 70733 w 655383"/>
                <a:gd name="connsiteY13" fmla="*/ 141773 h 852283"/>
                <a:gd name="connsiteX14" fmla="*/ 116212 w 655383"/>
                <a:gd name="connsiteY14" fmla="*/ 175138 h 852283"/>
                <a:gd name="connsiteX15" fmla="*/ 287757 w 655383"/>
                <a:gd name="connsiteY15" fmla="*/ 541121 h 852283"/>
                <a:gd name="connsiteX16" fmla="*/ 162922 w 655383"/>
                <a:gd name="connsiteY16" fmla="*/ 783501 h 852283"/>
                <a:gd name="connsiteX17" fmla="*/ 91470 w 655383"/>
                <a:gd name="connsiteY17" fmla="*/ 732582 h 852283"/>
                <a:gd name="connsiteX18" fmla="*/ 35110 w 655383"/>
                <a:gd name="connsiteY18" fmla="*/ 791817 h 852283"/>
                <a:gd name="connsiteX19" fmla="*/ 36239 w 655383"/>
                <a:gd name="connsiteY19" fmla="*/ 800235 h 852283"/>
                <a:gd name="connsiteX20" fmla="*/ 97117 w 655383"/>
                <a:gd name="connsiteY20" fmla="*/ 851873 h 852283"/>
                <a:gd name="connsiteX21" fmla="*/ 101121 w 655383"/>
                <a:gd name="connsiteY21" fmla="*/ 852283 h 852283"/>
                <a:gd name="connsiteX22" fmla="*/ 333646 w 655383"/>
                <a:gd name="connsiteY22" fmla="*/ 598405 h 852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55383" h="852283">
                  <a:moveTo>
                    <a:pt x="333441" y="598405"/>
                  </a:moveTo>
                  <a:lnTo>
                    <a:pt x="536708" y="80485"/>
                  </a:lnTo>
                  <a:cubicBezTo>
                    <a:pt x="536708" y="80485"/>
                    <a:pt x="551286" y="36239"/>
                    <a:pt x="582598" y="36239"/>
                  </a:cubicBezTo>
                  <a:cubicBezTo>
                    <a:pt x="598407" y="36239"/>
                    <a:pt x="634954" y="36239"/>
                    <a:pt x="655384" y="36239"/>
                  </a:cubicBezTo>
                  <a:cubicBezTo>
                    <a:pt x="634441" y="22585"/>
                    <a:pt x="612369" y="10471"/>
                    <a:pt x="589271" y="0"/>
                  </a:cubicBezTo>
                  <a:lnTo>
                    <a:pt x="498211" y="0"/>
                  </a:lnTo>
                  <a:lnTo>
                    <a:pt x="487021" y="31619"/>
                  </a:lnTo>
                  <a:lnTo>
                    <a:pt x="337445" y="411051"/>
                  </a:lnTo>
                  <a:lnTo>
                    <a:pt x="211788" y="141773"/>
                  </a:lnTo>
                  <a:lnTo>
                    <a:pt x="211994" y="141773"/>
                  </a:lnTo>
                  <a:lnTo>
                    <a:pt x="198956" y="110154"/>
                  </a:lnTo>
                  <a:lnTo>
                    <a:pt x="27616" y="110154"/>
                  </a:lnTo>
                  <a:cubicBezTo>
                    <a:pt x="17966" y="120318"/>
                    <a:pt x="8726" y="130789"/>
                    <a:pt x="0" y="141773"/>
                  </a:cubicBezTo>
                  <a:lnTo>
                    <a:pt x="70733" y="141773"/>
                  </a:lnTo>
                  <a:cubicBezTo>
                    <a:pt x="103790" y="141773"/>
                    <a:pt x="116212" y="175138"/>
                    <a:pt x="116212" y="175138"/>
                  </a:cubicBezTo>
                  <a:lnTo>
                    <a:pt x="287757" y="541121"/>
                  </a:lnTo>
                  <a:cubicBezTo>
                    <a:pt x="256138" y="637416"/>
                    <a:pt x="183557" y="783501"/>
                    <a:pt x="162922" y="783501"/>
                  </a:cubicBezTo>
                  <a:cubicBezTo>
                    <a:pt x="147831" y="783501"/>
                    <a:pt x="146394" y="732582"/>
                    <a:pt x="91470" y="732582"/>
                  </a:cubicBezTo>
                  <a:cubicBezTo>
                    <a:pt x="61186" y="732582"/>
                    <a:pt x="35110" y="754654"/>
                    <a:pt x="35110" y="791817"/>
                  </a:cubicBezTo>
                  <a:cubicBezTo>
                    <a:pt x="35110" y="794691"/>
                    <a:pt x="35726" y="797463"/>
                    <a:pt x="36239" y="800235"/>
                  </a:cubicBezTo>
                  <a:cubicBezTo>
                    <a:pt x="55026" y="819022"/>
                    <a:pt x="75455" y="836268"/>
                    <a:pt x="97117" y="851873"/>
                  </a:cubicBezTo>
                  <a:cubicBezTo>
                    <a:pt x="98451" y="851975"/>
                    <a:pt x="99786" y="852283"/>
                    <a:pt x="101121" y="852283"/>
                  </a:cubicBezTo>
                  <a:cubicBezTo>
                    <a:pt x="189100" y="852283"/>
                    <a:pt x="285396" y="730426"/>
                    <a:pt x="333646" y="598405"/>
                  </a:cubicBezTo>
                </a:path>
              </a:pathLst>
            </a:custGeom>
            <a:solidFill>
              <a:srgbClr val="FFFFFF"/>
            </a:solidFill>
            <a:ln w="10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7" name="Forme libre : forme 116">
              <a:extLst>
                <a:ext uri="{FF2B5EF4-FFF2-40B4-BE49-F238E27FC236}">
                  <a16:creationId xmlns:a16="http://schemas.microsoft.com/office/drawing/2014/main" id="{AFCBCA5E-66F9-4266-9CFE-0F1D5CB761CA}"/>
                </a:ext>
              </a:extLst>
            </p:cNvPr>
            <p:cNvSpPr/>
            <p:nvPr/>
          </p:nvSpPr>
          <p:spPr>
            <a:xfrm>
              <a:off x="7008118" y="1871854"/>
              <a:ext cx="147525" cy="218069"/>
            </a:xfrm>
            <a:custGeom>
              <a:avLst/>
              <a:gdLst>
                <a:gd name="connsiteX0" fmla="*/ 147215 w 147525"/>
                <a:gd name="connsiteY0" fmla="*/ 58434 h 218069"/>
                <a:gd name="connsiteX1" fmla="*/ 140747 w 147525"/>
                <a:gd name="connsiteY1" fmla="*/ 34206 h 218069"/>
                <a:gd name="connsiteX2" fmla="*/ 125040 w 147525"/>
                <a:gd name="connsiteY2" fmla="*/ 13777 h 218069"/>
                <a:gd name="connsiteX3" fmla="*/ 97322 w 147525"/>
                <a:gd name="connsiteY3" fmla="*/ 1355 h 218069"/>
                <a:gd name="connsiteX4" fmla="*/ 56155 w 147525"/>
                <a:gd name="connsiteY4" fmla="*/ 6077 h 218069"/>
                <a:gd name="connsiteX5" fmla="*/ 30387 w 147525"/>
                <a:gd name="connsiteY5" fmla="*/ 40981 h 218069"/>
                <a:gd name="connsiteX6" fmla="*/ 31106 w 147525"/>
                <a:gd name="connsiteY6" fmla="*/ 64183 h 218069"/>
                <a:gd name="connsiteX7" fmla="*/ 40448 w 147525"/>
                <a:gd name="connsiteY7" fmla="*/ 80095 h 218069"/>
                <a:gd name="connsiteX8" fmla="*/ 54205 w 147525"/>
                <a:gd name="connsiteY8" fmla="*/ 90156 h 218069"/>
                <a:gd name="connsiteX9" fmla="*/ 68064 w 147525"/>
                <a:gd name="connsiteY9" fmla="*/ 95597 h 218069"/>
                <a:gd name="connsiteX10" fmla="*/ 78330 w 147525"/>
                <a:gd name="connsiteY10" fmla="*/ 115821 h 218069"/>
                <a:gd name="connsiteX11" fmla="*/ 65703 w 147525"/>
                <a:gd name="connsiteY11" fmla="*/ 146721 h 218069"/>
                <a:gd name="connsiteX12" fmla="*/ 44144 w 147525"/>
                <a:gd name="connsiteY12" fmla="*/ 174850 h 218069"/>
                <a:gd name="connsiteX13" fmla="*/ 20121 w 147525"/>
                <a:gd name="connsiteY13" fmla="*/ 197435 h 218069"/>
                <a:gd name="connsiteX14" fmla="*/ 0 w 147525"/>
                <a:gd name="connsiteY14" fmla="*/ 211808 h 218069"/>
                <a:gd name="connsiteX15" fmla="*/ 30285 w 147525"/>
                <a:gd name="connsiteY15" fmla="*/ 218070 h 218069"/>
                <a:gd name="connsiteX16" fmla="*/ 58517 w 147525"/>
                <a:gd name="connsiteY16" fmla="*/ 199899 h 218069"/>
                <a:gd name="connsiteX17" fmla="*/ 93934 w 147525"/>
                <a:gd name="connsiteY17" fmla="*/ 168280 h 218069"/>
                <a:gd name="connsiteX18" fmla="*/ 126580 w 147525"/>
                <a:gd name="connsiteY18" fmla="*/ 128037 h 218069"/>
                <a:gd name="connsiteX19" fmla="*/ 145778 w 147525"/>
                <a:gd name="connsiteY19" fmla="*/ 83483 h 218069"/>
                <a:gd name="connsiteX20" fmla="*/ 147318 w 147525"/>
                <a:gd name="connsiteY20" fmla="*/ 58434 h 218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7525" h="218069">
                  <a:moveTo>
                    <a:pt x="147215" y="58434"/>
                  </a:moveTo>
                  <a:cubicBezTo>
                    <a:pt x="146496" y="49913"/>
                    <a:pt x="144443" y="41803"/>
                    <a:pt x="140747" y="34206"/>
                  </a:cubicBezTo>
                  <a:cubicBezTo>
                    <a:pt x="137257" y="26506"/>
                    <a:pt x="132021" y="19731"/>
                    <a:pt x="125040" y="13777"/>
                  </a:cubicBezTo>
                  <a:cubicBezTo>
                    <a:pt x="118162" y="7925"/>
                    <a:pt x="108820" y="3819"/>
                    <a:pt x="97322" y="1355"/>
                  </a:cubicBezTo>
                  <a:cubicBezTo>
                    <a:pt x="83463" y="-1417"/>
                    <a:pt x="69706" y="20"/>
                    <a:pt x="56155" y="6077"/>
                  </a:cubicBezTo>
                  <a:cubicBezTo>
                    <a:pt x="42502" y="12031"/>
                    <a:pt x="33981" y="23632"/>
                    <a:pt x="30387" y="40981"/>
                  </a:cubicBezTo>
                  <a:cubicBezTo>
                    <a:pt x="28540" y="50324"/>
                    <a:pt x="28745" y="58023"/>
                    <a:pt x="31106" y="64183"/>
                  </a:cubicBezTo>
                  <a:cubicBezTo>
                    <a:pt x="33467" y="70445"/>
                    <a:pt x="36547" y="75681"/>
                    <a:pt x="40448" y="80095"/>
                  </a:cubicBezTo>
                  <a:cubicBezTo>
                    <a:pt x="44349" y="84612"/>
                    <a:pt x="48969" y="87897"/>
                    <a:pt x="54205" y="90156"/>
                  </a:cubicBezTo>
                  <a:cubicBezTo>
                    <a:pt x="59543" y="92414"/>
                    <a:pt x="64060" y="94262"/>
                    <a:pt x="68064" y="95597"/>
                  </a:cubicBezTo>
                  <a:cubicBezTo>
                    <a:pt x="76995" y="99395"/>
                    <a:pt x="80383" y="106068"/>
                    <a:pt x="78330" y="115821"/>
                  </a:cubicBezTo>
                  <a:cubicBezTo>
                    <a:pt x="76174" y="126292"/>
                    <a:pt x="71965" y="136661"/>
                    <a:pt x="65703" y="146721"/>
                  </a:cubicBezTo>
                  <a:cubicBezTo>
                    <a:pt x="59440" y="156987"/>
                    <a:pt x="52254" y="166227"/>
                    <a:pt x="44144" y="174850"/>
                  </a:cubicBezTo>
                  <a:cubicBezTo>
                    <a:pt x="36034" y="183371"/>
                    <a:pt x="28026" y="190865"/>
                    <a:pt x="20121" y="197435"/>
                  </a:cubicBezTo>
                  <a:cubicBezTo>
                    <a:pt x="12217" y="203903"/>
                    <a:pt x="5441" y="208728"/>
                    <a:pt x="0" y="211808"/>
                  </a:cubicBezTo>
                  <a:lnTo>
                    <a:pt x="30285" y="218070"/>
                  </a:lnTo>
                  <a:cubicBezTo>
                    <a:pt x="37676" y="214682"/>
                    <a:pt x="47121" y="208625"/>
                    <a:pt x="58517" y="199899"/>
                  </a:cubicBezTo>
                  <a:cubicBezTo>
                    <a:pt x="69912" y="191070"/>
                    <a:pt x="81820" y="180599"/>
                    <a:pt x="93934" y="168280"/>
                  </a:cubicBezTo>
                  <a:cubicBezTo>
                    <a:pt x="106048" y="156063"/>
                    <a:pt x="116930" y="142615"/>
                    <a:pt x="126580" y="128037"/>
                  </a:cubicBezTo>
                  <a:cubicBezTo>
                    <a:pt x="136230" y="113459"/>
                    <a:pt x="142698" y="98574"/>
                    <a:pt x="145778" y="83483"/>
                  </a:cubicBezTo>
                  <a:cubicBezTo>
                    <a:pt x="147420" y="75475"/>
                    <a:pt x="147831" y="67160"/>
                    <a:pt x="147318" y="58434"/>
                  </a:cubicBezTo>
                </a:path>
              </a:pathLst>
            </a:custGeom>
            <a:solidFill>
              <a:srgbClr val="FFFFFF"/>
            </a:solidFill>
            <a:ln w="102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973124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Vio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que 3">
            <a:extLst>
              <a:ext uri="{FF2B5EF4-FFF2-40B4-BE49-F238E27FC236}">
                <a16:creationId xmlns:a16="http://schemas.microsoft.com/office/drawing/2014/main" id="{ED298AF3-D100-4207-A707-BF6D4FE30B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1081" t="20954" r="19387" b="52209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5" name="Arc 24">
            <a:extLst>
              <a:ext uri="{FF2B5EF4-FFF2-40B4-BE49-F238E27FC236}">
                <a16:creationId xmlns:a16="http://schemas.microsoft.com/office/drawing/2014/main" id="{4DB935CE-C179-4E6E-8007-2B46451C017A}"/>
              </a:ext>
            </a:extLst>
          </p:cNvPr>
          <p:cNvSpPr/>
          <p:nvPr userDrawn="1"/>
        </p:nvSpPr>
        <p:spPr>
          <a:xfrm flipH="1">
            <a:off x="-1926671" y="1903141"/>
            <a:ext cx="8501091" cy="8501091"/>
          </a:xfrm>
          <a:prstGeom prst="arc">
            <a:avLst>
              <a:gd name="adj1" fmla="val 13132038"/>
              <a:gd name="adj2" fmla="val 18195966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Espace réservé pour une image  17">
            <a:extLst>
              <a:ext uri="{FF2B5EF4-FFF2-40B4-BE49-F238E27FC236}">
                <a16:creationId xmlns:a16="http://schemas.microsoft.com/office/drawing/2014/main" id="{EC52862B-80E2-4564-8044-3828EEF09EB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222700" y="0"/>
            <a:ext cx="5969301" cy="4696558"/>
          </a:xfrm>
          <a:custGeom>
            <a:avLst/>
            <a:gdLst>
              <a:gd name="connsiteX0" fmla="*/ 182340 w 5969301"/>
              <a:gd name="connsiteY0" fmla="*/ 0 h 4696558"/>
              <a:gd name="connsiteX1" fmla="*/ 4852481 w 5969301"/>
              <a:gd name="connsiteY1" fmla="*/ 0 h 4696558"/>
              <a:gd name="connsiteX2" fmla="*/ 4898879 w 5969301"/>
              <a:gd name="connsiteY2" fmla="*/ 19243 h 4696558"/>
              <a:gd name="connsiteX3" fmla="*/ 5618399 w 5969301"/>
              <a:gd name="connsiteY3" fmla="*/ 539968 h 4696558"/>
              <a:gd name="connsiteX4" fmla="*/ 5896836 w 5969301"/>
              <a:gd name="connsiteY4" fmla="*/ 919125 h 4696558"/>
              <a:gd name="connsiteX5" fmla="*/ 5969301 w 5969301"/>
              <a:gd name="connsiteY5" fmla="*/ 1053192 h 4696558"/>
              <a:gd name="connsiteX6" fmla="*/ 5969301 w 5969301"/>
              <a:gd name="connsiteY6" fmla="*/ 3162195 h 4696558"/>
              <a:gd name="connsiteX7" fmla="*/ 5959149 w 5969301"/>
              <a:gd name="connsiteY7" fmla="*/ 3190299 h 4696558"/>
              <a:gd name="connsiteX8" fmla="*/ 4796500 w 5969301"/>
              <a:gd name="connsiteY8" fmla="*/ 4383503 h 4696558"/>
              <a:gd name="connsiteX9" fmla="*/ 2631154 w 5969301"/>
              <a:gd name="connsiteY9" fmla="*/ 4624403 h 4696558"/>
              <a:gd name="connsiteX10" fmla="*/ 1170363 w 5969301"/>
              <a:gd name="connsiteY10" fmla="*/ 3979794 h 4696558"/>
              <a:gd name="connsiteX11" fmla="*/ 348463 w 5969301"/>
              <a:gd name="connsiteY11" fmla="*/ 2919291 h 4696558"/>
              <a:gd name="connsiteX12" fmla="*/ 12623 w 5969301"/>
              <a:gd name="connsiteY12" fmla="*/ 1659673 h 4696558"/>
              <a:gd name="connsiteX13" fmla="*/ 93169 w 5969301"/>
              <a:gd name="connsiteY13" fmla="*/ 360968 h 4696558"/>
              <a:gd name="connsiteX14" fmla="*/ 93251 w 5969301"/>
              <a:gd name="connsiteY14" fmla="*/ 360968 h 4696558"/>
              <a:gd name="connsiteX15" fmla="*/ 161846 w 5969301"/>
              <a:gd name="connsiteY15" fmla="*/ 70044 h 4696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969301" h="4696558">
                <a:moveTo>
                  <a:pt x="182340" y="0"/>
                </a:moveTo>
                <a:lnTo>
                  <a:pt x="4852481" y="0"/>
                </a:lnTo>
                <a:lnTo>
                  <a:pt x="4898879" y="19243"/>
                </a:lnTo>
                <a:cubicBezTo>
                  <a:pt x="5171919" y="138957"/>
                  <a:pt x="5414948" y="311251"/>
                  <a:pt x="5618399" y="539968"/>
                </a:cubicBezTo>
                <a:cubicBezTo>
                  <a:pt x="5722128" y="655717"/>
                  <a:pt x="5814593" y="781871"/>
                  <a:pt x="5896836" y="919125"/>
                </a:cubicBezTo>
                <a:lnTo>
                  <a:pt x="5969301" y="1053192"/>
                </a:lnTo>
                <a:lnTo>
                  <a:pt x="5969301" y="3162195"/>
                </a:lnTo>
                <a:lnTo>
                  <a:pt x="5959149" y="3190299"/>
                </a:lnTo>
                <a:cubicBezTo>
                  <a:pt x="5720584" y="3754174"/>
                  <a:pt x="5333012" y="4151311"/>
                  <a:pt x="4796500" y="4383503"/>
                </a:cubicBezTo>
                <a:cubicBezTo>
                  <a:pt x="4085157" y="4693010"/>
                  <a:pt x="3361631" y="4772411"/>
                  <a:pt x="2631154" y="4624403"/>
                </a:cubicBezTo>
                <a:cubicBezTo>
                  <a:pt x="2023663" y="4503217"/>
                  <a:pt x="1537687" y="4285213"/>
                  <a:pt x="1170363" y="3979794"/>
                </a:cubicBezTo>
                <a:cubicBezTo>
                  <a:pt x="808518" y="3670204"/>
                  <a:pt x="534088" y="3317685"/>
                  <a:pt x="348463" y="2919291"/>
                </a:cubicBezTo>
                <a:cubicBezTo>
                  <a:pt x="155970" y="2526294"/>
                  <a:pt x="50810" y="2103696"/>
                  <a:pt x="12623" y="1659673"/>
                </a:cubicBezTo>
                <a:cubicBezTo>
                  <a:pt x="-18778" y="1212789"/>
                  <a:pt x="8534" y="779478"/>
                  <a:pt x="93169" y="360968"/>
                </a:cubicBezTo>
                <a:lnTo>
                  <a:pt x="93251" y="360968"/>
                </a:lnTo>
                <a:cubicBezTo>
                  <a:pt x="113387" y="263905"/>
                  <a:pt x="136254" y="166926"/>
                  <a:pt x="161846" y="70044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/>
              <a:t> </a:t>
            </a: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D6B4A5EC-4724-4076-A1B4-D03AC21D44A2}"/>
              </a:ext>
            </a:extLst>
          </p:cNvPr>
          <p:cNvSpPr/>
          <p:nvPr userDrawn="1"/>
        </p:nvSpPr>
        <p:spPr>
          <a:xfrm>
            <a:off x="784570" y="939864"/>
            <a:ext cx="2209800" cy="22098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BF1F750-B037-4F00-81D6-8F9AF100E5AC}"/>
              </a:ext>
            </a:extLst>
          </p:cNvPr>
          <p:cNvSpPr txBox="1"/>
          <p:nvPr userDrawn="1"/>
        </p:nvSpPr>
        <p:spPr>
          <a:xfrm>
            <a:off x="862202" y="1913959"/>
            <a:ext cx="1262059" cy="261610"/>
          </a:xfrm>
          <a:prstGeom prst="rect">
            <a:avLst/>
          </a:prstGeom>
          <a:noFill/>
        </p:spPr>
        <p:txBody>
          <a:bodyPr wrap="none" lIns="144000" rtlCol="0">
            <a:spAutoFit/>
          </a:bodyPr>
          <a:lstStyle/>
          <a:p>
            <a:pPr algn="ctr"/>
            <a:r>
              <a:rPr lang="fr-FR" sz="1100" spc="300">
                <a:solidFill>
                  <a:schemeClr val="bg1"/>
                </a:solidFill>
              </a:rPr>
              <a:t>CHAPITRE</a:t>
            </a: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1ACF779A-D9B6-4E0E-BF04-0DDA7501FE47}"/>
              </a:ext>
            </a:extLst>
          </p:cNvPr>
          <p:cNvSpPr/>
          <p:nvPr userDrawn="1"/>
        </p:nvSpPr>
        <p:spPr>
          <a:xfrm>
            <a:off x="6860758" y="3506993"/>
            <a:ext cx="518160" cy="518160"/>
          </a:xfrm>
          <a:prstGeom prst="ellips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space réservé du texte 19">
            <a:extLst>
              <a:ext uri="{FF2B5EF4-FFF2-40B4-BE49-F238E27FC236}">
                <a16:creationId xmlns:a16="http://schemas.microsoft.com/office/drawing/2014/main" id="{BCE897EB-93E0-4203-8615-0DF6534EBC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24878" y="427037"/>
            <a:ext cx="1939925" cy="3302001"/>
          </a:xfrm>
        </p:spPr>
        <p:txBody>
          <a:bodyPr>
            <a:normAutofit/>
          </a:bodyPr>
          <a:lstStyle>
            <a:lvl1pPr algn="r">
              <a:defRPr sz="199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1</a:t>
            </a:r>
          </a:p>
        </p:txBody>
      </p:sp>
      <p:sp>
        <p:nvSpPr>
          <p:cNvPr id="24" name="Espace réservé du texte 22">
            <a:extLst>
              <a:ext uri="{FF2B5EF4-FFF2-40B4-BE49-F238E27FC236}">
                <a16:creationId xmlns:a16="http://schemas.microsoft.com/office/drawing/2014/main" id="{5FEF03C4-A376-45E6-A933-CE765467000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92365" y="3886017"/>
            <a:ext cx="4726115" cy="1446550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buNone/>
              <a:defRPr sz="4400" b="1" u="sng" baseline="0">
                <a:solidFill>
                  <a:schemeClr val="accent3"/>
                </a:solidFill>
                <a:uFill>
                  <a:solidFill>
                    <a:schemeClr val="tx1"/>
                  </a:solidFill>
                </a:uFill>
              </a:defRPr>
            </a:lvl1pPr>
          </a:lstStyle>
          <a:p>
            <a:pPr lvl="0"/>
            <a:r>
              <a:rPr lang="fr-FR"/>
              <a:t>Titre du chapitre</a:t>
            </a:r>
            <a:br>
              <a:rPr lang="fr-FR"/>
            </a:br>
            <a:r>
              <a:rPr lang="fr-FR"/>
              <a:t>sur deux lignes</a:t>
            </a:r>
          </a:p>
        </p:txBody>
      </p:sp>
      <p:sp>
        <p:nvSpPr>
          <p:cNvPr id="28" name="Arc 27">
            <a:extLst>
              <a:ext uri="{FF2B5EF4-FFF2-40B4-BE49-F238E27FC236}">
                <a16:creationId xmlns:a16="http://schemas.microsoft.com/office/drawing/2014/main" id="{2E355C23-42A8-4771-8EAA-97B8F1F2A6C6}"/>
              </a:ext>
            </a:extLst>
          </p:cNvPr>
          <p:cNvSpPr/>
          <p:nvPr userDrawn="1"/>
        </p:nvSpPr>
        <p:spPr>
          <a:xfrm flipH="1">
            <a:off x="-1774271" y="2055541"/>
            <a:ext cx="8501091" cy="8501091"/>
          </a:xfrm>
          <a:prstGeom prst="arc">
            <a:avLst>
              <a:gd name="adj1" fmla="val 10347067"/>
              <a:gd name="adj2" fmla="val 1121124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space réservé du numéro de diapositive 4">
            <a:extLst>
              <a:ext uri="{FF2B5EF4-FFF2-40B4-BE49-F238E27FC236}">
                <a16:creationId xmlns:a16="http://schemas.microsoft.com/office/drawing/2014/main" id="{F9F0353A-B413-4886-ABAA-27A3AACAED8A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378709" y="6415801"/>
            <a:ext cx="323165" cy="246221"/>
          </a:xfrm>
        </p:spPr>
        <p:txBody>
          <a:bodyPr/>
          <a:lstStyle/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7" name="Espace réservé du pied de page 3">
            <a:extLst>
              <a:ext uri="{FF2B5EF4-FFF2-40B4-BE49-F238E27FC236}">
                <a16:creationId xmlns:a16="http://schemas.microsoft.com/office/drawing/2014/main" id="{42183275-80A6-47BA-B6F2-52C5BE3386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02437" y="635444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Rentrée 2022 - Présentation collèges publics</a:t>
            </a:r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4C2CB49C-681C-425A-843B-3C3403780679}"/>
              </a:ext>
            </a:extLst>
          </p:cNvPr>
          <p:cNvGrpSpPr/>
          <p:nvPr userDrawn="1"/>
        </p:nvGrpSpPr>
        <p:grpSpPr>
          <a:xfrm>
            <a:off x="12361845" y="0"/>
            <a:ext cx="1885826" cy="2143661"/>
            <a:chOff x="2689543" y="1651754"/>
            <a:chExt cx="1885826" cy="2143661"/>
          </a:xfrm>
        </p:grpSpPr>
        <p:sp>
          <p:nvSpPr>
            <p:cNvPr id="22" name="Freeform 5">
              <a:extLst>
                <a:ext uri="{FF2B5EF4-FFF2-40B4-BE49-F238E27FC236}">
                  <a16:creationId xmlns:a16="http://schemas.microsoft.com/office/drawing/2014/main" id="{08EB8373-E0B4-4191-BEEA-ACAE49D94D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7BB02206-BB9A-4CEA-AB59-7EC758AFFC32}"/>
                </a:ext>
              </a:extLst>
            </p:cNvPr>
            <p:cNvSpPr/>
            <p:nvPr/>
          </p:nvSpPr>
          <p:spPr>
            <a:xfrm>
              <a:off x="2689543" y="2010311"/>
              <a:ext cx="1885826" cy="1785104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d’image :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Supprimer l’image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en place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l’icone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au milieu du bloc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l’image souhaitée dans votre ordinateur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Faire un clic droit sur l’image, puis choisir « Arrière-plan »</a:t>
              </a:r>
            </a:p>
          </p:txBody>
        </p:sp>
      </p:grp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1CA55EC9-10E6-487A-B6E4-F3F9683A52C1}"/>
              </a:ext>
            </a:extLst>
          </p:cNvPr>
          <p:cNvGrpSpPr/>
          <p:nvPr userDrawn="1"/>
        </p:nvGrpSpPr>
        <p:grpSpPr>
          <a:xfrm>
            <a:off x="12361845" y="4560451"/>
            <a:ext cx="1885826" cy="2297549"/>
            <a:chOff x="2689543" y="1651754"/>
            <a:chExt cx="1885826" cy="2297549"/>
          </a:xfrm>
        </p:grpSpPr>
        <p:sp>
          <p:nvSpPr>
            <p:cNvPr id="29" name="Freeform 5">
              <a:extLst>
                <a:ext uri="{FF2B5EF4-FFF2-40B4-BE49-F238E27FC236}">
                  <a16:creationId xmlns:a16="http://schemas.microsoft.com/office/drawing/2014/main" id="{8B30CC12-2E39-413C-84E6-7A832DE0B0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7672B05D-EDC1-4373-BEF8-DE85B77A6C16}"/>
                </a:ext>
              </a:extLst>
            </p:cNvPr>
            <p:cNvSpPr/>
            <p:nvPr/>
          </p:nvSpPr>
          <p:spPr>
            <a:xfrm>
              <a:off x="2689543" y="2010311"/>
              <a:ext cx="1885826" cy="193899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le pied</a:t>
              </a:r>
              <a:b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</a:b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de page :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insérer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en-tête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et pied de page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« Numéro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de diapositive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Écrire le texte souhaité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dans la case « Pied de page »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Cliquez sur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« Appliquer partout »</a:t>
              </a:r>
            </a:p>
          </p:txBody>
        </p:sp>
      </p:grpSp>
      <p:pic>
        <p:nvPicPr>
          <p:cNvPr id="62" name="Graphic 26">
            <a:extLst>
              <a:ext uri="{FF2B5EF4-FFF2-40B4-BE49-F238E27FC236}">
                <a16:creationId xmlns:a16="http://schemas.microsoft.com/office/drawing/2014/main" id="{F01B0642-6B16-42AF-8B72-F271AB4B6C58}"/>
              </a:ext>
            </a:extLst>
          </p:cNvPr>
          <p:cNvPicPr>
            <a:picLocks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922130" y="6143061"/>
            <a:ext cx="891161" cy="461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5480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que 3">
            <a:extLst>
              <a:ext uri="{FF2B5EF4-FFF2-40B4-BE49-F238E27FC236}">
                <a16:creationId xmlns:a16="http://schemas.microsoft.com/office/drawing/2014/main" id="{ED298AF3-D100-4207-A707-BF6D4FE30B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1081" t="20954" r="19387" b="52209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5" name="Arc 24">
            <a:extLst>
              <a:ext uri="{FF2B5EF4-FFF2-40B4-BE49-F238E27FC236}">
                <a16:creationId xmlns:a16="http://schemas.microsoft.com/office/drawing/2014/main" id="{4DB935CE-C179-4E6E-8007-2B46451C017A}"/>
              </a:ext>
            </a:extLst>
          </p:cNvPr>
          <p:cNvSpPr/>
          <p:nvPr userDrawn="1"/>
        </p:nvSpPr>
        <p:spPr>
          <a:xfrm flipH="1">
            <a:off x="-1926671" y="1903141"/>
            <a:ext cx="8501091" cy="8501091"/>
          </a:xfrm>
          <a:prstGeom prst="arc">
            <a:avLst>
              <a:gd name="adj1" fmla="val 13132038"/>
              <a:gd name="adj2" fmla="val 18195966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Espace réservé pour une image  17">
            <a:extLst>
              <a:ext uri="{FF2B5EF4-FFF2-40B4-BE49-F238E27FC236}">
                <a16:creationId xmlns:a16="http://schemas.microsoft.com/office/drawing/2014/main" id="{EC52862B-80E2-4564-8044-3828EEF09EB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222700" y="0"/>
            <a:ext cx="5969301" cy="4696558"/>
          </a:xfrm>
          <a:custGeom>
            <a:avLst/>
            <a:gdLst>
              <a:gd name="connsiteX0" fmla="*/ 182340 w 5969301"/>
              <a:gd name="connsiteY0" fmla="*/ 0 h 4696558"/>
              <a:gd name="connsiteX1" fmla="*/ 4852481 w 5969301"/>
              <a:gd name="connsiteY1" fmla="*/ 0 h 4696558"/>
              <a:gd name="connsiteX2" fmla="*/ 4898879 w 5969301"/>
              <a:gd name="connsiteY2" fmla="*/ 19243 h 4696558"/>
              <a:gd name="connsiteX3" fmla="*/ 5618399 w 5969301"/>
              <a:gd name="connsiteY3" fmla="*/ 539968 h 4696558"/>
              <a:gd name="connsiteX4" fmla="*/ 5896836 w 5969301"/>
              <a:gd name="connsiteY4" fmla="*/ 919125 h 4696558"/>
              <a:gd name="connsiteX5" fmla="*/ 5969301 w 5969301"/>
              <a:gd name="connsiteY5" fmla="*/ 1053192 h 4696558"/>
              <a:gd name="connsiteX6" fmla="*/ 5969301 w 5969301"/>
              <a:gd name="connsiteY6" fmla="*/ 3162195 h 4696558"/>
              <a:gd name="connsiteX7" fmla="*/ 5959149 w 5969301"/>
              <a:gd name="connsiteY7" fmla="*/ 3190299 h 4696558"/>
              <a:gd name="connsiteX8" fmla="*/ 4796500 w 5969301"/>
              <a:gd name="connsiteY8" fmla="*/ 4383503 h 4696558"/>
              <a:gd name="connsiteX9" fmla="*/ 2631154 w 5969301"/>
              <a:gd name="connsiteY9" fmla="*/ 4624403 h 4696558"/>
              <a:gd name="connsiteX10" fmla="*/ 1170363 w 5969301"/>
              <a:gd name="connsiteY10" fmla="*/ 3979794 h 4696558"/>
              <a:gd name="connsiteX11" fmla="*/ 348463 w 5969301"/>
              <a:gd name="connsiteY11" fmla="*/ 2919291 h 4696558"/>
              <a:gd name="connsiteX12" fmla="*/ 12623 w 5969301"/>
              <a:gd name="connsiteY12" fmla="*/ 1659673 h 4696558"/>
              <a:gd name="connsiteX13" fmla="*/ 93169 w 5969301"/>
              <a:gd name="connsiteY13" fmla="*/ 360968 h 4696558"/>
              <a:gd name="connsiteX14" fmla="*/ 93251 w 5969301"/>
              <a:gd name="connsiteY14" fmla="*/ 360968 h 4696558"/>
              <a:gd name="connsiteX15" fmla="*/ 161846 w 5969301"/>
              <a:gd name="connsiteY15" fmla="*/ 70044 h 4696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969301" h="4696558">
                <a:moveTo>
                  <a:pt x="182340" y="0"/>
                </a:moveTo>
                <a:lnTo>
                  <a:pt x="4852481" y="0"/>
                </a:lnTo>
                <a:lnTo>
                  <a:pt x="4898879" y="19243"/>
                </a:lnTo>
                <a:cubicBezTo>
                  <a:pt x="5171919" y="138957"/>
                  <a:pt x="5414948" y="311251"/>
                  <a:pt x="5618399" y="539968"/>
                </a:cubicBezTo>
                <a:cubicBezTo>
                  <a:pt x="5722128" y="655717"/>
                  <a:pt x="5814593" y="781871"/>
                  <a:pt x="5896836" y="919125"/>
                </a:cubicBezTo>
                <a:lnTo>
                  <a:pt x="5969301" y="1053192"/>
                </a:lnTo>
                <a:lnTo>
                  <a:pt x="5969301" y="3162195"/>
                </a:lnTo>
                <a:lnTo>
                  <a:pt x="5959149" y="3190299"/>
                </a:lnTo>
                <a:cubicBezTo>
                  <a:pt x="5720584" y="3754174"/>
                  <a:pt x="5333012" y="4151311"/>
                  <a:pt x="4796500" y="4383503"/>
                </a:cubicBezTo>
                <a:cubicBezTo>
                  <a:pt x="4085157" y="4693010"/>
                  <a:pt x="3361631" y="4772411"/>
                  <a:pt x="2631154" y="4624403"/>
                </a:cubicBezTo>
                <a:cubicBezTo>
                  <a:pt x="2023663" y="4503217"/>
                  <a:pt x="1537687" y="4285213"/>
                  <a:pt x="1170363" y="3979794"/>
                </a:cubicBezTo>
                <a:cubicBezTo>
                  <a:pt x="808518" y="3670204"/>
                  <a:pt x="534088" y="3317685"/>
                  <a:pt x="348463" y="2919291"/>
                </a:cubicBezTo>
                <a:cubicBezTo>
                  <a:pt x="155970" y="2526294"/>
                  <a:pt x="50810" y="2103696"/>
                  <a:pt x="12623" y="1659673"/>
                </a:cubicBezTo>
                <a:cubicBezTo>
                  <a:pt x="-18778" y="1212789"/>
                  <a:pt x="8534" y="779478"/>
                  <a:pt x="93169" y="360968"/>
                </a:cubicBezTo>
                <a:lnTo>
                  <a:pt x="93251" y="360968"/>
                </a:lnTo>
                <a:cubicBezTo>
                  <a:pt x="113387" y="263905"/>
                  <a:pt x="136254" y="166926"/>
                  <a:pt x="161846" y="70044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/>
              <a:t> </a:t>
            </a: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D6B4A5EC-4724-4076-A1B4-D03AC21D44A2}"/>
              </a:ext>
            </a:extLst>
          </p:cNvPr>
          <p:cNvSpPr/>
          <p:nvPr userDrawn="1"/>
        </p:nvSpPr>
        <p:spPr>
          <a:xfrm>
            <a:off x="784570" y="939864"/>
            <a:ext cx="2209800" cy="22098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BF1F750-B037-4F00-81D6-8F9AF100E5AC}"/>
              </a:ext>
            </a:extLst>
          </p:cNvPr>
          <p:cNvSpPr txBox="1"/>
          <p:nvPr userDrawn="1"/>
        </p:nvSpPr>
        <p:spPr>
          <a:xfrm>
            <a:off x="862202" y="1913959"/>
            <a:ext cx="1262059" cy="261610"/>
          </a:xfrm>
          <a:prstGeom prst="rect">
            <a:avLst/>
          </a:prstGeom>
          <a:noFill/>
        </p:spPr>
        <p:txBody>
          <a:bodyPr wrap="none" lIns="144000" rtlCol="0">
            <a:spAutoFit/>
          </a:bodyPr>
          <a:lstStyle/>
          <a:p>
            <a:pPr algn="ctr"/>
            <a:r>
              <a:rPr lang="fr-FR" sz="1100" spc="300">
                <a:solidFill>
                  <a:schemeClr val="bg1"/>
                </a:solidFill>
              </a:rPr>
              <a:t>CHAPITRE</a:t>
            </a:r>
          </a:p>
        </p:txBody>
      </p:sp>
      <p:sp>
        <p:nvSpPr>
          <p:cNvPr id="21" name="Espace réservé du texte 19">
            <a:extLst>
              <a:ext uri="{FF2B5EF4-FFF2-40B4-BE49-F238E27FC236}">
                <a16:creationId xmlns:a16="http://schemas.microsoft.com/office/drawing/2014/main" id="{BCE897EB-93E0-4203-8615-0DF6534EBC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24878" y="427037"/>
            <a:ext cx="1939925" cy="3302001"/>
          </a:xfrm>
        </p:spPr>
        <p:txBody>
          <a:bodyPr>
            <a:normAutofit/>
          </a:bodyPr>
          <a:lstStyle>
            <a:lvl1pPr algn="r">
              <a:defRPr sz="199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2</a:t>
            </a:r>
          </a:p>
        </p:txBody>
      </p:sp>
      <p:sp>
        <p:nvSpPr>
          <p:cNvPr id="24" name="Espace réservé du texte 22">
            <a:extLst>
              <a:ext uri="{FF2B5EF4-FFF2-40B4-BE49-F238E27FC236}">
                <a16:creationId xmlns:a16="http://schemas.microsoft.com/office/drawing/2014/main" id="{5FEF03C4-A376-45E6-A933-CE765467000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92365" y="3886017"/>
            <a:ext cx="4726115" cy="1446550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buNone/>
              <a:defRPr sz="4400" b="1" u="sng" baseline="0">
                <a:solidFill>
                  <a:schemeClr val="tx1"/>
                </a:solidFill>
                <a:uFill>
                  <a:solidFill>
                    <a:schemeClr val="accent2"/>
                  </a:solidFill>
                </a:uFill>
              </a:defRPr>
            </a:lvl1pPr>
          </a:lstStyle>
          <a:p>
            <a:pPr lvl="0"/>
            <a:r>
              <a:rPr lang="fr-FR"/>
              <a:t>Titre du chapitre</a:t>
            </a:r>
            <a:br>
              <a:rPr lang="fr-FR"/>
            </a:br>
            <a:r>
              <a:rPr lang="fr-FR"/>
              <a:t>sur deux lignes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0FD55C87-3958-49B8-88E9-513980CAAF6C}"/>
              </a:ext>
            </a:extLst>
          </p:cNvPr>
          <p:cNvSpPr/>
          <p:nvPr userDrawn="1"/>
        </p:nvSpPr>
        <p:spPr>
          <a:xfrm>
            <a:off x="6860758" y="3506993"/>
            <a:ext cx="518160" cy="51816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Arc 13">
            <a:extLst>
              <a:ext uri="{FF2B5EF4-FFF2-40B4-BE49-F238E27FC236}">
                <a16:creationId xmlns:a16="http://schemas.microsoft.com/office/drawing/2014/main" id="{FCB91BC3-C9CA-46B0-A6A2-9153C9EFCBF4}"/>
              </a:ext>
            </a:extLst>
          </p:cNvPr>
          <p:cNvSpPr/>
          <p:nvPr userDrawn="1"/>
        </p:nvSpPr>
        <p:spPr>
          <a:xfrm flipH="1">
            <a:off x="-1774271" y="2055541"/>
            <a:ext cx="8501091" cy="8501091"/>
          </a:xfrm>
          <a:prstGeom prst="arc">
            <a:avLst>
              <a:gd name="adj1" fmla="val 10347067"/>
              <a:gd name="adj2" fmla="val 1121124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space réservé du numéro de diapositive 4">
            <a:extLst>
              <a:ext uri="{FF2B5EF4-FFF2-40B4-BE49-F238E27FC236}">
                <a16:creationId xmlns:a16="http://schemas.microsoft.com/office/drawing/2014/main" id="{D7FFDAA5-7366-4FC5-873E-00A363B3089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378709" y="6415801"/>
            <a:ext cx="323165" cy="246221"/>
          </a:xfrm>
        </p:spPr>
        <p:txBody>
          <a:bodyPr/>
          <a:lstStyle/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9" name="Espace réservé du pied de page 3">
            <a:extLst>
              <a:ext uri="{FF2B5EF4-FFF2-40B4-BE49-F238E27FC236}">
                <a16:creationId xmlns:a16="http://schemas.microsoft.com/office/drawing/2014/main" id="{48394664-8122-4BA8-ACF6-99C99FA85E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02437" y="635444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Rentrée 2022 - Présentation collèges publics</a:t>
            </a:r>
          </a:p>
        </p:txBody>
      </p:sp>
      <p:grpSp>
        <p:nvGrpSpPr>
          <p:cNvPr id="22" name="Groupe 21">
            <a:extLst>
              <a:ext uri="{FF2B5EF4-FFF2-40B4-BE49-F238E27FC236}">
                <a16:creationId xmlns:a16="http://schemas.microsoft.com/office/drawing/2014/main" id="{2C23ADC1-9445-4FE1-88B1-6B09445B5A7A}"/>
              </a:ext>
            </a:extLst>
          </p:cNvPr>
          <p:cNvGrpSpPr/>
          <p:nvPr userDrawn="1"/>
        </p:nvGrpSpPr>
        <p:grpSpPr>
          <a:xfrm>
            <a:off x="12361845" y="0"/>
            <a:ext cx="1885826" cy="2143661"/>
            <a:chOff x="2689543" y="1651754"/>
            <a:chExt cx="1885826" cy="2143661"/>
          </a:xfrm>
        </p:grpSpPr>
        <p:sp>
          <p:nvSpPr>
            <p:cNvPr id="23" name="Freeform 5">
              <a:extLst>
                <a:ext uri="{FF2B5EF4-FFF2-40B4-BE49-F238E27FC236}">
                  <a16:creationId xmlns:a16="http://schemas.microsoft.com/office/drawing/2014/main" id="{D2DB2237-677E-42B3-9E95-BCA46A4B13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A543DC0B-98F8-4E24-93CC-E0FF8E77532B}"/>
                </a:ext>
              </a:extLst>
            </p:cNvPr>
            <p:cNvSpPr/>
            <p:nvPr/>
          </p:nvSpPr>
          <p:spPr>
            <a:xfrm>
              <a:off x="2689543" y="2010311"/>
              <a:ext cx="1885826" cy="1785104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d’image :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Supprimer l’image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en place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l’icone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au milieu du bloc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l’image souhaitée dans votre ordinateur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Faire un clic droit sur l’image, puis choisir « Arrière-plan »</a:t>
              </a:r>
            </a:p>
          </p:txBody>
        </p:sp>
      </p:grp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1ADCEE04-E1A8-49EE-AD67-EB36A393499D}"/>
              </a:ext>
            </a:extLst>
          </p:cNvPr>
          <p:cNvGrpSpPr/>
          <p:nvPr userDrawn="1"/>
        </p:nvGrpSpPr>
        <p:grpSpPr>
          <a:xfrm>
            <a:off x="12361845" y="4560451"/>
            <a:ext cx="1885826" cy="2297549"/>
            <a:chOff x="2689543" y="1651754"/>
            <a:chExt cx="1885826" cy="2297549"/>
          </a:xfrm>
        </p:grpSpPr>
        <p:sp>
          <p:nvSpPr>
            <p:cNvPr id="29" name="Freeform 5">
              <a:extLst>
                <a:ext uri="{FF2B5EF4-FFF2-40B4-BE49-F238E27FC236}">
                  <a16:creationId xmlns:a16="http://schemas.microsoft.com/office/drawing/2014/main" id="{BA736DA1-887D-4729-996F-6F16F4E47B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9F8E30D6-756D-4CA7-A161-C287AF8A66BA}"/>
                </a:ext>
              </a:extLst>
            </p:cNvPr>
            <p:cNvSpPr/>
            <p:nvPr/>
          </p:nvSpPr>
          <p:spPr>
            <a:xfrm>
              <a:off x="2689543" y="2010311"/>
              <a:ext cx="1885826" cy="193899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le pied</a:t>
              </a:r>
              <a:b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</a:b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de page :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insérer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en-tête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et pied de page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« Numéro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de diapositive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Écrire le texte souhaité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dans la case « Pied de page »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Cliquez sur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« Appliquer partout »</a:t>
              </a:r>
            </a:p>
          </p:txBody>
        </p:sp>
      </p:grpSp>
      <p:pic>
        <p:nvPicPr>
          <p:cNvPr id="62" name="Graphic 26">
            <a:extLst>
              <a:ext uri="{FF2B5EF4-FFF2-40B4-BE49-F238E27FC236}">
                <a16:creationId xmlns:a16="http://schemas.microsoft.com/office/drawing/2014/main" id="{B8AC86C2-447A-4148-B06F-A01067AC6166}"/>
              </a:ext>
            </a:extLst>
          </p:cNvPr>
          <p:cNvPicPr>
            <a:picLocks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922130" y="6143061"/>
            <a:ext cx="891161" cy="461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928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Ro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que 3">
            <a:extLst>
              <a:ext uri="{FF2B5EF4-FFF2-40B4-BE49-F238E27FC236}">
                <a16:creationId xmlns:a16="http://schemas.microsoft.com/office/drawing/2014/main" id="{ED298AF3-D100-4207-A707-BF6D4FE30B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1081" t="20954" r="19387" b="52209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5" name="Arc 24">
            <a:extLst>
              <a:ext uri="{FF2B5EF4-FFF2-40B4-BE49-F238E27FC236}">
                <a16:creationId xmlns:a16="http://schemas.microsoft.com/office/drawing/2014/main" id="{4DB935CE-C179-4E6E-8007-2B46451C017A}"/>
              </a:ext>
            </a:extLst>
          </p:cNvPr>
          <p:cNvSpPr/>
          <p:nvPr userDrawn="1"/>
        </p:nvSpPr>
        <p:spPr>
          <a:xfrm flipH="1">
            <a:off x="-1926671" y="1903141"/>
            <a:ext cx="8501091" cy="8501091"/>
          </a:xfrm>
          <a:prstGeom prst="arc">
            <a:avLst>
              <a:gd name="adj1" fmla="val 13132038"/>
              <a:gd name="adj2" fmla="val 18195966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Espace réservé pour une image  17">
            <a:extLst>
              <a:ext uri="{FF2B5EF4-FFF2-40B4-BE49-F238E27FC236}">
                <a16:creationId xmlns:a16="http://schemas.microsoft.com/office/drawing/2014/main" id="{EC52862B-80E2-4564-8044-3828EEF09EB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222700" y="0"/>
            <a:ext cx="5969301" cy="4696558"/>
          </a:xfrm>
          <a:custGeom>
            <a:avLst/>
            <a:gdLst>
              <a:gd name="connsiteX0" fmla="*/ 182340 w 5969301"/>
              <a:gd name="connsiteY0" fmla="*/ 0 h 4696558"/>
              <a:gd name="connsiteX1" fmla="*/ 4852481 w 5969301"/>
              <a:gd name="connsiteY1" fmla="*/ 0 h 4696558"/>
              <a:gd name="connsiteX2" fmla="*/ 4898879 w 5969301"/>
              <a:gd name="connsiteY2" fmla="*/ 19243 h 4696558"/>
              <a:gd name="connsiteX3" fmla="*/ 5618399 w 5969301"/>
              <a:gd name="connsiteY3" fmla="*/ 539968 h 4696558"/>
              <a:gd name="connsiteX4" fmla="*/ 5896836 w 5969301"/>
              <a:gd name="connsiteY4" fmla="*/ 919125 h 4696558"/>
              <a:gd name="connsiteX5" fmla="*/ 5969301 w 5969301"/>
              <a:gd name="connsiteY5" fmla="*/ 1053192 h 4696558"/>
              <a:gd name="connsiteX6" fmla="*/ 5969301 w 5969301"/>
              <a:gd name="connsiteY6" fmla="*/ 3162195 h 4696558"/>
              <a:gd name="connsiteX7" fmla="*/ 5959149 w 5969301"/>
              <a:gd name="connsiteY7" fmla="*/ 3190299 h 4696558"/>
              <a:gd name="connsiteX8" fmla="*/ 4796500 w 5969301"/>
              <a:gd name="connsiteY8" fmla="*/ 4383503 h 4696558"/>
              <a:gd name="connsiteX9" fmla="*/ 2631154 w 5969301"/>
              <a:gd name="connsiteY9" fmla="*/ 4624403 h 4696558"/>
              <a:gd name="connsiteX10" fmla="*/ 1170363 w 5969301"/>
              <a:gd name="connsiteY10" fmla="*/ 3979794 h 4696558"/>
              <a:gd name="connsiteX11" fmla="*/ 348463 w 5969301"/>
              <a:gd name="connsiteY11" fmla="*/ 2919291 h 4696558"/>
              <a:gd name="connsiteX12" fmla="*/ 12623 w 5969301"/>
              <a:gd name="connsiteY12" fmla="*/ 1659673 h 4696558"/>
              <a:gd name="connsiteX13" fmla="*/ 93169 w 5969301"/>
              <a:gd name="connsiteY13" fmla="*/ 360968 h 4696558"/>
              <a:gd name="connsiteX14" fmla="*/ 93251 w 5969301"/>
              <a:gd name="connsiteY14" fmla="*/ 360968 h 4696558"/>
              <a:gd name="connsiteX15" fmla="*/ 161846 w 5969301"/>
              <a:gd name="connsiteY15" fmla="*/ 70044 h 4696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969301" h="4696558">
                <a:moveTo>
                  <a:pt x="182340" y="0"/>
                </a:moveTo>
                <a:lnTo>
                  <a:pt x="4852481" y="0"/>
                </a:lnTo>
                <a:lnTo>
                  <a:pt x="4898879" y="19243"/>
                </a:lnTo>
                <a:cubicBezTo>
                  <a:pt x="5171919" y="138957"/>
                  <a:pt x="5414948" y="311251"/>
                  <a:pt x="5618399" y="539968"/>
                </a:cubicBezTo>
                <a:cubicBezTo>
                  <a:pt x="5722128" y="655717"/>
                  <a:pt x="5814593" y="781871"/>
                  <a:pt x="5896836" y="919125"/>
                </a:cubicBezTo>
                <a:lnTo>
                  <a:pt x="5969301" y="1053192"/>
                </a:lnTo>
                <a:lnTo>
                  <a:pt x="5969301" y="3162195"/>
                </a:lnTo>
                <a:lnTo>
                  <a:pt x="5959149" y="3190299"/>
                </a:lnTo>
                <a:cubicBezTo>
                  <a:pt x="5720584" y="3754174"/>
                  <a:pt x="5333012" y="4151311"/>
                  <a:pt x="4796500" y="4383503"/>
                </a:cubicBezTo>
                <a:cubicBezTo>
                  <a:pt x="4085157" y="4693010"/>
                  <a:pt x="3361631" y="4772411"/>
                  <a:pt x="2631154" y="4624403"/>
                </a:cubicBezTo>
                <a:cubicBezTo>
                  <a:pt x="2023663" y="4503217"/>
                  <a:pt x="1537687" y="4285213"/>
                  <a:pt x="1170363" y="3979794"/>
                </a:cubicBezTo>
                <a:cubicBezTo>
                  <a:pt x="808518" y="3670204"/>
                  <a:pt x="534088" y="3317685"/>
                  <a:pt x="348463" y="2919291"/>
                </a:cubicBezTo>
                <a:cubicBezTo>
                  <a:pt x="155970" y="2526294"/>
                  <a:pt x="50810" y="2103696"/>
                  <a:pt x="12623" y="1659673"/>
                </a:cubicBezTo>
                <a:cubicBezTo>
                  <a:pt x="-18778" y="1212789"/>
                  <a:pt x="8534" y="779478"/>
                  <a:pt x="93169" y="360968"/>
                </a:cubicBezTo>
                <a:lnTo>
                  <a:pt x="93251" y="360968"/>
                </a:lnTo>
                <a:cubicBezTo>
                  <a:pt x="113387" y="263905"/>
                  <a:pt x="136254" y="166926"/>
                  <a:pt x="161846" y="70044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/>
              <a:t> </a:t>
            </a: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D6B4A5EC-4724-4076-A1B4-D03AC21D44A2}"/>
              </a:ext>
            </a:extLst>
          </p:cNvPr>
          <p:cNvSpPr/>
          <p:nvPr userDrawn="1"/>
        </p:nvSpPr>
        <p:spPr>
          <a:xfrm>
            <a:off x="784570" y="939864"/>
            <a:ext cx="2209800" cy="22098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BF1F750-B037-4F00-81D6-8F9AF100E5AC}"/>
              </a:ext>
            </a:extLst>
          </p:cNvPr>
          <p:cNvSpPr txBox="1"/>
          <p:nvPr userDrawn="1"/>
        </p:nvSpPr>
        <p:spPr>
          <a:xfrm>
            <a:off x="862202" y="1913959"/>
            <a:ext cx="1262059" cy="261610"/>
          </a:xfrm>
          <a:prstGeom prst="rect">
            <a:avLst/>
          </a:prstGeom>
          <a:noFill/>
        </p:spPr>
        <p:txBody>
          <a:bodyPr wrap="none" lIns="144000" rtlCol="0">
            <a:spAutoFit/>
          </a:bodyPr>
          <a:lstStyle/>
          <a:p>
            <a:pPr algn="ctr"/>
            <a:r>
              <a:rPr lang="fr-FR" sz="1100" spc="300">
                <a:solidFill>
                  <a:schemeClr val="bg1"/>
                </a:solidFill>
              </a:rPr>
              <a:t>CHAPITRE</a:t>
            </a:r>
          </a:p>
        </p:txBody>
      </p:sp>
      <p:sp>
        <p:nvSpPr>
          <p:cNvPr id="10" name="Espace réservé du numéro de diapositive 20">
            <a:extLst>
              <a:ext uri="{FF2B5EF4-FFF2-40B4-BE49-F238E27FC236}">
                <a16:creationId xmlns:a16="http://schemas.microsoft.com/office/drawing/2014/main" id="{D6258239-6975-4FA8-8187-E42076C592F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378709" y="6415801"/>
            <a:ext cx="323165" cy="246221"/>
          </a:xfrm>
        </p:spPr>
        <p:txBody>
          <a:bodyPr/>
          <a:lstStyle/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1" name="Espace réservé du texte 19">
            <a:extLst>
              <a:ext uri="{FF2B5EF4-FFF2-40B4-BE49-F238E27FC236}">
                <a16:creationId xmlns:a16="http://schemas.microsoft.com/office/drawing/2014/main" id="{BCE897EB-93E0-4203-8615-0DF6534EBC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24878" y="427037"/>
            <a:ext cx="1939925" cy="3302001"/>
          </a:xfrm>
        </p:spPr>
        <p:txBody>
          <a:bodyPr>
            <a:normAutofit/>
          </a:bodyPr>
          <a:lstStyle>
            <a:lvl1pPr algn="r">
              <a:defRPr sz="199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3</a:t>
            </a:r>
          </a:p>
        </p:txBody>
      </p:sp>
      <p:sp>
        <p:nvSpPr>
          <p:cNvPr id="24" name="Espace réservé du texte 22">
            <a:extLst>
              <a:ext uri="{FF2B5EF4-FFF2-40B4-BE49-F238E27FC236}">
                <a16:creationId xmlns:a16="http://schemas.microsoft.com/office/drawing/2014/main" id="{5FEF03C4-A376-45E6-A933-CE765467000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92365" y="3886017"/>
            <a:ext cx="4726115" cy="1446550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buNone/>
              <a:defRPr sz="4400" b="1" u="sng" baseline="0">
                <a:solidFill>
                  <a:schemeClr val="accent3"/>
                </a:solidFill>
                <a:uFill>
                  <a:solidFill>
                    <a:schemeClr val="accent2"/>
                  </a:solidFill>
                </a:uFill>
              </a:defRPr>
            </a:lvl1pPr>
          </a:lstStyle>
          <a:p>
            <a:pPr lvl="0"/>
            <a:r>
              <a:rPr lang="fr-FR"/>
              <a:t>Titre du chapitre</a:t>
            </a:r>
            <a:br>
              <a:rPr lang="fr-FR"/>
            </a:br>
            <a:r>
              <a:rPr lang="fr-FR"/>
              <a:t>sur deux lignes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E600669A-BA4A-4E52-ADA9-63A05E2FB8B1}"/>
              </a:ext>
            </a:extLst>
          </p:cNvPr>
          <p:cNvSpPr/>
          <p:nvPr userDrawn="1"/>
        </p:nvSpPr>
        <p:spPr>
          <a:xfrm>
            <a:off x="6860758" y="3506993"/>
            <a:ext cx="518160" cy="51816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Arc 14">
            <a:extLst>
              <a:ext uri="{FF2B5EF4-FFF2-40B4-BE49-F238E27FC236}">
                <a16:creationId xmlns:a16="http://schemas.microsoft.com/office/drawing/2014/main" id="{12255EF7-1202-47DA-B72C-8FE533CDE4CF}"/>
              </a:ext>
            </a:extLst>
          </p:cNvPr>
          <p:cNvSpPr/>
          <p:nvPr userDrawn="1"/>
        </p:nvSpPr>
        <p:spPr>
          <a:xfrm flipH="1">
            <a:off x="-1774271" y="2055541"/>
            <a:ext cx="8501091" cy="8501091"/>
          </a:xfrm>
          <a:prstGeom prst="arc">
            <a:avLst>
              <a:gd name="adj1" fmla="val 10347067"/>
              <a:gd name="adj2" fmla="val 1121124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3299739D-F9F8-40E0-966F-A86A221FF0A0}"/>
              </a:ext>
            </a:extLst>
          </p:cNvPr>
          <p:cNvGrpSpPr/>
          <p:nvPr userDrawn="1"/>
        </p:nvGrpSpPr>
        <p:grpSpPr>
          <a:xfrm>
            <a:off x="12361845" y="0"/>
            <a:ext cx="1885826" cy="2143661"/>
            <a:chOff x="2689543" y="1651754"/>
            <a:chExt cx="1885826" cy="2143661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168C87CA-FC5E-46F3-B285-75D7A709A7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7B95F5A0-A841-473B-8237-FC280A7E3584}"/>
                </a:ext>
              </a:extLst>
            </p:cNvPr>
            <p:cNvSpPr/>
            <p:nvPr/>
          </p:nvSpPr>
          <p:spPr>
            <a:xfrm>
              <a:off x="2689543" y="2010311"/>
              <a:ext cx="1885826" cy="1785104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d’image :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Supprimer l’image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en place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l’icone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au milieu du bloc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l’image souhaitée dans votre ordinateur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Faire un clic droit sur l’image, puis choisir « Arrière-plan »</a:t>
              </a:r>
            </a:p>
          </p:txBody>
        </p:sp>
      </p:grp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D9DCABB6-1700-4D3E-85A2-43B076A8398A}"/>
              </a:ext>
            </a:extLst>
          </p:cNvPr>
          <p:cNvGrpSpPr/>
          <p:nvPr userDrawn="1"/>
        </p:nvGrpSpPr>
        <p:grpSpPr>
          <a:xfrm>
            <a:off x="12361845" y="4560451"/>
            <a:ext cx="1885826" cy="2297549"/>
            <a:chOff x="2689543" y="1651754"/>
            <a:chExt cx="1885826" cy="2297549"/>
          </a:xfrm>
        </p:grpSpPr>
        <p:sp>
          <p:nvSpPr>
            <p:cNvPr id="28" name="Freeform 5">
              <a:extLst>
                <a:ext uri="{FF2B5EF4-FFF2-40B4-BE49-F238E27FC236}">
                  <a16:creationId xmlns:a16="http://schemas.microsoft.com/office/drawing/2014/main" id="{EEBF59FE-6D5D-489B-B8EF-BF0EA45B77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AA61A923-5A4B-4B14-82D0-5500EF79577B}"/>
                </a:ext>
              </a:extLst>
            </p:cNvPr>
            <p:cNvSpPr/>
            <p:nvPr/>
          </p:nvSpPr>
          <p:spPr>
            <a:xfrm>
              <a:off x="2689543" y="2010311"/>
              <a:ext cx="1885826" cy="193899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le pied</a:t>
              </a:r>
              <a:b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</a:b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de page :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insérer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en-tête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et pied de page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« Numéro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de diapositive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Écrire le texte souhaité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dans la case « Pied de page »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Cliquez sur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« Appliquer partout »</a:t>
              </a:r>
            </a:p>
          </p:txBody>
        </p:sp>
      </p:grp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12D0D96-E1CD-48C4-A67A-C2D49CB8EC7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Rentrée 2022 - Présentation collèges publics</a:t>
            </a:r>
          </a:p>
        </p:txBody>
      </p:sp>
      <p:pic>
        <p:nvPicPr>
          <p:cNvPr id="60" name="Graphic 26">
            <a:extLst>
              <a:ext uri="{FF2B5EF4-FFF2-40B4-BE49-F238E27FC236}">
                <a16:creationId xmlns:a16="http://schemas.microsoft.com/office/drawing/2014/main" id="{FAE92335-5B7C-4F8E-8338-E806756004D8}"/>
              </a:ext>
            </a:extLst>
          </p:cNvPr>
          <p:cNvPicPr>
            <a:picLocks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922130" y="6143061"/>
            <a:ext cx="891161" cy="461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314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+ IMG 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space réservé pour une image  15">
            <a:extLst>
              <a:ext uri="{FF2B5EF4-FFF2-40B4-BE49-F238E27FC236}">
                <a16:creationId xmlns:a16="http://schemas.microsoft.com/office/drawing/2014/main" id="{4AD888A5-C782-4F3A-83D5-585E08ABD2B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395859" y="7937"/>
            <a:ext cx="4796141" cy="6858000"/>
          </a:xfrm>
          <a:custGeom>
            <a:avLst/>
            <a:gdLst>
              <a:gd name="connsiteX0" fmla="*/ 1966493 w 4785039"/>
              <a:gd name="connsiteY0" fmla="*/ 0 h 6842125"/>
              <a:gd name="connsiteX1" fmla="*/ 4705874 w 4785039"/>
              <a:gd name="connsiteY1" fmla="*/ 0 h 6842125"/>
              <a:gd name="connsiteX2" fmla="*/ 4598468 w 4785039"/>
              <a:gd name="connsiteY2" fmla="*/ 177235 h 6842125"/>
              <a:gd name="connsiteX3" fmla="*/ 3994640 w 4785039"/>
              <a:gd name="connsiteY3" fmla="*/ 1722980 h 6842125"/>
              <a:gd name="connsiteX4" fmla="*/ 4591547 w 4785039"/>
              <a:gd name="connsiteY4" fmla="*/ 2877705 h 6842125"/>
              <a:gd name="connsiteX5" fmla="*/ 4770744 w 4785039"/>
              <a:gd name="connsiteY5" fmla="*/ 2942251 h 6842125"/>
              <a:gd name="connsiteX6" fmla="*/ 4785039 w 4785039"/>
              <a:gd name="connsiteY6" fmla="*/ 2947706 h 6842125"/>
              <a:gd name="connsiteX7" fmla="*/ 4785039 w 4785039"/>
              <a:gd name="connsiteY7" fmla="*/ 6842125 h 6842125"/>
              <a:gd name="connsiteX8" fmla="*/ 644043 w 4785039"/>
              <a:gd name="connsiteY8" fmla="*/ 6842125 h 6842125"/>
              <a:gd name="connsiteX9" fmla="*/ 555495 w 4785039"/>
              <a:gd name="connsiteY9" fmla="*/ 6706167 h 6842125"/>
              <a:gd name="connsiteX10" fmla="*/ 383830 w 4785039"/>
              <a:gd name="connsiteY10" fmla="*/ 6386467 h 6842125"/>
              <a:gd name="connsiteX11" fmla="*/ 13904 w 4785039"/>
              <a:gd name="connsiteY11" fmla="*/ 4998995 h 6842125"/>
              <a:gd name="connsiteX12" fmla="*/ 102625 w 4785039"/>
              <a:gd name="connsiteY12" fmla="*/ 3568469 h 6842125"/>
              <a:gd name="connsiteX13" fmla="*/ 102715 w 4785039"/>
              <a:gd name="connsiteY13" fmla="*/ 3568469 h 6842125"/>
              <a:gd name="connsiteX14" fmla="*/ 1209521 w 4785039"/>
              <a:gd name="connsiteY14" fmla="*/ 1027713 h 6842125"/>
              <a:gd name="connsiteX15" fmla="*/ 1640858 w 4785039"/>
              <a:gd name="connsiteY15" fmla="*/ 415808 h 6842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785039" h="6842125">
                <a:moveTo>
                  <a:pt x="1966493" y="0"/>
                </a:moveTo>
                <a:lnTo>
                  <a:pt x="4705874" y="0"/>
                </a:lnTo>
                <a:lnTo>
                  <a:pt x="4598468" y="177235"/>
                </a:lnTo>
                <a:cubicBezTo>
                  <a:pt x="4304818" y="684656"/>
                  <a:pt x="4102456" y="1201473"/>
                  <a:pt x="3994640" y="1722980"/>
                </a:cubicBezTo>
                <a:cubicBezTo>
                  <a:pt x="3880248" y="2284850"/>
                  <a:pt x="4077326" y="2671620"/>
                  <a:pt x="4591547" y="2877705"/>
                </a:cubicBezTo>
                <a:cubicBezTo>
                  <a:pt x="4649058" y="2897724"/>
                  <a:pt x="4708736" y="2919223"/>
                  <a:pt x="4770744" y="2942251"/>
                </a:cubicBezTo>
                <a:lnTo>
                  <a:pt x="4785039" y="2947706"/>
                </a:lnTo>
                <a:lnTo>
                  <a:pt x="4785039" y="6842125"/>
                </a:lnTo>
                <a:lnTo>
                  <a:pt x="644043" y="6842125"/>
                </a:lnTo>
                <a:lnTo>
                  <a:pt x="555495" y="6706167"/>
                </a:lnTo>
                <a:cubicBezTo>
                  <a:pt x="492176" y="6602725"/>
                  <a:pt x="434946" y="6496175"/>
                  <a:pt x="383830" y="6386467"/>
                </a:cubicBezTo>
                <a:cubicBezTo>
                  <a:pt x="171800" y="5953580"/>
                  <a:pt x="55968" y="5488087"/>
                  <a:pt x="13904" y="4998995"/>
                </a:cubicBezTo>
                <a:cubicBezTo>
                  <a:pt x="-20684" y="4506751"/>
                  <a:pt x="9401" y="4029458"/>
                  <a:pt x="102625" y="3568469"/>
                </a:cubicBezTo>
                <a:lnTo>
                  <a:pt x="102715" y="3568469"/>
                </a:lnTo>
                <a:cubicBezTo>
                  <a:pt x="280157" y="2713144"/>
                  <a:pt x="650083" y="1863763"/>
                  <a:pt x="1209521" y="1027713"/>
                </a:cubicBezTo>
                <a:cubicBezTo>
                  <a:pt x="1348615" y="819421"/>
                  <a:pt x="1492409" y="615492"/>
                  <a:pt x="1640858" y="415808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/>
              <a:t> </a:t>
            </a:r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320350D4-2B99-43E0-8350-BA1868AF27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6703" t="17415" b="24058"/>
          <a:stretch/>
        </p:blipFill>
        <p:spPr>
          <a:xfrm>
            <a:off x="0" y="0"/>
            <a:ext cx="5089418" cy="6858000"/>
          </a:xfrm>
          <a:prstGeom prst="rect">
            <a:avLst/>
          </a:prstGeom>
        </p:spPr>
      </p:pic>
      <p:sp>
        <p:nvSpPr>
          <p:cNvPr id="6" name="Titre 5">
            <a:extLst>
              <a:ext uri="{FF2B5EF4-FFF2-40B4-BE49-F238E27FC236}">
                <a16:creationId xmlns:a16="http://schemas.microsoft.com/office/drawing/2014/main" id="{A21AAEEF-6F8D-4F4A-BA80-A6DEC8A799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8711" y="397389"/>
            <a:ext cx="6637337" cy="535531"/>
          </a:xfrm>
        </p:spPr>
        <p:txBody>
          <a:bodyPr>
            <a:spAutoFit/>
          </a:bodyPr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BE3E2AF-234B-41AD-9B9A-8A416BFE357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9B5AF8D7-3291-4136-B08F-A777867E81A5}"/>
              </a:ext>
            </a:extLst>
          </p:cNvPr>
          <p:cNvSpPr/>
          <p:nvPr userDrawn="1"/>
        </p:nvSpPr>
        <p:spPr>
          <a:xfrm>
            <a:off x="4424657" y="5897844"/>
            <a:ext cx="1988032" cy="1988032"/>
          </a:xfrm>
          <a:prstGeom prst="arc">
            <a:avLst>
              <a:gd name="adj1" fmla="val 10956447"/>
              <a:gd name="adj2" fmla="val 2151867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36D8954-FF7A-41ED-AA52-FEA99C34E3A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79413" y="1585913"/>
            <a:ext cx="6637337" cy="2385268"/>
          </a:xfrm>
        </p:spPr>
        <p:txBody>
          <a:bodyPr/>
          <a:lstStyle>
            <a:lvl4pPr>
              <a:defRPr/>
            </a:lvl4pPr>
          </a:lstStyle>
          <a:p>
            <a:pPr lvl="0"/>
            <a:r>
              <a:rPr lang="fr-FR"/>
              <a:t>Cliquez ici pour insérer votre texte de niveau 01, Police Arial, corps 16, violet, gras, et vous pouvez mettre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en avant comme ceci</a:t>
            </a:r>
          </a:p>
          <a:p>
            <a:pPr lvl="1"/>
            <a:r>
              <a:rPr lang="fr-FR"/>
              <a:t>Cliquez ici pour insérer votre texte de niveau 02, police Arial, corps 12, violet, sans gras, mais vous pouvez mettre en avant </a:t>
            </a:r>
            <a:r>
              <a:rPr lang="fr-FR" b="1">
                <a:solidFill>
                  <a:schemeClr val="accent3"/>
                </a:solidFill>
              </a:rPr>
              <a:t>certains mots </a:t>
            </a:r>
            <a:r>
              <a:rPr lang="fr-FR"/>
              <a:t>comme ceci</a:t>
            </a:r>
          </a:p>
          <a:p>
            <a:pPr lvl="2"/>
            <a:r>
              <a:rPr lang="fr-FR"/>
              <a:t>Cliquez ici pour insérer votre texte de niveau 03, police Arial, corps 12, violet, sans gras, mais vous pouvez mettre en avant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comme ceci</a:t>
            </a:r>
          </a:p>
          <a:p>
            <a:pPr lvl="3"/>
            <a:r>
              <a:rPr lang="fr-FR"/>
              <a:t>Cliquez ici pour insérer votre texte de niveau 04, police Arial, corps 11, violet, sans gras, mais vous pouvez mettre en avant </a:t>
            </a:r>
            <a:r>
              <a:rPr lang="fr-FR" b="1"/>
              <a:t>certains mots </a:t>
            </a:r>
            <a:r>
              <a:rPr lang="fr-FR"/>
              <a:t>comme ceci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A2A7322-96BB-48D8-8DF3-5544A17F5BD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79413" y="932920"/>
            <a:ext cx="6637337" cy="338554"/>
          </a:xfrm>
        </p:spPr>
        <p:txBody>
          <a:bodyPr>
            <a:spAutoFit/>
          </a:bodyPr>
          <a:lstStyle>
            <a:lvl1pPr>
              <a:defRPr sz="1600" b="0"/>
            </a:lvl1pPr>
          </a:lstStyle>
          <a:p>
            <a:pPr lvl="0"/>
            <a:r>
              <a:rPr lang="fr-FR"/>
              <a:t>Sous-titre de la slide</a:t>
            </a:r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51BEF40-99A6-4C89-9182-5CD6CA026499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fr-FR"/>
              <a:t>Rentrée 2022 - Présentation collèges publics</a:t>
            </a:r>
          </a:p>
        </p:txBody>
      </p:sp>
      <p:sp>
        <p:nvSpPr>
          <p:cNvPr id="15" name="Espace réservé du texte 3">
            <a:extLst>
              <a:ext uri="{FF2B5EF4-FFF2-40B4-BE49-F238E27FC236}">
                <a16:creationId xmlns:a16="http://schemas.microsoft.com/office/drawing/2014/main" id="{78986A9D-568E-4415-8F21-C267CD753C8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01874" y="6142374"/>
            <a:ext cx="3854569" cy="215444"/>
          </a:xfrm>
        </p:spPr>
        <p:txBody>
          <a:bodyPr lIns="108000"/>
          <a:lstStyle>
            <a:lvl1pPr marL="127000" indent="-127000" algn="l" defTabSz="914400" rtl="0" eaLnBrk="1" latinLnBrk="0" hangingPunct="1">
              <a:buFont typeface="+mj-lt"/>
              <a:buAutoNum type="arabicPeriod"/>
              <a:defRPr lang="en-GB" sz="800" b="0" kern="1200" dirty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127000" indent="-127000">
              <a:buFont typeface="+mj-lt"/>
              <a:buAutoNum type="arabicPeriod"/>
            </a:pPr>
            <a:r>
              <a:rPr lang="fr-FR" sz="800">
                <a:solidFill>
                  <a:schemeClr val="bg2">
                    <a:lumMod val="75000"/>
                  </a:schemeClr>
                </a:solidFill>
              </a:rPr>
              <a:t>Cliquer ici pour ajouter vos notes de bas de page</a:t>
            </a:r>
          </a:p>
        </p:txBody>
      </p: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BD8696BD-3324-407E-A317-1E9F41E6D2E3}"/>
              </a:ext>
            </a:extLst>
          </p:cNvPr>
          <p:cNvGrpSpPr/>
          <p:nvPr userDrawn="1"/>
        </p:nvGrpSpPr>
        <p:grpSpPr>
          <a:xfrm>
            <a:off x="12361845" y="2502218"/>
            <a:ext cx="1885826" cy="1681996"/>
            <a:chOff x="7045594" y="2588002"/>
            <a:chExt cx="1885826" cy="1681996"/>
          </a:xfrm>
        </p:grpSpPr>
        <p:grpSp>
          <p:nvGrpSpPr>
            <p:cNvPr id="22" name="Groupe 21">
              <a:extLst>
                <a:ext uri="{FF2B5EF4-FFF2-40B4-BE49-F238E27FC236}">
                  <a16:creationId xmlns:a16="http://schemas.microsoft.com/office/drawing/2014/main" id="{F3A290B6-9AA7-4CBE-8757-0E9A1C63DEBC}"/>
                </a:ext>
              </a:extLst>
            </p:cNvPr>
            <p:cNvGrpSpPr/>
            <p:nvPr/>
          </p:nvGrpSpPr>
          <p:grpSpPr>
            <a:xfrm>
              <a:off x="7045594" y="2588002"/>
              <a:ext cx="1885826" cy="1681996"/>
              <a:chOff x="2689543" y="1651754"/>
              <a:chExt cx="1885826" cy="1681996"/>
            </a:xfrm>
          </p:grpSpPr>
          <p:sp>
            <p:nvSpPr>
              <p:cNvPr id="25" name="Freeform 5">
                <a:extLst>
                  <a:ext uri="{FF2B5EF4-FFF2-40B4-BE49-F238E27FC236}">
                    <a16:creationId xmlns:a16="http://schemas.microsoft.com/office/drawing/2014/main" id="{3709B9EB-1F69-44C8-A487-E668D5DBE1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9731" y="1651754"/>
                <a:ext cx="425450" cy="425450"/>
              </a:xfrm>
              <a:custGeom>
                <a:avLst/>
                <a:gdLst>
                  <a:gd name="T0" fmla="*/ 173 w 346"/>
                  <a:gd name="T1" fmla="*/ 0 h 346"/>
                  <a:gd name="T2" fmla="*/ 0 w 346"/>
                  <a:gd name="T3" fmla="*/ 173 h 346"/>
                  <a:gd name="T4" fmla="*/ 173 w 346"/>
                  <a:gd name="T5" fmla="*/ 346 h 346"/>
                  <a:gd name="T6" fmla="*/ 346 w 346"/>
                  <a:gd name="T7" fmla="*/ 173 h 346"/>
                  <a:gd name="T8" fmla="*/ 173 w 346"/>
                  <a:gd name="T9" fmla="*/ 0 h 346"/>
                  <a:gd name="T10" fmla="*/ 201 w 346"/>
                  <a:gd name="T11" fmla="*/ 247 h 346"/>
                  <a:gd name="T12" fmla="*/ 128 w 346"/>
                  <a:gd name="T13" fmla="*/ 290 h 346"/>
                  <a:gd name="T14" fmla="*/ 111 w 346"/>
                  <a:gd name="T15" fmla="*/ 278 h 346"/>
                  <a:gd name="T16" fmla="*/ 112 w 346"/>
                  <a:gd name="T17" fmla="*/ 272 h 346"/>
                  <a:gd name="T18" fmla="*/ 153 w 346"/>
                  <a:gd name="T19" fmla="*/ 172 h 346"/>
                  <a:gd name="T20" fmla="*/ 150 w 346"/>
                  <a:gd name="T21" fmla="*/ 165 h 346"/>
                  <a:gd name="T22" fmla="*/ 126 w 346"/>
                  <a:gd name="T23" fmla="*/ 175 h 346"/>
                  <a:gd name="T24" fmla="*/ 121 w 346"/>
                  <a:gd name="T25" fmla="*/ 173 h 346"/>
                  <a:gd name="T26" fmla="*/ 126 w 346"/>
                  <a:gd name="T27" fmla="*/ 163 h 346"/>
                  <a:gd name="T28" fmla="*/ 195 w 346"/>
                  <a:gd name="T29" fmla="*/ 128 h 346"/>
                  <a:gd name="T30" fmla="*/ 205 w 346"/>
                  <a:gd name="T31" fmla="*/ 141 h 346"/>
                  <a:gd name="T32" fmla="*/ 201 w 346"/>
                  <a:gd name="T33" fmla="*/ 154 h 346"/>
                  <a:gd name="T34" fmla="*/ 164 w 346"/>
                  <a:gd name="T35" fmla="*/ 247 h 346"/>
                  <a:gd name="T36" fmla="*/ 169 w 346"/>
                  <a:gd name="T37" fmla="*/ 252 h 346"/>
                  <a:gd name="T38" fmla="*/ 196 w 346"/>
                  <a:gd name="T39" fmla="*/ 235 h 346"/>
                  <a:gd name="T40" fmla="*/ 204 w 346"/>
                  <a:gd name="T41" fmla="*/ 231 h 346"/>
                  <a:gd name="T42" fmla="*/ 207 w 346"/>
                  <a:gd name="T43" fmla="*/ 234 h 346"/>
                  <a:gd name="T44" fmla="*/ 201 w 346"/>
                  <a:gd name="T45" fmla="*/ 247 h 346"/>
                  <a:gd name="T46" fmla="*/ 192 w 346"/>
                  <a:gd name="T47" fmla="*/ 98 h 346"/>
                  <a:gd name="T48" fmla="*/ 182 w 346"/>
                  <a:gd name="T49" fmla="*/ 95 h 346"/>
                  <a:gd name="T50" fmla="*/ 173 w 346"/>
                  <a:gd name="T51" fmla="*/ 76 h 346"/>
                  <a:gd name="T52" fmla="*/ 186 w 346"/>
                  <a:gd name="T53" fmla="*/ 52 h 346"/>
                  <a:gd name="T54" fmla="*/ 198 w 346"/>
                  <a:gd name="T55" fmla="*/ 48 h 346"/>
                  <a:gd name="T56" fmla="*/ 219 w 346"/>
                  <a:gd name="T57" fmla="*/ 70 h 346"/>
                  <a:gd name="T58" fmla="*/ 192 w 346"/>
                  <a:gd name="T59" fmla="*/ 98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6" h="346">
                    <a:moveTo>
                      <a:pt x="173" y="0"/>
                    </a:moveTo>
                    <a:cubicBezTo>
                      <a:pt x="78" y="0"/>
                      <a:pt x="0" y="78"/>
                      <a:pt x="0" y="173"/>
                    </a:cubicBezTo>
                    <a:cubicBezTo>
                      <a:pt x="0" y="268"/>
                      <a:pt x="78" y="346"/>
                      <a:pt x="173" y="346"/>
                    </a:cubicBezTo>
                    <a:cubicBezTo>
                      <a:pt x="268" y="346"/>
                      <a:pt x="346" y="268"/>
                      <a:pt x="346" y="173"/>
                    </a:cubicBezTo>
                    <a:cubicBezTo>
                      <a:pt x="346" y="78"/>
                      <a:pt x="268" y="0"/>
                      <a:pt x="173" y="0"/>
                    </a:cubicBezTo>
                    <a:close/>
                    <a:moveTo>
                      <a:pt x="201" y="247"/>
                    </a:moveTo>
                    <a:cubicBezTo>
                      <a:pt x="182" y="270"/>
                      <a:pt x="143" y="290"/>
                      <a:pt x="128" y="290"/>
                    </a:cubicBezTo>
                    <a:cubicBezTo>
                      <a:pt x="122" y="290"/>
                      <a:pt x="111" y="284"/>
                      <a:pt x="111" y="278"/>
                    </a:cubicBezTo>
                    <a:cubicBezTo>
                      <a:pt x="111" y="276"/>
                      <a:pt x="111" y="276"/>
                      <a:pt x="112" y="272"/>
                    </a:cubicBezTo>
                    <a:cubicBezTo>
                      <a:pt x="126" y="238"/>
                      <a:pt x="138" y="213"/>
                      <a:pt x="153" y="172"/>
                    </a:cubicBezTo>
                    <a:cubicBezTo>
                      <a:pt x="154" y="169"/>
                      <a:pt x="153" y="165"/>
                      <a:pt x="150" y="165"/>
                    </a:cubicBezTo>
                    <a:cubicBezTo>
                      <a:pt x="146" y="165"/>
                      <a:pt x="136" y="169"/>
                      <a:pt x="126" y="175"/>
                    </a:cubicBezTo>
                    <a:cubicBezTo>
                      <a:pt x="125" y="177"/>
                      <a:pt x="121" y="174"/>
                      <a:pt x="121" y="173"/>
                    </a:cubicBezTo>
                    <a:cubicBezTo>
                      <a:pt x="121" y="170"/>
                      <a:pt x="123" y="167"/>
                      <a:pt x="126" y="163"/>
                    </a:cubicBezTo>
                    <a:cubicBezTo>
                      <a:pt x="134" y="154"/>
                      <a:pt x="171" y="128"/>
                      <a:pt x="195" y="128"/>
                    </a:cubicBezTo>
                    <a:cubicBezTo>
                      <a:pt x="199" y="128"/>
                      <a:pt x="205" y="137"/>
                      <a:pt x="205" y="141"/>
                    </a:cubicBezTo>
                    <a:cubicBezTo>
                      <a:pt x="205" y="144"/>
                      <a:pt x="202" y="151"/>
                      <a:pt x="201" y="154"/>
                    </a:cubicBezTo>
                    <a:cubicBezTo>
                      <a:pt x="182" y="197"/>
                      <a:pt x="176" y="218"/>
                      <a:pt x="164" y="247"/>
                    </a:cubicBezTo>
                    <a:cubicBezTo>
                      <a:pt x="163" y="251"/>
                      <a:pt x="166" y="252"/>
                      <a:pt x="169" y="252"/>
                    </a:cubicBezTo>
                    <a:cubicBezTo>
                      <a:pt x="172" y="252"/>
                      <a:pt x="182" y="247"/>
                      <a:pt x="196" y="235"/>
                    </a:cubicBezTo>
                    <a:cubicBezTo>
                      <a:pt x="201" y="231"/>
                      <a:pt x="202" y="231"/>
                      <a:pt x="204" y="231"/>
                    </a:cubicBezTo>
                    <a:cubicBezTo>
                      <a:pt x="205" y="231"/>
                      <a:pt x="207" y="232"/>
                      <a:pt x="207" y="234"/>
                    </a:cubicBezTo>
                    <a:cubicBezTo>
                      <a:pt x="207" y="237"/>
                      <a:pt x="205" y="242"/>
                      <a:pt x="201" y="247"/>
                    </a:cubicBezTo>
                    <a:close/>
                    <a:moveTo>
                      <a:pt x="192" y="98"/>
                    </a:moveTo>
                    <a:cubicBezTo>
                      <a:pt x="188" y="98"/>
                      <a:pt x="185" y="96"/>
                      <a:pt x="182" y="95"/>
                    </a:cubicBezTo>
                    <a:cubicBezTo>
                      <a:pt x="177" y="91"/>
                      <a:pt x="173" y="85"/>
                      <a:pt x="173" y="76"/>
                    </a:cubicBezTo>
                    <a:cubicBezTo>
                      <a:pt x="173" y="65"/>
                      <a:pt x="179" y="57"/>
                      <a:pt x="186" y="52"/>
                    </a:cubicBezTo>
                    <a:cubicBezTo>
                      <a:pt x="190" y="49"/>
                      <a:pt x="195" y="48"/>
                      <a:pt x="198" y="48"/>
                    </a:cubicBezTo>
                    <a:cubicBezTo>
                      <a:pt x="213" y="48"/>
                      <a:pt x="219" y="59"/>
                      <a:pt x="219" y="70"/>
                    </a:cubicBezTo>
                    <a:cubicBezTo>
                      <a:pt x="219" y="82"/>
                      <a:pt x="206" y="98"/>
                      <a:pt x="192" y="98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85D9D60A-E5C2-48FC-B3A7-3E6D24D7C40B}"/>
                  </a:ext>
                </a:extLst>
              </p:cNvPr>
              <p:cNvSpPr/>
              <p:nvPr/>
            </p:nvSpPr>
            <p:spPr>
              <a:xfrm>
                <a:off x="2689543" y="2010311"/>
                <a:ext cx="1885826" cy="1323439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Pour passer d’un niveau</a:t>
                </a:r>
                <a:b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</a:b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de puces à un autre :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fr-FR" sz="10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Sélectionner la ligne souhaitée et utiliser la tabulation vers l’avant ou vers l’arrière 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</p:grpSp>
        <p:pic>
          <p:nvPicPr>
            <p:cNvPr id="23" name="Image 22">
              <a:extLst>
                <a:ext uri="{FF2B5EF4-FFF2-40B4-BE49-F238E27FC236}">
                  <a16:creationId xmlns:a16="http://schemas.microsoft.com/office/drawing/2014/main" id="{DE7EA28F-4CF3-49A9-B233-A4D2B49B67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02328" y="3962222"/>
              <a:ext cx="180768" cy="199216"/>
            </a:xfrm>
            <a:prstGeom prst="rect">
              <a:avLst/>
            </a:prstGeom>
          </p:spPr>
        </p:pic>
        <p:pic>
          <p:nvPicPr>
            <p:cNvPr id="24" name="Image 23">
              <a:extLst>
                <a:ext uri="{FF2B5EF4-FFF2-40B4-BE49-F238E27FC236}">
                  <a16:creationId xmlns:a16="http://schemas.microsoft.com/office/drawing/2014/main" id="{49FBDF5C-38AA-407A-BEB7-E53D0BF0A8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67210" y="3962222"/>
              <a:ext cx="180768" cy="199216"/>
            </a:xfrm>
            <a:prstGeom prst="rect">
              <a:avLst/>
            </a:prstGeom>
          </p:spPr>
        </p:pic>
      </p:grp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04A2F8C0-709C-4963-BB9E-E05162954F8F}"/>
              </a:ext>
            </a:extLst>
          </p:cNvPr>
          <p:cNvGrpSpPr/>
          <p:nvPr userDrawn="1"/>
        </p:nvGrpSpPr>
        <p:grpSpPr>
          <a:xfrm>
            <a:off x="12361845" y="0"/>
            <a:ext cx="1885826" cy="2143661"/>
            <a:chOff x="2689543" y="1651754"/>
            <a:chExt cx="1885826" cy="2143661"/>
          </a:xfrm>
        </p:grpSpPr>
        <p:sp>
          <p:nvSpPr>
            <p:cNvPr id="28" name="Freeform 5">
              <a:extLst>
                <a:ext uri="{FF2B5EF4-FFF2-40B4-BE49-F238E27FC236}">
                  <a16:creationId xmlns:a16="http://schemas.microsoft.com/office/drawing/2014/main" id="{1BF6926F-27C9-44B2-ACA0-E91B551F59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BD19F001-4995-4B91-A349-2EF580055553}"/>
                </a:ext>
              </a:extLst>
            </p:cNvPr>
            <p:cNvSpPr/>
            <p:nvPr/>
          </p:nvSpPr>
          <p:spPr>
            <a:xfrm>
              <a:off x="2689543" y="2010311"/>
              <a:ext cx="1885826" cy="1785104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d’image :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Supprimer l’image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en place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l’icone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au milieu du bloc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l’image souhaitée dans votre ordinateur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Faire un clic droit sur l’image, puis choisir « Arrière-plan »</a:t>
              </a:r>
            </a:p>
          </p:txBody>
        </p:sp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36B7D050-1C61-4099-84BD-63DF49033D4D}"/>
              </a:ext>
            </a:extLst>
          </p:cNvPr>
          <p:cNvGrpSpPr/>
          <p:nvPr userDrawn="1"/>
        </p:nvGrpSpPr>
        <p:grpSpPr>
          <a:xfrm>
            <a:off x="12361845" y="4560451"/>
            <a:ext cx="1885826" cy="2297549"/>
            <a:chOff x="2689543" y="1651754"/>
            <a:chExt cx="1885826" cy="2297549"/>
          </a:xfrm>
        </p:grpSpPr>
        <p:sp>
          <p:nvSpPr>
            <p:cNvPr id="31" name="Freeform 5">
              <a:extLst>
                <a:ext uri="{FF2B5EF4-FFF2-40B4-BE49-F238E27FC236}">
                  <a16:creationId xmlns:a16="http://schemas.microsoft.com/office/drawing/2014/main" id="{7723A2F2-F250-4E7A-B61E-9F458019DA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8D2AA3F5-397C-4A41-8BBF-21E61115868C}"/>
                </a:ext>
              </a:extLst>
            </p:cNvPr>
            <p:cNvSpPr/>
            <p:nvPr/>
          </p:nvSpPr>
          <p:spPr>
            <a:xfrm>
              <a:off x="2689543" y="2010311"/>
              <a:ext cx="1885826" cy="193899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le pied</a:t>
              </a:r>
              <a:b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</a:b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de page :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insérer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en-tête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et pied de page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« Numéro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de diapositive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Écrire le texte souhaité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dans la case « Pied de page »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Cliquez sur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« Appliquer partout 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49009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+ IMG G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rc 16">
            <a:extLst>
              <a:ext uri="{FF2B5EF4-FFF2-40B4-BE49-F238E27FC236}">
                <a16:creationId xmlns:a16="http://schemas.microsoft.com/office/drawing/2014/main" id="{9B5AF8D7-3291-4136-B08F-A777867E81A5}"/>
              </a:ext>
            </a:extLst>
          </p:cNvPr>
          <p:cNvSpPr/>
          <p:nvPr userDrawn="1"/>
        </p:nvSpPr>
        <p:spPr>
          <a:xfrm>
            <a:off x="4424657" y="5897844"/>
            <a:ext cx="1988032" cy="1988032"/>
          </a:xfrm>
          <a:prstGeom prst="arc">
            <a:avLst>
              <a:gd name="adj1" fmla="val 10956447"/>
              <a:gd name="adj2" fmla="val 2151867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320350D4-2B99-43E0-8350-BA1868AF27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6703" t="17415" b="24058"/>
          <a:stretch/>
        </p:blipFill>
        <p:spPr>
          <a:xfrm>
            <a:off x="0" y="0"/>
            <a:ext cx="5089418" cy="6858000"/>
          </a:xfrm>
          <a:prstGeom prst="rect">
            <a:avLst/>
          </a:prstGeom>
        </p:spPr>
      </p:pic>
      <p:sp>
        <p:nvSpPr>
          <p:cNvPr id="21" name="Espace réservé pour une image  20">
            <a:extLst>
              <a:ext uri="{FF2B5EF4-FFF2-40B4-BE49-F238E27FC236}">
                <a16:creationId xmlns:a16="http://schemas.microsoft.com/office/drawing/2014/main" id="{91B525CA-F298-45C5-920D-6173D81520B1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" y="1"/>
            <a:ext cx="6271919" cy="6858001"/>
          </a:xfrm>
          <a:custGeom>
            <a:avLst/>
            <a:gdLst>
              <a:gd name="connsiteX0" fmla="*/ 1575268 w 6271919"/>
              <a:gd name="connsiteY0" fmla="*/ 0 h 6858001"/>
              <a:gd name="connsiteX1" fmla="*/ 3651647 w 6271919"/>
              <a:gd name="connsiteY1" fmla="*/ 1 h 6858001"/>
              <a:gd name="connsiteX2" fmla="*/ 3688621 w 6271919"/>
              <a:gd name="connsiteY2" fmla="*/ 9557 h 6858001"/>
              <a:gd name="connsiteX3" fmla="*/ 4068719 w 6271919"/>
              <a:gd name="connsiteY3" fmla="*/ 151785 h 6858001"/>
              <a:gd name="connsiteX4" fmla="*/ 5253872 w 6271919"/>
              <a:gd name="connsiteY4" fmla="*/ 1052148 h 6858001"/>
              <a:gd name="connsiteX5" fmla="*/ 5975377 w 6271919"/>
              <a:gd name="connsiteY5" fmla="*/ 2305416 h 6858001"/>
              <a:gd name="connsiteX6" fmla="*/ 6261942 w 6271919"/>
              <a:gd name="connsiteY6" fmla="*/ 3720115 h 6858001"/>
              <a:gd name="connsiteX7" fmla="*/ 6261854 w 6271919"/>
              <a:gd name="connsiteY7" fmla="*/ 3720138 h 6858001"/>
              <a:gd name="connsiteX8" fmla="*/ 5847431 w 6271919"/>
              <a:gd name="connsiteY8" fmla="*/ 6480206 h 6858001"/>
              <a:gd name="connsiteX9" fmla="*/ 5721635 w 6271919"/>
              <a:gd name="connsiteY9" fmla="*/ 6836268 h 6858001"/>
              <a:gd name="connsiteX10" fmla="*/ 5713334 w 6271919"/>
              <a:gd name="connsiteY10" fmla="*/ 6858001 h 6858001"/>
              <a:gd name="connsiteX11" fmla="*/ 2962930 w 6271919"/>
              <a:gd name="connsiteY11" fmla="*/ 6858001 h 6858001"/>
              <a:gd name="connsiteX12" fmla="*/ 2964507 w 6271919"/>
              <a:gd name="connsiteY12" fmla="*/ 6760502 h 6858001"/>
              <a:gd name="connsiteX13" fmla="*/ 2956900 w 6271919"/>
              <a:gd name="connsiteY13" fmla="*/ 6529827 h 6858001"/>
              <a:gd name="connsiteX14" fmla="*/ 2075256 w 6271919"/>
              <a:gd name="connsiteY14" fmla="*/ 5562132 h 6858001"/>
              <a:gd name="connsiteX15" fmla="*/ 1210695 w 6271919"/>
              <a:gd name="connsiteY15" fmla="*/ 5466044 h 6858001"/>
              <a:gd name="connsiteX16" fmla="*/ 290217 w 6271919"/>
              <a:gd name="connsiteY16" fmla="*/ 5114663 h 6858001"/>
              <a:gd name="connsiteX17" fmla="*/ 80296 w 6271919"/>
              <a:gd name="connsiteY17" fmla="*/ 4962454 h 6858001"/>
              <a:gd name="connsiteX18" fmla="*/ 0 w 6271919"/>
              <a:gd name="connsiteY18" fmla="*/ 4891588 h 6858001"/>
              <a:gd name="connsiteX19" fmla="*/ 0 w 6271919"/>
              <a:gd name="connsiteY19" fmla="*/ 817118 h 6858001"/>
              <a:gd name="connsiteX20" fmla="*/ 67372 w 6271919"/>
              <a:gd name="connsiteY20" fmla="*/ 760306 h 6858001"/>
              <a:gd name="connsiteX21" fmla="*/ 1421060 w 6271919"/>
              <a:gd name="connsiteY21" fmla="*/ 40045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271919" h="6858001">
                <a:moveTo>
                  <a:pt x="1575268" y="0"/>
                </a:moveTo>
                <a:lnTo>
                  <a:pt x="3651647" y="1"/>
                </a:lnTo>
                <a:lnTo>
                  <a:pt x="3688621" y="9557"/>
                </a:lnTo>
                <a:cubicBezTo>
                  <a:pt x="3821702" y="48870"/>
                  <a:pt x="3948399" y="96335"/>
                  <a:pt x="4068719" y="151785"/>
                </a:cubicBezTo>
                <a:cubicBezTo>
                  <a:pt x="4545325" y="379623"/>
                  <a:pt x="4940591" y="678559"/>
                  <a:pt x="5253872" y="1052148"/>
                </a:cubicBezTo>
                <a:cubicBezTo>
                  <a:pt x="5572963" y="1417980"/>
                  <a:pt x="5806976" y="1840605"/>
                  <a:pt x="5975377" y="2305416"/>
                </a:cubicBezTo>
                <a:cubicBezTo>
                  <a:pt x="6137328" y="2775240"/>
                  <a:pt x="6232471" y="3247379"/>
                  <a:pt x="6261942" y="3720115"/>
                </a:cubicBezTo>
                <a:lnTo>
                  <a:pt x="6261854" y="3720138"/>
                </a:lnTo>
                <a:cubicBezTo>
                  <a:pt x="6312185" y="4598424"/>
                  <a:pt x="6173723" y="5521100"/>
                  <a:pt x="5847431" y="6480206"/>
                </a:cubicBezTo>
                <a:cubicBezTo>
                  <a:pt x="5806924" y="6599644"/>
                  <a:pt x="5764988" y="6718327"/>
                  <a:pt x="5721635" y="6836268"/>
                </a:cubicBezTo>
                <a:lnTo>
                  <a:pt x="5713334" y="6858001"/>
                </a:lnTo>
                <a:lnTo>
                  <a:pt x="2962930" y="6858001"/>
                </a:lnTo>
                <a:lnTo>
                  <a:pt x="2964507" y="6760502"/>
                </a:lnTo>
                <a:cubicBezTo>
                  <a:pt x="2963869" y="6683212"/>
                  <a:pt x="2961335" y="6606315"/>
                  <a:pt x="2956900" y="6529827"/>
                </a:cubicBezTo>
                <a:cubicBezTo>
                  <a:pt x="2921723" y="5953440"/>
                  <a:pt x="2629197" y="5628571"/>
                  <a:pt x="2075256" y="5562132"/>
                </a:cubicBezTo>
                <a:cubicBezTo>
                  <a:pt x="1830602" y="5544201"/>
                  <a:pt x="1546040" y="5512264"/>
                  <a:pt x="1210695" y="5466044"/>
                </a:cubicBezTo>
                <a:cubicBezTo>
                  <a:pt x="883759" y="5416161"/>
                  <a:pt x="573884" y="5301323"/>
                  <a:pt x="290217" y="5114663"/>
                </a:cubicBezTo>
                <a:cubicBezTo>
                  <a:pt x="218028" y="5067541"/>
                  <a:pt x="148109" y="5016823"/>
                  <a:pt x="80296" y="4962454"/>
                </a:cubicBezTo>
                <a:lnTo>
                  <a:pt x="0" y="4891588"/>
                </a:lnTo>
                <a:lnTo>
                  <a:pt x="0" y="817118"/>
                </a:lnTo>
                <a:lnTo>
                  <a:pt x="67372" y="760306"/>
                </a:lnTo>
                <a:cubicBezTo>
                  <a:pt x="488214" y="425386"/>
                  <a:pt x="939964" y="185412"/>
                  <a:pt x="1421060" y="40045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/>
              <a:t> </a:t>
            </a:r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A21AAEEF-6F8D-4F4A-BA80-A6DEC8A799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12689" y="397389"/>
            <a:ext cx="5089418" cy="535531"/>
          </a:xfrm>
        </p:spPr>
        <p:txBody>
          <a:bodyPr>
            <a:spAutoFit/>
          </a:bodyPr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BE3E2AF-234B-41AD-9B9A-8A416BFE357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36D8954-FF7A-41ED-AA52-FEA99C34E3A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12689" y="1585913"/>
            <a:ext cx="5089418" cy="3200876"/>
          </a:xfrm>
        </p:spPr>
        <p:txBody>
          <a:bodyPr>
            <a:spAutoFit/>
          </a:bodyPr>
          <a:lstStyle/>
          <a:p>
            <a:pPr lvl="0"/>
            <a:r>
              <a:rPr lang="fr-FR"/>
              <a:t>Cliquez ici pour insérer votre texte de niveau 01, Police Arial, corps 16, violet, gras, et vous pouvez mettre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en avant comme ceci</a:t>
            </a:r>
          </a:p>
          <a:p>
            <a:pPr lvl="1"/>
            <a:r>
              <a:rPr lang="fr-FR"/>
              <a:t>Cliquez ici pour insérer votre texte de niveau 02, police Arial, corps 12, violet, sans gras, mais vous pouvez mettre en avant </a:t>
            </a:r>
            <a:r>
              <a:rPr lang="fr-FR" b="1">
                <a:solidFill>
                  <a:schemeClr val="accent3"/>
                </a:solidFill>
              </a:rPr>
              <a:t>certains mots </a:t>
            </a:r>
            <a:r>
              <a:rPr lang="fr-FR"/>
              <a:t>comme ceci</a:t>
            </a:r>
          </a:p>
          <a:p>
            <a:pPr lvl="2"/>
            <a:r>
              <a:rPr lang="fr-FR"/>
              <a:t>Cliquez ici pour insérer votre texte de niveau 03, police Arial, corps 12, violet, sans gras, mais vous pouvez mettre en avant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comme ceci</a:t>
            </a:r>
          </a:p>
          <a:p>
            <a:pPr lvl="3"/>
            <a:r>
              <a:rPr lang="fr-FR"/>
              <a:t>Cliquez ici pour insérer votre texte de niveau 04, police Arial, corps 11, violet, sans gras, mais vous pouvez mettre en avant </a:t>
            </a:r>
            <a:r>
              <a:rPr lang="fr-FR" b="1"/>
              <a:t>certains mots </a:t>
            </a:r>
            <a:r>
              <a:rPr lang="fr-FR"/>
              <a:t>comme ceci</a:t>
            </a:r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2B1FDC36-C941-4E43-AAF5-8A06DD75ACA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412690" y="932920"/>
            <a:ext cx="5089418" cy="338554"/>
          </a:xfrm>
        </p:spPr>
        <p:txBody>
          <a:bodyPr>
            <a:spAutoFit/>
          </a:bodyPr>
          <a:lstStyle>
            <a:lvl1pPr>
              <a:defRPr sz="1600" b="0"/>
            </a:lvl1pPr>
          </a:lstStyle>
          <a:p>
            <a:pPr lvl="0"/>
            <a:r>
              <a:rPr lang="fr-FR"/>
              <a:t>Sous-titre de la slide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73CF7B01-F1CD-4128-B4F0-3B5924427082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fr-FR"/>
              <a:t>Rentrée 2022 - Présentation collèges publics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05CE85E2-2EBE-4FA3-AEE7-414F05CB7EC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14776" y="6429285"/>
            <a:ext cx="3854569" cy="215444"/>
          </a:xfrm>
        </p:spPr>
        <p:txBody>
          <a:bodyPr lIns="108000"/>
          <a:lstStyle>
            <a:lvl1pPr marL="127000" indent="-127000" algn="l" defTabSz="914400" rtl="0" eaLnBrk="1" latinLnBrk="0" hangingPunct="1">
              <a:buFont typeface="+mj-lt"/>
              <a:buAutoNum type="arabicPeriod"/>
              <a:defRPr lang="en-GB" sz="800" b="0" kern="1200" dirty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127000" indent="-127000">
              <a:buFont typeface="+mj-lt"/>
              <a:buAutoNum type="arabicPeriod"/>
            </a:pPr>
            <a:r>
              <a:rPr lang="fr-FR" sz="800">
                <a:solidFill>
                  <a:schemeClr val="bg2">
                    <a:lumMod val="75000"/>
                  </a:schemeClr>
                </a:solidFill>
              </a:rPr>
              <a:t>Cliquer ici pour ajouter vos notes de bas de page</a:t>
            </a:r>
          </a:p>
        </p:txBody>
      </p: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18E38676-C423-4071-B81F-C2723FBF591C}"/>
              </a:ext>
            </a:extLst>
          </p:cNvPr>
          <p:cNvGrpSpPr/>
          <p:nvPr userDrawn="1"/>
        </p:nvGrpSpPr>
        <p:grpSpPr>
          <a:xfrm>
            <a:off x="12361845" y="0"/>
            <a:ext cx="1885826" cy="2143661"/>
            <a:chOff x="2689543" y="1651754"/>
            <a:chExt cx="1885826" cy="2143661"/>
          </a:xfrm>
        </p:grpSpPr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F14F010C-BB16-4850-B80C-FE5BDD9CAB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829763B7-E118-4317-990B-30486A2A7C7D}"/>
                </a:ext>
              </a:extLst>
            </p:cNvPr>
            <p:cNvSpPr/>
            <p:nvPr/>
          </p:nvSpPr>
          <p:spPr>
            <a:xfrm>
              <a:off x="2689543" y="2010311"/>
              <a:ext cx="1885826" cy="1785104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d’image :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Supprimer l’image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en place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l’icone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au milieu du bloc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l’image souhaitée dans votre ordinateur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Faire un clic droit sur l’image, puis choisir « Arrière-plan »</a:t>
              </a:r>
            </a:p>
          </p:txBody>
        </p:sp>
      </p:grp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9CEA92A5-7D61-49E6-AFDC-06C9591BB36B}"/>
              </a:ext>
            </a:extLst>
          </p:cNvPr>
          <p:cNvGrpSpPr/>
          <p:nvPr userDrawn="1"/>
        </p:nvGrpSpPr>
        <p:grpSpPr>
          <a:xfrm>
            <a:off x="12361845" y="2502218"/>
            <a:ext cx="1885826" cy="1681996"/>
            <a:chOff x="7045594" y="2588002"/>
            <a:chExt cx="1885826" cy="1681996"/>
          </a:xfrm>
        </p:grpSpPr>
        <p:grpSp>
          <p:nvGrpSpPr>
            <p:cNvPr id="24" name="Groupe 23">
              <a:extLst>
                <a:ext uri="{FF2B5EF4-FFF2-40B4-BE49-F238E27FC236}">
                  <a16:creationId xmlns:a16="http://schemas.microsoft.com/office/drawing/2014/main" id="{C17A9DA9-5C07-4F66-8831-29DB1FE4A4BC}"/>
                </a:ext>
              </a:extLst>
            </p:cNvPr>
            <p:cNvGrpSpPr/>
            <p:nvPr/>
          </p:nvGrpSpPr>
          <p:grpSpPr>
            <a:xfrm>
              <a:off x="7045594" y="2588002"/>
              <a:ext cx="1885826" cy="1681996"/>
              <a:chOff x="2689543" y="1651754"/>
              <a:chExt cx="1885826" cy="1681996"/>
            </a:xfrm>
          </p:grpSpPr>
          <p:sp>
            <p:nvSpPr>
              <p:cNvPr id="27" name="Freeform 5">
                <a:extLst>
                  <a:ext uri="{FF2B5EF4-FFF2-40B4-BE49-F238E27FC236}">
                    <a16:creationId xmlns:a16="http://schemas.microsoft.com/office/drawing/2014/main" id="{A8CA5437-449F-4006-8357-9E73BBBA21E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9731" y="1651754"/>
                <a:ext cx="425450" cy="425450"/>
              </a:xfrm>
              <a:custGeom>
                <a:avLst/>
                <a:gdLst>
                  <a:gd name="T0" fmla="*/ 173 w 346"/>
                  <a:gd name="T1" fmla="*/ 0 h 346"/>
                  <a:gd name="T2" fmla="*/ 0 w 346"/>
                  <a:gd name="T3" fmla="*/ 173 h 346"/>
                  <a:gd name="T4" fmla="*/ 173 w 346"/>
                  <a:gd name="T5" fmla="*/ 346 h 346"/>
                  <a:gd name="T6" fmla="*/ 346 w 346"/>
                  <a:gd name="T7" fmla="*/ 173 h 346"/>
                  <a:gd name="T8" fmla="*/ 173 w 346"/>
                  <a:gd name="T9" fmla="*/ 0 h 346"/>
                  <a:gd name="T10" fmla="*/ 201 w 346"/>
                  <a:gd name="T11" fmla="*/ 247 h 346"/>
                  <a:gd name="T12" fmla="*/ 128 w 346"/>
                  <a:gd name="T13" fmla="*/ 290 h 346"/>
                  <a:gd name="T14" fmla="*/ 111 w 346"/>
                  <a:gd name="T15" fmla="*/ 278 h 346"/>
                  <a:gd name="T16" fmla="*/ 112 w 346"/>
                  <a:gd name="T17" fmla="*/ 272 h 346"/>
                  <a:gd name="T18" fmla="*/ 153 w 346"/>
                  <a:gd name="T19" fmla="*/ 172 h 346"/>
                  <a:gd name="T20" fmla="*/ 150 w 346"/>
                  <a:gd name="T21" fmla="*/ 165 h 346"/>
                  <a:gd name="T22" fmla="*/ 126 w 346"/>
                  <a:gd name="T23" fmla="*/ 175 h 346"/>
                  <a:gd name="T24" fmla="*/ 121 w 346"/>
                  <a:gd name="T25" fmla="*/ 173 h 346"/>
                  <a:gd name="T26" fmla="*/ 126 w 346"/>
                  <a:gd name="T27" fmla="*/ 163 h 346"/>
                  <a:gd name="T28" fmla="*/ 195 w 346"/>
                  <a:gd name="T29" fmla="*/ 128 h 346"/>
                  <a:gd name="T30" fmla="*/ 205 w 346"/>
                  <a:gd name="T31" fmla="*/ 141 h 346"/>
                  <a:gd name="T32" fmla="*/ 201 w 346"/>
                  <a:gd name="T33" fmla="*/ 154 h 346"/>
                  <a:gd name="T34" fmla="*/ 164 w 346"/>
                  <a:gd name="T35" fmla="*/ 247 h 346"/>
                  <a:gd name="T36" fmla="*/ 169 w 346"/>
                  <a:gd name="T37" fmla="*/ 252 h 346"/>
                  <a:gd name="T38" fmla="*/ 196 w 346"/>
                  <a:gd name="T39" fmla="*/ 235 h 346"/>
                  <a:gd name="T40" fmla="*/ 204 w 346"/>
                  <a:gd name="T41" fmla="*/ 231 h 346"/>
                  <a:gd name="T42" fmla="*/ 207 w 346"/>
                  <a:gd name="T43" fmla="*/ 234 h 346"/>
                  <a:gd name="T44" fmla="*/ 201 w 346"/>
                  <a:gd name="T45" fmla="*/ 247 h 346"/>
                  <a:gd name="T46" fmla="*/ 192 w 346"/>
                  <a:gd name="T47" fmla="*/ 98 h 346"/>
                  <a:gd name="T48" fmla="*/ 182 w 346"/>
                  <a:gd name="T49" fmla="*/ 95 h 346"/>
                  <a:gd name="T50" fmla="*/ 173 w 346"/>
                  <a:gd name="T51" fmla="*/ 76 h 346"/>
                  <a:gd name="T52" fmla="*/ 186 w 346"/>
                  <a:gd name="T53" fmla="*/ 52 h 346"/>
                  <a:gd name="T54" fmla="*/ 198 w 346"/>
                  <a:gd name="T55" fmla="*/ 48 h 346"/>
                  <a:gd name="T56" fmla="*/ 219 w 346"/>
                  <a:gd name="T57" fmla="*/ 70 h 346"/>
                  <a:gd name="T58" fmla="*/ 192 w 346"/>
                  <a:gd name="T59" fmla="*/ 98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6" h="346">
                    <a:moveTo>
                      <a:pt x="173" y="0"/>
                    </a:moveTo>
                    <a:cubicBezTo>
                      <a:pt x="78" y="0"/>
                      <a:pt x="0" y="78"/>
                      <a:pt x="0" y="173"/>
                    </a:cubicBezTo>
                    <a:cubicBezTo>
                      <a:pt x="0" y="268"/>
                      <a:pt x="78" y="346"/>
                      <a:pt x="173" y="346"/>
                    </a:cubicBezTo>
                    <a:cubicBezTo>
                      <a:pt x="268" y="346"/>
                      <a:pt x="346" y="268"/>
                      <a:pt x="346" y="173"/>
                    </a:cubicBezTo>
                    <a:cubicBezTo>
                      <a:pt x="346" y="78"/>
                      <a:pt x="268" y="0"/>
                      <a:pt x="173" y="0"/>
                    </a:cubicBezTo>
                    <a:close/>
                    <a:moveTo>
                      <a:pt x="201" y="247"/>
                    </a:moveTo>
                    <a:cubicBezTo>
                      <a:pt x="182" y="270"/>
                      <a:pt x="143" y="290"/>
                      <a:pt x="128" y="290"/>
                    </a:cubicBezTo>
                    <a:cubicBezTo>
                      <a:pt x="122" y="290"/>
                      <a:pt x="111" y="284"/>
                      <a:pt x="111" y="278"/>
                    </a:cubicBezTo>
                    <a:cubicBezTo>
                      <a:pt x="111" y="276"/>
                      <a:pt x="111" y="276"/>
                      <a:pt x="112" y="272"/>
                    </a:cubicBezTo>
                    <a:cubicBezTo>
                      <a:pt x="126" y="238"/>
                      <a:pt x="138" y="213"/>
                      <a:pt x="153" y="172"/>
                    </a:cubicBezTo>
                    <a:cubicBezTo>
                      <a:pt x="154" y="169"/>
                      <a:pt x="153" y="165"/>
                      <a:pt x="150" y="165"/>
                    </a:cubicBezTo>
                    <a:cubicBezTo>
                      <a:pt x="146" y="165"/>
                      <a:pt x="136" y="169"/>
                      <a:pt x="126" y="175"/>
                    </a:cubicBezTo>
                    <a:cubicBezTo>
                      <a:pt x="125" y="177"/>
                      <a:pt x="121" y="174"/>
                      <a:pt x="121" y="173"/>
                    </a:cubicBezTo>
                    <a:cubicBezTo>
                      <a:pt x="121" y="170"/>
                      <a:pt x="123" y="167"/>
                      <a:pt x="126" y="163"/>
                    </a:cubicBezTo>
                    <a:cubicBezTo>
                      <a:pt x="134" y="154"/>
                      <a:pt x="171" y="128"/>
                      <a:pt x="195" y="128"/>
                    </a:cubicBezTo>
                    <a:cubicBezTo>
                      <a:pt x="199" y="128"/>
                      <a:pt x="205" y="137"/>
                      <a:pt x="205" y="141"/>
                    </a:cubicBezTo>
                    <a:cubicBezTo>
                      <a:pt x="205" y="144"/>
                      <a:pt x="202" y="151"/>
                      <a:pt x="201" y="154"/>
                    </a:cubicBezTo>
                    <a:cubicBezTo>
                      <a:pt x="182" y="197"/>
                      <a:pt x="176" y="218"/>
                      <a:pt x="164" y="247"/>
                    </a:cubicBezTo>
                    <a:cubicBezTo>
                      <a:pt x="163" y="251"/>
                      <a:pt x="166" y="252"/>
                      <a:pt x="169" y="252"/>
                    </a:cubicBezTo>
                    <a:cubicBezTo>
                      <a:pt x="172" y="252"/>
                      <a:pt x="182" y="247"/>
                      <a:pt x="196" y="235"/>
                    </a:cubicBezTo>
                    <a:cubicBezTo>
                      <a:pt x="201" y="231"/>
                      <a:pt x="202" y="231"/>
                      <a:pt x="204" y="231"/>
                    </a:cubicBezTo>
                    <a:cubicBezTo>
                      <a:pt x="205" y="231"/>
                      <a:pt x="207" y="232"/>
                      <a:pt x="207" y="234"/>
                    </a:cubicBezTo>
                    <a:cubicBezTo>
                      <a:pt x="207" y="237"/>
                      <a:pt x="205" y="242"/>
                      <a:pt x="201" y="247"/>
                    </a:cubicBezTo>
                    <a:close/>
                    <a:moveTo>
                      <a:pt x="192" y="98"/>
                    </a:moveTo>
                    <a:cubicBezTo>
                      <a:pt x="188" y="98"/>
                      <a:pt x="185" y="96"/>
                      <a:pt x="182" y="95"/>
                    </a:cubicBezTo>
                    <a:cubicBezTo>
                      <a:pt x="177" y="91"/>
                      <a:pt x="173" y="85"/>
                      <a:pt x="173" y="76"/>
                    </a:cubicBezTo>
                    <a:cubicBezTo>
                      <a:pt x="173" y="65"/>
                      <a:pt x="179" y="57"/>
                      <a:pt x="186" y="52"/>
                    </a:cubicBezTo>
                    <a:cubicBezTo>
                      <a:pt x="190" y="49"/>
                      <a:pt x="195" y="48"/>
                      <a:pt x="198" y="48"/>
                    </a:cubicBezTo>
                    <a:cubicBezTo>
                      <a:pt x="213" y="48"/>
                      <a:pt x="219" y="59"/>
                      <a:pt x="219" y="70"/>
                    </a:cubicBezTo>
                    <a:cubicBezTo>
                      <a:pt x="219" y="82"/>
                      <a:pt x="206" y="98"/>
                      <a:pt x="192" y="98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FD578A26-101C-40BE-8F77-C49084A79DA3}"/>
                  </a:ext>
                </a:extLst>
              </p:cNvPr>
              <p:cNvSpPr/>
              <p:nvPr/>
            </p:nvSpPr>
            <p:spPr>
              <a:xfrm>
                <a:off x="2689543" y="2010311"/>
                <a:ext cx="1885826" cy="1323439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Pour passer d’un niveau</a:t>
                </a:r>
                <a:b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</a:b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de puces à un autre :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fr-FR" sz="10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Sélectionner la ligne souhaitée et utiliser la tabulation vers l’avant ou vers l’arrière 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</p:grpSp>
        <p:pic>
          <p:nvPicPr>
            <p:cNvPr id="25" name="Image 24">
              <a:extLst>
                <a:ext uri="{FF2B5EF4-FFF2-40B4-BE49-F238E27FC236}">
                  <a16:creationId xmlns:a16="http://schemas.microsoft.com/office/drawing/2014/main" id="{DB435685-5802-4BC9-B2AC-1BE87871E0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02328" y="3962222"/>
              <a:ext cx="180768" cy="199216"/>
            </a:xfrm>
            <a:prstGeom prst="rect">
              <a:avLst/>
            </a:prstGeom>
          </p:spPr>
        </p:pic>
        <p:pic>
          <p:nvPicPr>
            <p:cNvPr id="26" name="Image 25">
              <a:extLst>
                <a:ext uri="{FF2B5EF4-FFF2-40B4-BE49-F238E27FC236}">
                  <a16:creationId xmlns:a16="http://schemas.microsoft.com/office/drawing/2014/main" id="{8DD7044C-9DF9-4EC2-8AA9-2484DD43C2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67210" y="3962222"/>
              <a:ext cx="180768" cy="199216"/>
            </a:xfrm>
            <a:prstGeom prst="rect">
              <a:avLst/>
            </a:prstGeom>
          </p:spPr>
        </p:pic>
      </p:grpSp>
      <p:grpSp>
        <p:nvGrpSpPr>
          <p:cNvPr id="29" name="Groupe 28">
            <a:extLst>
              <a:ext uri="{FF2B5EF4-FFF2-40B4-BE49-F238E27FC236}">
                <a16:creationId xmlns:a16="http://schemas.microsoft.com/office/drawing/2014/main" id="{DE4CB383-AA62-42CB-95F3-04095BB2F242}"/>
              </a:ext>
            </a:extLst>
          </p:cNvPr>
          <p:cNvGrpSpPr/>
          <p:nvPr userDrawn="1"/>
        </p:nvGrpSpPr>
        <p:grpSpPr>
          <a:xfrm>
            <a:off x="12361845" y="4560451"/>
            <a:ext cx="1885826" cy="2297549"/>
            <a:chOff x="2689543" y="1651754"/>
            <a:chExt cx="1885826" cy="2297549"/>
          </a:xfrm>
        </p:grpSpPr>
        <p:sp>
          <p:nvSpPr>
            <p:cNvPr id="30" name="Freeform 5">
              <a:extLst>
                <a:ext uri="{FF2B5EF4-FFF2-40B4-BE49-F238E27FC236}">
                  <a16:creationId xmlns:a16="http://schemas.microsoft.com/office/drawing/2014/main" id="{D2C4657F-E7D6-4BBB-9619-ED8D3F8993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607AFD9B-B20D-43B4-A85E-CA38B83C7674}"/>
                </a:ext>
              </a:extLst>
            </p:cNvPr>
            <p:cNvSpPr/>
            <p:nvPr/>
          </p:nvSpPr>
          <p:spPr>
            <a:xfrm>
              <a:off x="2689543" y="2010311"/>
              <a:ext cx="1885826" cy="193899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le pied</a:t>
              </a:r>
              <a:b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</a:b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de page :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insérer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en-tête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et pied de page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« Numéro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de diapositive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Écrire le texte souhaité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dans la case « Pied de page »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Cliquez sur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« Appliquer partout 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84381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+ Texte + Mise en ava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que 2">
            <a:extLst>
              <a:ext uri="{FF2B5EF4-FFF2-40B4-BE49-F238E27FC236}">
                <a16:creationId xmlns:a16="http://schemas.microsoft.com/office/drawing/2014/main" id="{320350D4-2B99-43E0-8350-BA1868AF27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6703" t="17415" b="24058"/>
          <a:stretch/>
        </p:blipFill>
        <p:spPr>
          <a:xfrm>
            <a:off x="0" y="0"/>
            <a:ext cx="5089418" cy="6858000"/>
          </a:xfrm>
          <a:prstGeom prst="rect">
            <a:avLst/>
          </a:prstGeom>
        </p:spPr>
      </p:pic>
      <p:sp>
        <p:nvSpPr>
          <p:cNvPr id="6" name="Titre 5">
            <a:extLst>
              <a:ext uri="{FF2B5EF4-FFF2-40B4-BE49-F238E27FC236}">
                <a16:creationId xmlns:a16="http://schemas.microsoft.com/office/drawing/2014/main" id="{A21AAEEF-6F8D-4F4A-BA80-A6DEC8A799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8711" y="397389"/>
            <a:ext cx="5716587" cy="535531"/>
          </a:xfrm>
        </p:spPr>
        <p:txBody>
          <a:bodyPr>
            <a:spAutoFit/>
          </a:bodyPr>
          <a:lstStyle>
            <a:lvl1pPr>
              <a:defRPr/>
            </a:lvl1pPr>
          </a:lstStyle>
          <a:p>
            <a:r>
              <a:rPr lang="fr-FR"/>
              <a:t>Titre de la slide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BE3E2AF-234B-41AD-9B9A-8A416BFE357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9B5AF8D7-3291-4136-B08F-A777867E81A5}"/>
              </a:ext>
            </a:extLst>
          </p:cNvPr>
          <p:cNvSpPr/>
          <p:nvPr userDrawn="1"/>
        </p:nvSpPr>
        <p:spPr>
          <a:xfrm>
            <a:off x="4424657" y="5897844"/>
            <a:ext cx="1988032" cy="1988032"/>
          </a:xfrm>
          <a:prstGeom prst="arc">
            <a:avLst>
              <a:gd name="adj1" fmla="val 10956447"/>
              <a:gd name="adj2" fmla="val 2151867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36D8954-FF7A-41ED-AA52-FEA99C34E3A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79413" y="1585913"/>
            <a:ext cx="5716587" cy="2739211"/>
          </a:xfrm>
        </p:spPr>
        <p:txBody>
          <a:bodyPr>
            <a:spAutoFit/>
          </a:bodyPr>
          <a:lstStyle/>
          <a:p>
            <a:pPr lvl="0"/>
            <a:r>
              <a:rPr lang="fr-FR"/>
              <a:t>Cliquez ici pour insérer votre texte de niveau 01, Police Arial, corps 16, violet, gras, et vous pouvez mettre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en avant comme ceci</a:t>
            </a:r>
          </a:p>
          <a:p>
            <a:pPr lvl="1"/>
            <a:r>
              <a:rPr lang="fr-FR"/>
              <a:t>Cliquez ici pour insérer votre texte de niveau 02, police Arial, corps 12, violet, sans gras, mais vous pouvez mettre en avant </a:t>
            </a:r>
            <a:r>
              <a:rPr lang="fr-FR" b="1">
                <a:solidFill>
                  <a:schemeClr val="accent3"/>
                </a:solidFill>
              </a:rPr>
              <a:t>certains mots </a:t>
            </a:r>
            <a:r>
              <a:rPr lang="fr-FR"/>
              <a:t>comme ceci</a:t>
            </a:r>
          </a:p>
          <a:p>
            <a:pPr lvl="2"/>
            <a:r>
              <a:rPr lang="fr-FR"/>
              <a:t>Cliquez ici pour insérer votre texte de niveau 03, police Arial, corps 12, violet, sans gras, mais vous pouvez mettre en avant </a:t>
            </a:r>
            <a:r>
              <a:rPr lang="fr-FR" b="1">
                <a:solidFill>
                  <a:schemeClr val="accent2"/>
                </a:solidFill>
              </a:rPr>
              <a:t>certains mots </a:t>
            </a:r>
            <a:r>
              <a:rPr lang="fr-FR"/>
              <a:t>comme ceci</a:t>
            </a:r>
          </a:p>
          <a:p>
            <a:pPr lvl="3"/>
            <a:r>
              <a:rPr lang="fr-FR"/>
              <a:t>Cliquez ici pour insérer votre texte de niveau 04, police Arial, corps 11, violet, sans gras, mais vous pouvez mettre en avant </a:t>
            </a:r>
            <a:r>
              <a:rPr lang="fr-FR" b="1"/>
              <a:t>certains mots </a:t>
            </a:r>
            <a:r>
              <a:rPr lang="fr-FR"/>
              <a:t>comme ceci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86B1D5DE-B1BF-4405-BFDB-EE018DCC586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228491" y="2065020"/>
            <a:ext cx="1707164" cy="446862"/>
          </a:xfrm>
        </p:spPr>
        <p:txBody>
          <a:bodyPr tIns="0" bIns="0" anchor="ctr">
            <a:normAutofit/>
          </a:bodyPr>
          <a:lstStyle>
            <a:lvl1pPr marL="0" indent="0" algn="ctr">
              <a:buNone/>
              <a:defRPr sz="320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XX XXX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807F8C4A-A5AF-4554-B456-E7BBD89C533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223347" y="2583694"/>
            <a:ext cx="1717454" cy="406265"/>
          </a:xfrm>
        </p:spPr>
        <p:txBody>
          <a:bodyPr wrap="square">
            <a:spAutoFit/>
          </a:bodyPr>
          <a:lstStyle>
            <a:lvl1pPr algn="ctr">
              <a:lnSpc>
                <a:spcPct val="85000"/>
              </a:lnSpc>
              <a:spcBef>
                <a:spcPts val="0"/>
              </a:spcBef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Cliquer ici pour ajouter votre texte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57F460B1-6982-4905-8AC2-E57C6EF8DFB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228491" y="4134485"/>
            <a:ext cx="3612547" cy="945515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2400"/>
            </a:lvl1pPr>
          </a:lstStyle>
          <a:p>
            <a:pPr lvl="0"/>
            <a:r>
              <a:rPr lang="fr-FR"/>
              <a:t>Cliquer ici pour ajouter</a:t>
            </a:r>
            <a:br>
              <a:rPr lang="fr-FR"/>
            </a:br>
            <a:r>
              <a:rPr lang="fr-FR"/>
              <a:t>votre conclusion</a:t>
            </a:r>
          </a:p>
        </p:txBody>
      </p: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60E2FD5A-55DB-409F-912C-F4F5241ECF7D}"/>
              </a:ext>
            </a:extLst>
          </p:cNvPr>
          <p:cNvCxnSpPr>
            <a:cxnSpLocks/>
          </p:cNvCxnSpPr>
          <p:nvPr userDrawn="1"/>
        </p:nvCxnSpPr>
        <p:spPr>
          <a:xfrm flipH="1">
            <a:off x="8382000" y="5393803"/>
            <a:ext cx="3782749" cy="0"/>
          </a:xfrm>
          <a:prstGeom prst="line">
            <a:avLst/>
          </a:prstGeom>
          <a:ln w="12700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Arc 20">
            <a:extLst>
              <a:ext uri="{FF2B5EF4-FFF2-40B4-BE49-F238E27FC236}">
                <a16:creationId xmlns:a16="http://schemas.microsoft.com/office/drawing/2014/main" id="{BCC5F879-811B-4BB0-BEC4-434C86A7D148}"/>
              </a:ext>
            </a:extLst>
          </p:cNvPr>
          <p:cNvSpPr/>
          <p:nvPr userDrawn="1"/>
        </p:nvSpPr>
        <p:spPr>
          <a:xfrm>
            <a:off x="7257327" y="-3545389"/>
            <a:ext cx="6543796" cy="6543796"/>
          </a:xfrm>
          <a:prstGeom prst="arc">
            <a:avLst>
              <a:gd name="adj1" fmla="val 3572043"/>
              <a:gd name="adj2" fmla="val 10527217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8DAA2EAD-5B23-436F-B4D1-A1D8579F5B7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78711" y="932920"/>
            <a:ext cx="5716586" cy="338554"/>
          </a:xfrm>
        </p:spPr>
        <p:txBody>
          <a:bodyPr>
            <a:spAutoFit/>
          </a:bodyPr>
          <a:lstStyle>
            <a:lvl1pPr>
              <a:defRPr sz="1600" b="0"/>
            </a:lvl1pPr>
          </a:lstStyle>
          <a:p>
            <a:pPr lvl="0"/>
            <a:r>
              <a:rPr lang="fr-FR"/>
              <a:t>Sous-titre de la slide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A1D4D6C2-62E1-477A-AC08-8D4F4ED8037E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fr-FR"/>
              <a:t>Rentrée 2022 - Présentation collèges publics</a:t>
            </a:r>
          </a:p>
        </p:txBody>
      </p:sp>
      <p:sp>
        <p:nvSpPr>
          <p:cNvPr id="20" name="Espace réservé du texte 3">
            <a:extLst>
              <a:ext uri="{FF2B5EF4-FFF2-40B4-BE49-F238E27FC236}">
                <a16:creationId xmlns:a16="http://schemas.microsoft.com/office/drawing/2014/main" id="{EC9ECDE3-C232-4A39-A510-2A9282F408D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01874" y="6142374"/>
            <a:ext cx="3854569" cy="215444"/>
          </a:xfrm>
        </p:spPr>
        <p:txBody>
          <a:bodyPr lIns="108000"/>
          <a:lstStyle>
            <a:lvl1pPr marL="127000" indent="-127000" algn="l" defTabSz="914400" rtl="0" eaLnBrk="1" latinLnBrk="0" hangingPunct="1">
              <a:buFont typeface="+mj-lt"/>
              <a:buAutoNum type="arabicPeriod"/>
              <a:defRPr lang="en-GB" sz="800" b="0" kern="1200" dirty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127000" indent="-127000">
              <a:buFont typeface="+mj-lt"/>
              <a:buAutoNum type="arabicPeriod"/>
            </a:pPr>
            <a:r>
              <a:rPr lang="fr-FR" sz="800">
                <a:solidFill>
                  <a:schemeClr val="bg2">
                    <a:lumMod val="75000"/>
                  </a:schemeClr>
                </a:solidFill>
              </a:rPr>
              <a:t>Cliquer ici pour ajouter vos notes de bas de page</a:t>
            </a:r>
          </a:p>
        </p:txBody>
      </p:sp>
      <p:grpSp>
        <p:nvGrpSpPr>
          <p:cNvPr id="22" name="Groupe 21">
            <a:extLst>
              <a:ext uri="{FF2B5EF4-FFF2-40B4-BE49-F238E27FC236}">
                <a16:creationId xmlns:a16="http://schemas.microsoft.com/office/drawing/2014/main" id="{08CD4F75-7456-46B1-9D65-BB06068FF16D}"/>
              </a:ext>
            </a:extLst>
          </p:cNvPr>
          <p:cNvGrpSpPr/>
          <p:nvPr userDrawn="1"/>
        </p:nvGrpSpPr>
        <p:grpSpPr>
          <a:xfrm>
            <a:off x="12361845" y="0"/>
            <a:ext cx="1885826" cy="1681996"/>
            <a:chOff x="7045594" y="2588002"/>
            <a:chExt cx="1885826" cy="1681996"/>
          </a:xfrm>
        </p:grpSpPr>
        <p:grpSp>
          <p:nvGrpSpPr>
            <p:cNvPr id="23" name="Groupe 22">
              <a:extLst>
                <a:ext uri="{FF2B5EF4-FFF2-40B4-BE49-F238E27FC236}">
                  <a16:creationId xmlns:a16="http://schemas.microsoft.com/office/drawing/2014/main" id="{81DF03AA-BF30-4694-ACE7-624CA1952FBA}"/>
                </a:ext>
              </a:extLst>
            </p:cNvPr>
            <p:cNvGrpSpPr/>
            <p:nvPr/>
          </p:nvGrpSpPr>
          <p:grpSpPr>
            <a:xfrm>
              <a:off x="7045594" y="2588002"/>
              <a:ext cx="1885826" cy="1681996"/>
              <a:chOff x="2689543" y="1651754"/>
              <a:chExt cx="1885826" cy="1681996"/>
            </a:xfrm>
          </p:grpSpPr>
          <p:sp>
            <p:nvSpPr>
              <p:cNvPr id="26" name="Freeform 5">
                <a:extLst>
                  <a:ext uri="{FF2B5EF4-FFF2-40B4-BE49-F238E27FC236}">
                    <a16:creationId xmlns:a16="http://schemas.microsoft.com/office/drawing/2014/main" id="{1BEE0F9F-1F51-414B-BB57-CCF6FDFD16F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9731" y="1651754"/>
                <a:ext cx="425450" cy="425450"/>
              </a:xfrm>
              <a:custGeom>
                <a:avLst/>
                <a:gdLst>
                  <a:gd name="T0" fmla="*/ 173 w 346"/>
                  <a:gd name="T1" fmla="*/ 0 h 346"/>
                  <a:gd name="T2" fmla="*/ 0 w 346"/>
                  <a:gd name="T3" fmla="*/ 173 h 346"/>
                  <a:gd name="T4" fmla="*/ 173 w 346"/>
                  <a:gd name="T5" fmla="*/ 346 h 346"/>
                  <a:gd name="T6" fmla="*/ 346 w 346"/>
                  <a:gd name="T7" fmla="*/ 173 h 346"/>
                  <a:gd name="T8" fmla="*/ 173 w 346"/>
                  <a:gd name="T9" fmla="*/ 0 h 346"/>
                  <a:gd name="T10" fmla="*/ 201 w 346"/>
                  <a:gd name="T11" fmla="*/ 247 h 346"/>
                  <a:gd name="T12" fmla="*/ 128 w 346"/>
                  <a:gd name="T13" fmla="*/ 290 h 346"/>
                  <a:gd name="T14" fmla="*/ 111 w 346"/>
                  <a:gd name="T15" fmla="*/ 278 h 346"/>
                  <a:gd name="T16" fmla="*/ 112 w 346"/>
                  <a:gd name="T17" fmla="*/ 272 h 346"/>
                  <a:gd name="T18" fmla="*/ 153 w 346"/>
                  <a:gd name="T19" fmla="*/ 172 h 346"/>
                  <a:gd name="T20" fmla="*/ 150 w 346"/>
                  <a:gd name="T21" fmla="*/ 165 h 346"/>
                  <a:gd name="T22" fmla="*/ 126 w 346"/>
                  <a:gd name="T23" fmla="*/ 175 h 346"/>
                  <a:gd name="T24" fmla="*/ 121 w 346"/>
                  <a:gd name="T25" fmla="*/ 173 h 346"/>
                  <a:gd name="T26" fmla="*/ 126 w 346"/>
                  <a:gd name="T27" fmla="*/ 163 h 346"/>
                  <a:gd name="T28" fmla="*/ 195 w 346"/>
                  <a:gd name="T29" fmla="*/ 128 h 346"/>
                  <a:gd name="T30" fmla="*/ 205 w 346"/>
                  <a:gd name="T31" fmla="*/ 141 h 346"/>
                  <a:gd name="T32" fmla="*/ 201 w 346"/>
                  <a:gd name="T33" fmla="*/ 154 h 346"/>
                  <a:gd name="T34" fmla="*/ 164 w 346"/>
                  <a:gd name="T35" fmla="*/ 247 h 346"/>
                  <a:gd name="T36" fmla="*/ 169 w 346"/>
                  <a:gd name="T37" fmla="*/ 252 h 346"/>
                  <a:gd name="T38" fmla="*/ 196 w 346"/>
                  <a:gd name="T39" fmla="*/ 235 h 346"/>
                  <a:gd name="T40" fmla="*/ 204 w 346"/>
                  <a:gd name="T41" fmla="*/ 231 h 346"/>
                  <a:gd name="T42" fmla="*/ 207 w 346"/>
                  <a:gd name="T43" fmla="*/ 234 h 346"/>
                  <a:gd name="T44" fmla="*/ 201 w 346"/>
                  <a:gd name="T45" fmla="*/ 247 h 346"/>
                  <a:gd name="T46" fmla="*/ 192 w 346"/>
                  <a:gd name="T47" fmla="*/ 98 h 346"/>
                  <a:gd name="T48" fmla="*/ 182 w 346"/>
                  <a:gd name="T49" fmla="*/ 95 h 346"/>
                  <a:gd name="T50" fmla="*/ 173 w 346"/>
                  <a:gd name="T51" fmla="*/ 76 h 346"/>
                  <a:gd name="T52" fmla="*/ 186 w 346"/>
                  <a:gd name="T53" fmla="*/ 52 h 346"/>
                  <a:gd name="T54" fmla="*/ 198 w 346"/>
                  <a:gd name="T55" fmla="*/ 48 h 346"/>
                  <a:gd name="T56" fmla="*/ 219 w 346"/>
                  <a:gd name="T57" fmla="*/ 70 h 346"/>
                  <a:gd name="T58" fmla="*/ 192 w 346"/>
                  <a:gd name="T59" fmla="*/ 98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6" h="346">
                    <a:moveTo>
                      <a:pt x="173" y="0"/>
                    </a:moveTo>
                    <a:cubicBezTo>
                      <a:pt x="78" y="0"/>
                      <a:pt x="0" y="78"/>
                      <a:pt x="0" y="173"/>
                    </a:cubicBezTo>
                    <a:cubicBezTo>
                      <a:pt x="0" y="268"/>
                      <a:pt x="78" y="346"/>
                      <a:pt x="173" y="346"/>
                    </a:cubicBezTo>
                    <a:cubicBezTo>
                      <a:pt x="268" y="346"/>
                      <a:pt x="346" y="268"/>
                      <a:pt x="346" y="173"/>
                    </a:cubicBezTo>
                    <a:cubicBezTo>
                      <a:pt x="346" y="78"/>
                      <a:pt x="268" y="0"/>
                      <a:pt x="173" y="0"/>
                    </a:cubicBezTo>
                    <a:close/>
                    <a:moveTo>
                      <a:pt x="201" y="247"/>
                    </a:moveTo>
                    <a:cubicBezTo>
                      <a:pt x="182" y="270"/>
                      <a:pt x="143" y="290"/>
                      <a:pt x="128" y="290"/>
                    </a:cubicBezTo>
                    <a:cubicBezTo>
                      <a:pt x="122" y="290"/>
                      <a:pt x="111" y="284"/>
                      <a:pt x="111" y="278"/>
                    </a:cubicBezTo>
                    <a:cubicBezTo>
                      <a:pt x="111" y="276"/>
                      <a:pt x="111" y="276"/>
                      <a:pt x="112" y="272"/>
                    </a:cubicBezTo>
                    <a:cubicBezTo>
                      <a:pt x="126" y="238"/>
                      <a:pt x="138" y="213"/>
                      <a:pt x="153" y="172"/>
                    </a:cubicBezTo>
                    <a:cubicBezTo>
                      <a:pt x="154" y="169"/>
                      <a:pt x="153" y="165"/>
                      <a:pt x="150" y="165"/>
                    </a:cubicBezTo>
                    <a:cubicBezTo>
                      <a:pt x="146" y="165"/>
                      <a:pt x="136" y="169"/>
                      <a:pt x="126" y="175"/>
                    </a:cubicBezTo>
                    <a:cubicBezTo>
                      <a:pt x="125" y="177"/>
                      <a:pt x="121" y="174"/>
                      <a:pt x="121" y="173"/>
                    </a:cubicBezTo>
                    <a:cubicBezTo>
                      <a:pt x="121" y="170"/>
                      <a:pt x="123" y="167"/>
                      <a:pt x="126" y="163"/>
                    </a:cubicBezTo>
                    <a:cubicBezTo>
                      <a:pt x="134" y="154"/>
                      <a:pt x="171" y="128"/>
                      <a:pt x="195" y="128"/>
                    </a:cubicBezTo>
                    <a:cubicBezTo>
                      <a:pt x="199" y="128"/>
                      <a:pt x="205" y="137"/>
                      <a:pt x="205" y="141"/>
                    </a:cubicBezTo>
                    <a:cubicBezTo>
                      <a:pt x="205" y="144"/>
                      <a:pt x="202" y="151"/>
                      <a:pt x="201" y="154"/>
                    </a:cubicBezTo>
                    <a:cubicBezTo>
                      <a:pt x="182" y="197"/>
                      <a:pt x="176" y="218"/>
                      <a:pt x="164" y="247"/>
                    </a:cubicBezTo>
                    <a:cubicBezTo>
                      <a:pt x="163" y="251"/>
                      <a:pt x="166" y="252"/>
                      <a:pt x="169" y="252"/>
                    </a:cubicBezTo>
                    <a:cubicBezTo>
                      <a:pt x="172" y="252"/>
                      <a:pt x="182" y="247"/>
                      <a:pt x="196" y="235"/>
                    </a:cubicBezTo>
                    <a:cubicBezTo>
                      <a:pt x="201" y="231"/>
                      <a:pt x="202" y="231"/>
                      <a:pt x="204" y="231"/>
                    </a:cubicBezTo>
                    <a:cubicBezTo>
                      <a:pt x="205" y="231"/>
                      <a:pt x="207" y="232"/>
                      <a:pt x="207" y="234"/>
                    </a:cubicBezTo>
                    <a:cubicBezTo>
                      <a:pt x="207" y="237"/>
                      <a:pt x="205" y="242"/>
                      <a:pt x="201" y="247"/>
                    </a:cubicBezTo>
                    <a:close/>
                    <a:moveTo>
                      <a:pt x="192" y="98"/>
                    </a:moveTo>
                    <a:cubicBezTo>
                      <a:pt x="188" y="98"/>
                      <a:pt x="185" y="96"/>
                      <a:pt x="182" y="95"/>
                    </a:cubicBezTo>
                    <a:cubicBezTo>
                      <a:pt x="177" y="91"/>
                      <a:pt x="173" y="85"/>
                      <a:pt x="173" y="76"/>
                    </a:cubicBezTo>
                    <a:cubicBezTo>
                      <a:pt x="173" y="65"/>
                      <a:pt x="179" y="57"/>
                      <a:pt x="186" y="52"/>
                    </a:cubicBezTo>
                    <a:cubicBezTo>
                      <a:pt x="190" y="49"/>
                      <a:pt x="195" y="48"/>
                      <a:pt x="198" y="48"/>
                    </a:cubicBezTo>
                    <a:cubicBezTo>
                      <a:pt x="213" y="48"/>
                      <a:pt x="219" y="59"/>
                      <a:pt x="219" y="70"/>
                    </a:cubicBezTo>
                    <a:cubicBezTo>
                      <a:pt x="219" y="82"/>
                      <a:pt x="206" y="98"/>
                      <a:pt x="192" y="98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574FB0BA-3D37-4E67-AB4C-27D5AF825F74}"/>
                  </a:ext>
                </a:extLst>
              </p:cNvPr>
              <p:cNvSpPr/>
              <p:nvPr/>
            </p:nvSpPr>
            <p:spPr>
              <a:xfrm>
                <a:off x="2689543" y="2010311"/>
                <a:ext cx="1885826" cy="1323439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Pour passer d’un niveau</a:t>
                </a:r>
                <a:b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</a:br>
                <a:r>
                  <a:rPr kumimoji="0" lang="fr-FR" sz="1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ea typeface="+mn-ea"/>
                    <a:cs typeface="+mn-cs"/>
                  </a:rPr>
                  <a:t>de puces à un autre :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fr-FR" sz="10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Sélectionner la ligne souhaitée et utiliser la tabulation vers l’avant ou vers l’arrière </a:t>
                </a: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  <a:p>
                <a:pPr marL="171450" marR="0" lvl="0" indent="-1714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</p:grpSp>
        <p:pic>
          <p:nvPicPr>
            <p:cNvPr id="24" name="Image 23">
              <a:extLst>
                <a:ext uri="{FF2B5EF4-FFF2-40B4-BE49-F238E27FC236}">
                  <a16:creationId xmlns:a16="http://schemas.microsoft.com/office/drawing/2014/main" id="{EAEDEC46-E80E-4D1A-A083-00DF474E1B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02328" y="3962222"/>
              <a:ext cx="180768" cy="199216"/>
            </a:xfrm>
            <a:prstGeom prst="rect">
              <a:avLst/>
            </a:prstGeom>
          </p:spPr>
        </p:pic>
        <p:pic>
          <p:nvPicPr>
            <p:cNvPr id="25" name="Image 24">
              <a:extLst>
                <a:ext uri="{FF2B5EF4-FFF2-40B4-BE49-F238E27FC236}">
                  <a16:creationId xmlns:a16="http://schemas.microsoft.com/office/drawing/2014/main" id="{297DD510-3758-48A8-95B3-08600D114CD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67210" y="3962222"/>
              <a:ext cx="180768" cy="199216"/>
            </a:xfrm>
            <a:prstGeom prst="rect">
              <a:avLst/>
            </a:prstGeom>
          </p:spPr>
        </p:pic>
      </p:grp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77E990A0-8242-4DE7-A9A2-2C156576AEC4}"/>
              </a:ext>
            </a:extLst>
          </p:cNvPr>
          <p:cNvGrpSpPr/>
          <p:nvPr userDrawn="1"/>
        </p:nvGrpSpPr>
        <p:grpSpPr>
          <a:xfrm>
            <a:off x="12361845" y="4560451"/>
            <a:ext cx="1885826" cy="2297549"/>
            <a:chOff x="2689543" y="1651754"/>
            <a:chExt cx="1885826" cy="2297549"/>
          </a:xfrm>
        </p:grpSpPr>
        <p:sp>
          <p:nvSpPr>
            <p:cNvPr id="29" name="Freeform 5">
              <a:extLst>
                <a:ext uri="{FF2B5EF4-FFF2-40B4-BE49-F238E27FC236}">
                  <a16:creationId xmlns:a16="http://schemas.microsoft.com/office/drawing/2014/main" id="{21E7689F-E5E7-41F2-845C-453F9EEBDE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731" y="1651754"/>
              <a:ext cx="425450" cy="425450"/>
            </a:xfrm>
            <a:custGeom>
              <a:avLst/>
              <a:gdLst>
                <a:gd name="T0" fmla="*/ 173 w 346"/>
                <a:gd name="T1" fmla="*/ 0 h 346"/>
                <a:gd name="T2" fmla="*/ 0 w 346"/>
                <a:gd name="T3" fmla="*/ 173 h 346"/>
                <a:gd name="T4" fmla="*/ 173 w 346"/>
                <a:gd name="T5" fmla="*/ 346 h 346"/>
                <a:gd name="T6" fmla="*/ 346 w 346"/>
                <a:gd name="T7" fmla="*/ 173 h 346"/>
                <a:gd name="T8" fmla="*/ 173 w 346"/>
                <a:gd name="T9" fmla="*/ 0 h 346"/>
                <a:gd name="T10" fmla="*/ 201 w 346"/>
                <a:gd name="T11" fmla="*/ 247 h 346"/>
                <a:gd name="T12" fmla="*/ 128 w 346"/>
                <a:gd name="T13" fmla="*/ 290 h 346"/>
                <a:gd name="T14" fmla="*/ 111 w 346"/>
                <a:gd name="T15" fmla="*/ 278 h 346"/>
                <a:gd name="T16" fmla="*/ 112 w 346"/>
                <a:gd name="T17" fmla="*/ 272 h 346"/>
                <a:gd name="T18" fmla="*/ 153 w 346"/>
                <a:gd name="T19" fmla="*/ 172 h 346"/>
                <a:gd name="T20" fmla="*/ 150 w 346"/>
                <a:gd name="T21" fmla="*/ 165 h 346"/>
                <a:gd name="T22" fmla="*/ 126 w 346"/>
                <a:gd name="T23" fmla="*/ 175 h 346"/>
                <a:gd name="T24" fmla="*/ 121 w 346"/>
                <a:gd name="T25" fmla="*/ 173 h 346"/>
                <a:gd name="T26" fmla="*/ 126 w 346"/>
                <a:gd name="T27" fmla="*/ 163 h 346"/>
                <a:gd name="T28" fmla="*/ 195 w 346"/>
                <a:gd name="T29" fmla="*/ 128 h 346"/>
                <a:gd name="T30" fmla="*/ 205 w 346"/>
                <a:gd name="T31" fmla="*/ 141 h 346"/>
                <a:gd name="T32" fmla="*/ 201 w 346"/>
                <a:gd name="T33" fmla="*/ 154 h 346"/>
                <a:gd name="T34" fmla="*/ 164 w 346"/>
                <a:gd name="T35" fmla="*/ 247 h 346"/>
                <a:gd name="T36" fmla="*/ 169 w 346"/>
                <a:gd name="T37" fmla="*/ 252 h 346"/>
                <a:gd name="T38" fmla="*/ 196 w 346"/>
                <a:gd name="T39" fmla="*/ 235 h 346"/>
                <a:gd name="T40" fmla="*/ 204 w 346"/>
                <a:gd name="T41" fmla="*/ 231 h 346"/>
                <a:gd name="T42" fmla="*/ 207 w 346"/>
                <a:gd name="T43" fmla="*/ 234 h 346"/>
                <a:gd name="T44" fmla="*/ 201 w 346"/>
                <a:gd name="T45" fmla="*/ 247 h 346"/>
                <a:gd name="T46" fmla="*/ 192 w 346"/>
                <a:gd name="T47" fmla="*/ 98 h 346"/>
                <a:gd name="T48" fmla="*/ 182 w 346"/>
                <a:gd name="T49" fmla="*/ 95 h 346"/>
                <a:gd name="T50" fmla="*/ 173 w 346"/>
                <a:gd name="T51" fmla="*/ 76 h 346"/>
                <a:gd name="T52" fmla="*/ 186 w 346"/>
                <a:gd name="T53" fmla="*/ 52 h 346"/>
                <a:gd name="T54" fmla="*/ 198 w 346"/>
                <a:gd name="T55" fmla="*/ 48 h 346"/>
                <a:gd name="T56" fmla="*/ 219 w 346"/>
                <a:gd name="T57" fmla="*/ 70 h 346"/>
                <a:gd name="T58" fmla="*/ 192 w 346"/>
                <a:gd name="T59" fmla="*/ 9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6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8"/>
                    <a:pt x="78" y="346"/>
                    <a:pt x="173" y="346"/>
                  </a:cubicBezTo>
                  <a:cubicBezTo>
                    <a:pt x="268" y="346"/>
                    <a:pt x="346" y="268"/>
                    <a:pt x="346" y="173"/>
                  </a:cubicBezTo>
                  <a:cubicBezTo>
                    <a:pt x="346" y="78"/>
                    <a:pt x="268" y="0"/>
                    <a:pt x="173" y="0"/>
                  </a:cubicBezTo>
                  <a:close/>
                  <a:moveTo>
                    <a:pt x="201" y="247"/>
                  </a:moveTo>
                  <a:cubicBezTo>
                    <a:pt x="182" y="270"/>
                    <a:pt x="143" y="290"/>
                    <a:pt x="128" y="290"/>
                  </a:cubicBezTo>
                  <a:cubicBezTo>
                    <a:pt x="122" y="290"/>
                    <a:pt x="111" y="284"/>
                    <a:pt x="111" y="278"/>
                  </a:cubicBezTo>
                  <a:cubicBezTo>
                    <a:pt x="111" y="276"/>
                    <a:pt x="111" y="276"/>
                    <a:pt x="112" y="272"/>
                  </a:cubicBezTo>
                  <a:cubicBezTo>
                    <a:pt x="126" y="238"/>
                    <a:pt x="138" y="213"/>
                    <a:pt x="153" y="172"/>
                  </a:cubicBezTo>
                  <a:cubicBezTo>
                    <a:pt x="154" y="169"/>
                    <a:pt x="153" y="165"/>
                    <a:pt x="150" y="165"/>
                  </a:cubicBezTo>
                  <a:cubicBezTo>
                    <a:pt x="146" y="165"/>
                    <a:pt x="136" y="169"/>
                    <a:pt x="126" y="175"/>
                  </a:cubicBezTo>
                  <a:cubicBezTo>
                    <a:pt x="125" y="177"/>
                    <a:pt x="121" y="174"/>
                    <a:pt x="121" y="173"/>
                  </a:cubicBezTo>
                  <a:cubicBezTo>
                    <a:pt x="121" y="170"/>
                    <a:pt x="123" y="167"/>
                    <a:pt x="126" y="163"/>
                  </a:cubicBezTo>
                  <a:cubicBezTo>
                    <a:pt x="134" y="154"/>
                    <a:pt x="171" y="128"/>
                    <a:pt x="195" y="128"/>
                  </a:cubicBezTo>
                  <a:cubicBezTo>
                    <a:pt x="199" y="128"/>
                    <a:pt x="205" y="137"/>
                    <a:pt x="205" y="141"/>
                  </a:cubicBezTo>
                  <a:cubicBezTo>
                    <a:pt x="205" y="144"/>
                    <a:pt x="202" y="151"/>
                    <a:pt x="201" y="154"/>
                  </a:cubicBezTo>
                  <a:cubicBezTo>
                    <a:pt x="182" y="197"/>
                    <a:pt x="176" y="218"/>
                    <a:pt x="164" y="247"/>
                  </a:cubicBezTo>
                  <a:cubicBezTo>
                    <a:pt x="163" y="251"/>
                    <a:pt x="166" y="252"/>
                    <a:pt x="169" y="252"/>
                  </a:cubicBezTo>
                  <a:cubicBezTo>
                    <a:pt x="172" y="252"/>
                    <a:pt x="182" y="247"/>
                    <a:pt x="196" y="235"/>
                  </a:cubicBezTo>
                  <a:cubicBezTo>
                    <a:pt x="201" y="231"/>
                    <a:pt x="202" y="231"/>
                    <a:pt x="204" y="231"/>
                  </a:cubicBezTo>
                  <a:cubicBezTo>
                    <a:pt x="205" y="231"/>
                    <a:pt x="207" y="232"/>
                    <a:pt x="207" y="234"/>
                  </a:cubicBezTo>
                  <a:cubicBezTo>
                    <a:pt x="207" y="237"/>
                    <a:pt x="205" y="242"/>
                    <a:pt x="201" y="247"/>
                  </a:cubicBezTo>
                  <a:close/>
                  <a:moveTo>
                    <a:pt x="192" y="98"/>
                  </a:moveTo>
                  <a:cubicBezTo>
                    <a:pt x="188" y="98"/>
                    <a:pt x="185" y="96"/>
                    <a:pt x="182" y="95"/>
                  </a:cubicBezTo>
                  <a:cubicBezTo>
                    <a:pt x="177" y="91"/>
                    <a:pt x="173" y="85"/>
                    <a:pt x="173" y="76"/>
                  </a:cubicBezTo>
                  <a:cubicBezTo>
                    <a:pt x="173" y="65"/>
                    <a:pt x="179" y="57"/>
                    <a:pt x="186" y="52"/>
                  </a:cubicBezTo>
                  <a:cubicBezTo>
                    <a:pt x="190" y="49"/>
                    <a:pt x="195" y="48"/>
                    <a:pt x="198" y="48"/>
                  </a:cubicBezTo>
                  <a:cubicBezTo>
                    <a:pt x="213" y="48"/>
                    <a:pt x="219" y="59"/>
                    <a:pt x="219" y="70"/>
                  </a:cubicBezTo>
                  <a:cubicBezTo>
                    <a:pt x="219" y="82"/>
                    <a:pt x="206" y="98"/>
                    <a:pt x="192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F58EADAD-37E3-4BEB-A130-EE52B4B61A9C}"/>
                </a:ext>
              </a:extLst>
            </p:cNvPr>
            <p:cNvSpPr/>
            <p:nvPr/>
          </p:nvSpPr>
          <p:spPr>
            <a:xfrm>
              <a:off x="2689543" y="2010311"/>
              <a:ext cx="1885826" cy="193899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Pour changer le pied</a:t>
              </a:r>
              <a:b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</a:br>
              <a:r>
                <a:rPr kumimoji="0" lang="fr-FR" sz="10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de page :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insérer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Cliquer sur « en-tête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et pied de page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Sélectionner « Numéro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de diapositive »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Écrire le texte souhaité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dans la case « Pied de page » </a:t>
              </a:r>
            </a:p>
            <a:p>
              <a:pPr marL="171450" marR="0" lvl="0" indent="-17145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Cliquez sur </a:t>
              </a:r>
              <a:b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</a:br>
              <a:r>
                <a:rPr kumimoji="0" lang="fr-FR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« Appliquer partout 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2375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20" Type="http://schemas.openxmlformats.org/officeDocument/2006/relationships/image" Target="../media/image2.svg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0880D7-50B6-44AC-8735-E437A87AEA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710" y="397389"/>
            <a:ext cx="11434581" cy="978729"/>
          </a:xfrm>
          <a:prstGeom prst="rect">
            <a:avLst/>
          </a:prstGeom>
        </p:spPr>
        <p:txBody>
          <a:bodyPr vert="horz" wrap="square" lIns="90000" tIns="45720" rIns="90000" bIns="45720" rtlCol="0" anchor="t">
            <a:normAutofit/>
          </a:bodyPr>
          <a:lstStyle/>
          <a:p>
            <a:r>
              <a:rPr lang="fr-FR"/>
              <a:t>Titre de la slide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E93AEA6-79B4-4063-833F-C99592A49B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8709" y="1620456"/>
            <a:ext cx="11434582" cy="1292662"/>
          </a:xfrm>
          <a:prstGeom prst="rect">
            <a:avLst/>
          </a:prstGeom>
        </p:spPr>
        <p:txBody>
          <a:bodyPr vert="horz" lIns="0" tIns="45720" rIns="0" bIns="45720" rtlCol="0">
            <a:spAutoFit/>
          </a:bodyPr>
          <a:lstStyle/>
          <a:p>
            <a:pPr lvl="0"/>
            <a:r>
              <a:rPr lang="fr-FR"/>
              <a:t>Cliquez ici pour insérer votre texte de niveau 01, Police Arial, corps 16, sans gras, violet</a:t>
            </a:r>
          </a:p>
          <a:p>
            <a:pPr lvl="1"/>
            <a:r>
              <a:rPr lang="fr-FR"/>
              <a:t>Cliquez ici pour insérer votre texte de niveau 02, police Arial, corps 12, sans gras, violet</a:t>
            </a:r>
          </a:p>
          <a:p>
            <a:pPr lvl="2"/>
            <a:r>
              <a:rPr lang="fr-FR"/>
              <a:t>Cliquez ici pour insérer votre texte de niveau 03, police Arial, corps 12, sans gras, violet</a:t>
            </a:r>
          </a:p>
          <a:p>
            <a:pPr lvl="3"/>
            <a:r>
              <a:rPr lang="fr-FR"/>
              <a:t>Cliquez ici pour insérer votre texte de niveau 04, police Arial, corps 11, sans gras, violet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6733428-F725-422B-A778-D265ABA841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8709" y="6415801"/>
            <a:ext cx="323165" cy="246221"/>
          </a:xfrm>
          <a:prstGeom prst="rect">
            <a:avLst/>
          </a:prstGeom>
        </p:spPr>
        <p:txBody>
          <a:bodyPr vert="horz" wrap="none" lIns="0" tIns="45720" rIns="91440" bIns="45720" rtlCol="0" anchor="ctr">
            <a:spAutoFit/>
          </a:bodyPr>
          <a:lstStyle>
            <a:lvl1pPr algn="r">
              <a:defRPr sz="1000" b="1">
                <a:solidFill>
                  <a:schemeClr val="tx2"/>
                </a:solidFill>
              </a:defRPr>
            </a:lvl1pPr>
          </a:lstStyle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81A73DF-50E8-45C0-9256-B9FBB1F1D5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02437" y="635444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Rentrée 2022 - Présentation collèges publics</a:t>
            </a: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4A6E4798-0302-4528-9B91-02BC72378C53}"/>
              </a:ext>
            </a:extLst>
          </p:cNvPr>
          <p:cNvSpPr/>
          <p:nvPr userDrawn="1"/>
        </p:nvSpPr>
        <p:spPr>
          <a:xfrm>
            <a:off x="681863" y="6512814"/>
            <a:ext cx="54864" cy="548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5" name="Graphic 26">
            <a:extLst>
              <a:ext uri="{FF2B5EF4-FFF2-40B4-BE49-F238E27FC236}">
                <a16:creationId xmlns:a16="http://schemas.microsoft.com/office/drawing/2014/main" id="{83A0BAA5-9C57-4085-B640-20FBAA6C31A4}"/>
              </a:ext>
            </a:extLst>
          </p:cNvPr>
          <p:cNvPicPr>
            <a:picLocks/>
          </p:cNvPicPr>
          <p:nvPr userDrawn="1"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10922130" y="6143061"/>
            <a:ext cx="891161" cy="461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346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0488" indent="-90488" algn="l" defTabSz="914400" rtl="0" eaLnBrk="1" latinLnBrk="0" hangingPunct="1">
        <a:lnSpc>
          <a:spcPct val="100000"/>
        </a:lnSpc>
        <a:spcBef>
          <a:spcPts val="1200"/>
        </a:spcBef>
        <a:buFont typeface="Trebuchet MS" panose="020B0603020202020204" pitchFamily="34" charset="0"/>
        <a:buChar char=" "/>
        <a:tabLst/>
        <a:defRPr sz="1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58775" indent="-228600" algn="l" defTabSz="914400" rtl="0" eaLnBrk="1" latinLnBrk="0" hangingPunct="1">
        <a:lnSpc>
          <a:spcPct val="100000"/>
        </a:lnSpc>
        <a:spcBef>
          <a:spcPts val="1800"/>
        </a:spcBef>
        <a:buClr>
          <a:schemeClr val="accent3"/>
        </a:buClr>
        <a:buFont typeface="Wingdings" panose="05000000000000000000" pitchFamily="2" charset="2"/>
        <a:buChar char="l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4838" indent="-188913" algn="l" defTabSz="914400" rtl="0" eaLnBrk="1" latinLnBrk="0" hangingPunct="1">
        <a:lnSpc>
          <a:spcPct val="100000"/>
        </a:lnSpc>
        <a:spcBef>
          <a:spcPts val="600"/>
        </a:spcBef>
        <a:buClr>
          <a:schemeClr val="accent2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858838" indent="-179388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704975" indent="-179388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861">
          <p15:clr>
            <a:srgbClr val="F26B43"/>
          </p15:clr>
        </p15:guide>
        <p15:guide id="2" orient="horz" pos="459">
          <p15:clr>
            <a:srgbClr val="F26B43"/>
          </p15:clr>
        </p15:guide>
        <p15:guide id="3" pos="461">
          <p15:clr>
            <a:srgbClr val="F26B43"/>
          </p15:clr>
        </p15:guide>
        <p15:guide id="4" pos="7219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0880D7-50B6-44AC-8735-E437A87AEA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710" y="397389"/>
            <a:ext cx="11434581" cy="978729"/>
          </a:xfrm>
          <a:prstGeom prst="rect">
            <a:avLst/>
          </a:prstGeom>
        </p:spPr>
        <p:txBody>
          <a:bodyPr vert="horz" wrap="square" lIns="90000" tIns="45720" rIns="90000" bIns="45720" rtlCol="0" anchor="t">
            <a:normAutofit/>
          </a:bodyPr>
          <a:lstStyle/>
          <a:p>
            <a:r>
              <a:rPr lang="fr-FR"/>
              <a:t>Titre de la slide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E93AEA6-79B4-4063-833F-C99592A49B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8709" y="1620456"/>
            <a:ext cx="11434582" cy="1292662"/>
          </a:xfrm>
          <a:prstGeom prst="rect">
            <a:avLst/>
          </a:prstGeom>
        </p:spPr>
        <p:txBody>
          <a:bodyPr vert="horz" lIns="0" tIns="45720" rIns="0" bIns="45720" rtlCol="0">
            <a:spAutoFit/>
          </a:bodyPr>
          <a:lstStyle/>
          <a:p>
            <a:pPr lvl="0"/>
            <a:r>
              <a:rPr lang="fr-FR"/>
              <a:t>Cliquez ici pour insérer votre texte de niveau 01, Police Arial, corps 16, sans gras, violet</a:t>
            </a:r>
          </a:p>
          <a:p>
            <a:pPr lvl="1"/>
            <a:r>
              <a:rPr lang="fr-FR"/>
              <a:t>Cliquez ici pour insérer votre texte de niveau 02, police Arial, corps 12, sans gras, violet</a:t>
            </a:r>
          </a:p>
          <a:p>
            <a:pPr lvl="2"/>
            <a:r>
              <a:rPr lang="fr-FR"/>
              <a:t>Cliquez ici pour insérer votre texte de niveau 03, police Arial, corps 12, sans gras, violet</a:t>
            </a:r>
          </a:p>
          <a:p>
            <a:pPr lvl="3"/>
            <a:r>
              <a:rPr lang="fr-FR"/>
              <a:t>Cliquez ici pour insérer votre texte de niveau 04, police Arial, corps 11, sans gras, violet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6733428-F725-422B-A778-D265ABA841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8709" y="6415801"/>
            <a:ext cx="323165" cy="246221"/>
          </a:xfrm>
          <a:prstGeom prst="rect">
            <a:avLst/>
          </a:prstGeom>
        </p:spPr>
        <p:txBody>
          <a:bodyPr vert="horz" wrap="none" lIns="0" tIns="45720" rIns="91440" bIns="45720" rtlCol="0" anchor="ctr">
            <a:spAutoFit/>
          </a:bodyPr>
          <a:lstStyle>
            <a:lvl1pPr algn="r">
              <a:defRPr sz="1000" b="1">
                <a:solidFill>
                  <a:schemeClr val="tx2"/>
                </a:solidFill>
              </a:defRPr>
            </a:lvl1pPr>
          </a:lstStyle>
          <a:p>
            <a:fld id="{4A4AABC3-C58D-4D5E-986E-A88134C01C4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81A73DF-50E8-45C0-9256-B9FBB1F1D5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02437" y="635444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Titre de la présentation</a:t>
            </a: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4A6E4798-0302-4528-9B91-02BC72378C53}"/>
              </a:ext>
            </a:extLst>
          </p:cNvPr>
          <p:cNvSpPr/>
          <p:nvPr userDrawn="1"/>
        </p:nvSpPr>
        <p:spPr>
          <a:xfrm>
            <a:off x="681863" y="6512814"/>
            <a:ext cx="54864" cy="548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5" name="Graphic 26">
            <a:extLst>
              <a:ext uri="{FF2B5EF4-FFF2-40B4-BE49-F238E27FC236}">
                <a16:creationId xmlns:a16="http://schemas.microsoft.com/office/drawing/2014/main" id="{83A0BAA5-9C57-4085-B640-20FBAA6C31A4}"/>
              </a:ext>
            </a:extLst>
          </p:cNvPr>
          <p:cNvPicPr>
            <a:picLocks/>
          </p:cNvPicPr>
          <p:nvPr userDrawn="1"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10922130" y="6143061"/>
            <a:ext cx="891161" cy="461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958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0488" indent="-90488" algn="l" defTabSz="914400" rtl="0" eaLnBrk="1" latinLnBrk="0" hangingPunct="1">
        <a:lnSpc>
          <a:spcPct val="100000"/>
        </a:lnSpc>
        <a:spcBef>
          <a:spcPts val="1200"/>
        </a:spcBef>
        <a:buFont typeface="Trebuchet MS" panose="020B0603020202020204" pitchFamily="34" charset="0"/>
        <a:buChar char=" "/>
        <a:tabLst/>
        <a:defRPr sz="1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58775" indent="-228600" algn="l" defTabSz="914400" rtl="0" eaLnBrk="1" latinLnBrk="0" hangingPunct="1">
        <a:lnSpc>
          <a:spcPct val="100000"/>
        </a:lnSpc>
        <a:spcBef>
          <a:spcPts val="1800"/>
        </a:spcBef>
        <a:buClr>
          <a:schemeClr val="accent3"/>
        </a:buClr>
        <a:buFont typeface="Wingdings" panose="05000000000000000000" pitchFamily="2" charset="2"/>
        <a:buChar char="l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4838" indent="-188913" algn="l" defTabSz="914400" rtl="0" eaLnBrk="1" latinLnBrk="0" hangingPunct="1">
        <a:lnSpc>
          <a:spcPct val="100000"/>
        </a:lnSpc>
        <a:spcBef>
          <a:spcPts val="600"/>
        </a:spcBef>
        <a:buClr>
          <a:schemeClr val="accent2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858838" indent="-179388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704975" indent="-179388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861">
          <p15:clr>
            <a:srgbClr val="F26B43"/>
          </p15:clr>
        </p15:guide>
        <p15:guide id="2" orient="horz" pos="459">
          <p15:clr>
            <a:srgbClr val="F26B43"/>
          </p15:clr>
        </p15:guide>
        <p15:guide id="3" pos="461">
          <p15:clr>
            <a:srgbClr val="F26B43"/>
          </p15:clr>
        </p15:guide>
        <p15:guide id="4" pos="721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62.sv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1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2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21.jpeg"/><Relationship Id="rId4" Type="http://schemas.openxmlformats.org/officeDocument/2006/relationships/image" Target="../media/image2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13" Type="http://schemas.openxmlformats.org/officeDocument/2006/relationships/image" Target="../media/image32.png"/><Relationship Id="rId18" Type="http://schemas.openxmlformats.org/officeDocument/2006/relationships/image" Target="../media/image37.svg"/><Relationship Id="rId26" Type="http://schemas.openxmlformats.org/officeDocument/2006/relationships/image" Target="../media/image45.svg"/><Relationship Id="rId3" Type="http://schemas.openxmlformats.org/officeDocument/2006/relationships/image" Target="../media/image22.png"/><Relationship Id="rId21" Type="http://schemas.openxmlformats.org/officeDocument/2006/relationships/image" Target="../media/image40.png"/><Relationship Id="rId7" Type="http://schemas.openxmlformats.org/officeDocument/2006/relationships/image" Target="../media/image26.png"/><Relationship Id="rId12" Type="http://schemas.openxmlformats.org/officeDocument/2006/relationships/image" Target="../media/image31.svg"/><Relationship Id="rId17" Type="http://schemas.openxmlformats.org/officeDocument/2006/relationships/image" Target="../media/image36.png"/><Relationship Id="rId25" Type="http://schemas.openxmlformats.org/officeDocument/2006/relationships/image" Target="../media/image44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35.svg"/><Relationship Id="rId20" Type="http://schemas.openxmlformats.org/officeDocument/2006/relationships/image" Target="../media/image39.sv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5.svg"/><Relationship Id="rId11" Type="http://schemas.openxmlformats.org/officeDocument/2006/relationships/image" Target="../media/image30.png"/><Relationship Id="rId24" Type="http://schemas.openxmlformats.org/officeDocument/2006/relationships/image" Target="../media/image43.svg"/><Relationship Id="rId5" Type="http://schemas.openxmlformats.org/officeDocument/2006/relationships/image" Target="../media/image24.png"/><Relationship Id="rId15" Type="http://schemas.openxmlformats.org/officeDocument/2006/relationships/image" Target="../media/image34.png"/><Relationship Id="rId23" Type="http://schemas.openxmlformats.org/officeDocument/2006/relationships/image" Target="../media/image42.png"/><Relationship Id="rId28" Type="http://schemas.openxmlformats.org/officeDocument/2006/relationships/image" Target="../media/image47.svg"/><Relationship Id="rId10" Type="http://schemas.openxmlformats.org/officeDocument/2006/relationships/image" Target="../media/image29.svg"/><Relationship Id="rId19" Type="http://schemas.openxmlformats.org/officeDocument/2006/relationships/image" Target="../media/image38.png"/><Relationship Id="rId4" Type="http://schemas.openxmlformats.org/officeDocument/2006/relationships/image" Target="../media/image23.svg"/><Relationship Id="rId9" Type="http://schemas.openxmlformats.org/officeDocument/2006/relationships/image" Target="../media/image28.png"/><Relationship Id="rId14" Type="http://schemas.openxmlformats.org/officeDocument/2006/relationships/image" Target="../media/image33.svg"/><Relationship Id="rId22" Type="http://schemas.openxmlformats.org/officeDocument/2006/relationships/image" Target="../media/image41.svg"/><Relationship Id="rId27" Type="http://schemas.openxmlformats.org/officeDocument/2006/relationships/image" Target="../media/image4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2.sv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3.pn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5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hyperlink" Target="https://support.apple.com/fr-fr/HT202639" TargetMode="Externa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577F0A7-F706-48AE-A4EC-D40F01436B2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2322" y="3962962"/>
            <a:ext cx="6228397" cy="1200329"/>
          </a:xfrm>
        </p:spPr>
        <p:txBody>
          <a:bodyPr/>
          <a:lstStyle/>
          <a:p>
            <a:pPr lvl="0"/>
            <a:r>
              <a:rPr lang="fr-FR" sz="3600"/>
              <a:t>Remise des équipements individuels mobiles</a:t>
            </a:r>
          </a:p>
        </p:txBody>
      </p:sp>
      <p:pic>
        <p:nvPicPr>
          <p:cNvPr id="6" name="Espace réservé pour une image  5" descr="Une image contenant personne, ordinateur&#10;&#10;Description générée automatiquement">
            <a:extLst>
              <a:ext uri="{FF2B5EF4-FFF2-40B4-BE49-F238E27FC236}">
                <a16:creationId xmlns:a16="http://schemas.microsoft.com/office/drawing/2014/main" id="{295A1E0C-2121-4A73-A746-274B944082C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26" r="23926"/>
          <a:stretch>
            <a:fillRect/>
          </a:stretch>
        </p:blipFill>
        <p:spPr/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59A5BB15-D1C8-465C-BB1B-FF9668B881E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6415088"/>
            <a:ext cx="163513" cy="24765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4AABC3-C58D-4D5E-986E-A88134C01C41}" type="slidenum">
              <a:rPr kumimoji="0" lang="fr-FR" sz="1000" b="1" i="0" u="none" strike="noStrike" kern="1200" cap="none" spc="0" normalizeH="0" baseline="0" noProof="0" smtClean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fr-FR" sz="1000" b="1" i="0" u="none" strike="noStrike" kern="1200" cap="none" spc="0" normalizeH="0" baseline="0" noProof="0">
              <a:ln>
                <a:noFill/>
              </a:ln>
              <a:solidFill>
                <a:srgbClr val="3F1E6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53211767-B0C7-408D-8685-B51EED893B2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7757932" y="634293"/>
            <a:ext cx="518160" cy="51816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A55BAB6D-4E61-4126-A762-013A1E236437}"/>
              </a:ext>
            </a:extLst>
          </p:cNvPr>
          <p:cNvGrpSpPr/>
          <p:nvPr/>
        </p:nvGrpSpPr>
        <p:grpSpPr>
          <a:xfrm>
            <a:off x="10292715" y="6048754"/>
            <a:ext cx="1622011" cy="511110"/>
            <a:chOff x="897255" y="6048754"/>
            <a:chExt cx="1622011" cy="511110"/>
          </a:xfrm>
        </p:grpSpPr>
        <p:sp>
          <p:nvSpPr>
            <p:cNvPr id="9" name="Forme libre : forme 8">
              <a:extLst>
                <a:ext uri="{FF2B5EF4-FFF2-40B4-BE49-F238E27FC236}">
                  <a16:creationId xmlns:a16="http://schemas.microsoft.com/office/drawing/2014/main" id="{05101CD9-70A4-44DA-88CC-89D7DFB68C5A}"/>
                </a:ext>
              </a:extLst>
            </p:cNvPr>
            <p:cNvSpPr/>
            <p:nvPr/>
          </p:nvSpPr>
          <p:spPr>
            <a:xfrm>
              <a:off x="897255" y="6048754"/>
              <a:ext cx="510920" cy="511016"/>
            </a:xfrm>
            <a:custGeom>
              <a:avLst/>
              <a:gdLst>
                <a:gd name="connsiteX0" fmla="*/ 510921 w 510920"/>
                <a:gd name="connsiteY0" fmla="*/ 255461 h 511016"/>
                <a:gd name="connsiteX1" fmla="*/ 255461 w 510920"/>
                <a:gd name="connsiteY1" fmla="*/ 511016 h 511016"/>
                <a:gd name="connsiteX2" fmla="*/ 0 w 510920"/>
                <a:gd name="connsiteY2" fmla="*/ 255461 h 511016"/>
                <a:gd name="connsiteX3" fmla="*/ 255461 w 510920"/>
                <a:gd name="connsiteY3" fmla="*/ 0 h 511016"/>
                <a:gd name="connsiteX4" fmla="*/ 510921 w 510920"/>
                <a:gd name="connsiteY4" fmla="*/ 255461 h 511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0920" h="511016">
                  <a:moveTo>
                    <a:pt x="510921" y="255461"/>
                  </a:moveTo>
                  <a:cubicBezTo>
                    <a:pt x="510921" y="396621"/>
                    <a:pt x="396526" y="511016"/>
                    <a:pt x="255461" y="511016"/>
                  </a:cubicBezTo>
                  <a:cubicBezTo>
                    <a:pt x="114395" y="511016"/>
                    <a:pt x="0" y="396621"/>
                    <a:pt x="0" y="255461"/>
                  </a:cubicBezTo>
                  <a:cubicBezTo>
                    <a:pt x="0" y="114300"/>
                    <a:pt x="114395" y="0"/>
                    <a:pt x="255461" y="0"/>
                  </a:cubicBezTo>
                  <a:cubicBezTo>
                    <a:pt x="396526" y="0"/>
                    <a:pt x="510921" y="114395"/>
                    <a:pt x="510921" y="255461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3B9F7566-BB93-4BA5-83AB-80D700D50721}"/>
                </a:ext>
              </a:extLst>
            </p:cNvPr>
            <p:cNvGrpSpPr/>
            <p:nvPr/>
          </p:nvGrpSpPr>
          <p:grpSpPr>
            <a:xfrm>
              <a:off x="1523809" y="6061041"/>
              <a:ext cx="995457" cy="497967"/>
              <a:chOff x="1523809" y="6061041"/>
              <a:chExt cx="995457" cy="497967"/>
            </a:xfrm>
            <a:solidFill>
              <a:schemeClr val="bg2"/>
            </a:solidFill>
          </p:grpSpPr>
          <p:sp>
            <p:nvSpPr>
              <p:cNvPr id="14" name="Forme libre : forme 13">
                <a:extLst>
                  <a:ext uri="{FF2B5EF4-FFF2-40B4-BE49-F238E27FC236}">
                    <a16:creationId xmlns:a16="http://schemas.microsoft.com/office/drawing/2014/main" id="{0649C0F7-487C-4CAC-A40C-54F00E8B5AB1}"/>
                  </a:ext>
                </a:extLst>
              </p:cNvPr>
              <p:cNvSpPr/>
              <p:nvPr/>
            </p:nvSpPr>
            <p:spPr>
              <a:xfrm>
                <a:off x="1648682" y="6264399"/>
                <a:ext cx="89820" cy="85629"/>
              </a:xfrm>
              <a:custGeom>
                <a:avLst/>
                <a:gdLst>
                  <a:gd name="connsiteX0" fmla="*/ 31528 w 89820"/>
                  <a:gd name="connsiteY0" fmla="*/ 54007 h 85629"/>
                  <a:gd name="connsiteX1" fmla="*/ 0 w 89820"/>
                  <a:gd name="connsiteY1" fmla="*/ 0 h 85629"/>
                  <a:gd name="connsiteX2" fmla="*/ 30480 w 89820"/>
                  <a:gd name="connsiteY2" fmla="*/ 0 h 85629"/>
                  <a:gd name="connsiteX3" fmla="*/ 45244 w 89820"/>
                  <a:gd name="connsiteY3" fmla="*/ 29242 h 85629"/>
                  <a:gd name="connsiteX4" fmla="*/ 60103 w 89820"/>
                  <a:gd name="connsiteY4" fmla="*/ 0 h 85629"/>
                  <a:gd name="connsiteX5" fmla="*/ 89821 w 89820"/>
                  <a:gd name="connsiteY5" fmla="*/ 0 h 85629"/>
                  <a:gd name="connsiteX6" fmla="*/ 59055 w 89820"/>
                  <a:gd name="connsiteY6" fmla="*/ 54007 h 85629"/>
                  <a:gd name="connsiteX7" fmla="*/ 59055 w 89820"/>
                  <a:gd name="connsiteY7" fmla="*/ 85630 h 85629"/>
                  <a:gd name="connsiteX8" fmla="*/ 31528 w 89820"/>
                  <a:gd name="connsiteY8" fmla="*/ 85630 h 85629"/>
                  <a:gd name="connsiteX9" fmla="*/ 31528 w 89820"/>
                  <a:gd name="connsiteY9" fmla="*/ 54007 h 85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9820" h="85629">
                    <a:moveTo>
                      <a:pt x="31528" y="54007"/>
                    </a:moveTo>
                    <a:lnTo>
                      <a:pt x="0" y="0"/>
                    </a:lnTo>
                    <a:lnTo>
                      <a:pt x="30480" y="0"/>
                    </a:lnTo>
                    <a:lnTo>
                      <a:pt x="45244" y="29242"/>
                    </a:lnTo>
                    <a:lnTo>
                      <a:pt x="60103" y="0"/>
                    </a:lnTo>
                    <a:lnTo>
                      <a:pt x="89821" y="0"/>
                    </a:lnTo>
                    <a:lnTo>
                      <a:pt x="59055" y="54007"/>
                    </a:lnTo>
                    <a:lnTo>
                      <a:pt x="59055" y="85630"/>
                    </a:lnTo>
                    <a:lnTo>
                      <a:pt x="31528" y="85630"/>
                    </a:lnTo>
                    <a:lnTo>
                      <a:pt x="31528" y="540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3F1E6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5" name="Forme libre : forme 14">
                <a:extLst>
                  <a:ext uri="{FF2B5EF4-FFF2-40B4-BE49-F238E27FC236}">
                    <a16:creationId xmlns:a16="http://schemas.microsoft.com/office/drawing/2014/main" id="{CDFA6E42-4458-4D45-80F2-31D8D6B3F812}"/>
                  </a:ext>
                </a:extLst>
              </p:cNvPr>
              <p:cNvSpPr/>
              <p:nvPr/>
            </p:nvSpPr>
            <p:spPr>
              <a:xfrm>
                <a:off x="1738217" y="6286879"/>
                <a:ext cx="70675" cy="63245"/>
              </a:xfrm>
              <a:custGeom>
                <a:avLst/>
                <a:gdLst>
                  <a:gd name="connsiteX0" fmla="*/ 0 w 70675"/>
                  <a:gd name="connsiteY0" fmla="*/ 0 h 63245"/>
                  <a:gd name="connsiteX1" fmla="*/ 25051 w 70675"/>
                  <a:gd name="connsiteY1" fmla="*/ 0 h 63245"/>
                  <a:gd name="connsiteX2" fmla="*/ 36004 w 70675"/>
                  <a:gd name="connsiteY2" fmla="*/ 37909 h 63245"/>
                  <a:gd name="connsiteX3" fmla="*/ 46768 w 70675"/>
                  <a:gd name="connsiteY3" fmla="*/ 0 h 63245"/>
                  <a:gd name="connsiteX4" fmla="*/ 70675 w 70675"/>
                  <a:gd name="connsiteY4" fmla="*/ 0 h 63245"/>
                  <a:gd name="connsiteX5" fmla="*/ 50197 w 70675"/>
                  <a:gd name="connsiteY5" fmla="*/ 63246 h 63245"/>
                  <a:gd name="connsiteX6" fmla="*/ 22098 w 70675"/>
                  <a:gd name="connsiteY6" fmla="*/ 63246 h 63245"/>
                  <a:gd name="connsiteX7" fmla="*/ 0 w 70675"/>
                  <a:gd name="connsiteY7" fmla="*/ 0 h 63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0675" h="63245">
                    <a:moveTo>
                      <a:pt x="0" y="0"/>
                    </a:moveTo>
                    <a:lnTo>
                      <a:pt x="25051" y="0"/>
                    </a:lnTo>
                    <a:lnTo>
                      <a:pt x="36004" y="37909"/>
                    </a:lnTo>
                    <a:lnTo>
                      <a:pt x="46768" y="0"/>
                    </a:lnTo>
                    <a:lnTo>
                      <a:pt x="70675" y="0"/>
                    </a:lnTo>
                    <a:lnTo>
                      <a:pt x="50197" y="63246"/>
                    </a:lnTo>
                    <a:lnTo>
                      <a:pt x="22098" y="6324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3F1E6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6" name="Forme libre : forme 15">
                <a:extLst>
                  <a:ext uri="{FF2B5EF4-FFF2-40B4-BE49-F238E27FC236}">
                    <a16:creationId xmlns:a16="http://schemas.microsoft.com/office/drawing/2014/main" id="{A522E451-C1BE-4D0E-AD0F-C56ECA132B50}"/>
                  </a:ext>
                </a:extLst>
              </p:cNvPr>
              <p:cNvSpPr/>
              <p:nvPr/>
            </p:nvSpPr>
            <p:spPr>
              <a:xfrm>
                <a:off x="1811655" y="6284593"/>
                <a:ext cx="72294" cy="67722"/>
              </a:xfrm>
              <a:custGeom>
                <a:avLst/>
                <a:gdLst>
                  <a:gd name="connsiteX0" fmla="*/ 70199 w 72294"/>
                  <a:gd name="connsiteY0" fmla="*/ 46768 h 67722"/>
                  <a:gd name="connsiteX1" fmla="*/ 35338 w 72294"/>
                  <a:gd name="connsiteY1" fmla="*/ 67723 h 67722"/>
                  <a:gd name="connsiteX2" fmla="*/ 0 w 72294"/>
                  <a:gd name="connsiteY2" fmla="*/ 34385 h 67722"/>
                  <a:gd name="connsiteX3" fmla="*/ 36290 w 72294"/>
                  <a:gd name="connsiteY3" fmla="*/ 0 h 67722"/>
                  <a:gd name="connsiteX4" fmla="*/ 72295 w 72294"/>
                  <a:gd name="connsiteY4" fmla="*/ 37909 h 67722"/>
                  <a:gd name="connsiteX5" fmla="*/ 72295 w 72294"/>
                  <a:gd name="connsiteY5" fmla="*/ 39433 h 67722"/>
                  <a:gd name="connsiteX6" fmla="*/ 25146 w 72294"/>
                  <a:gd name="connsiteY6" fmla="*/ 39433 h 67722"/>
                  <a:gd name="connsiteX7" fmla="*/ 36862 w 72294"/>
                  <a:gd name="connsiteY7" fmla="*/ 52102 h 67722"/>
                  <a:gd name="connsiteX8" fmla="*/ 46292 w 72294"/>
                  <a:gd name="connsiteY8" fmla="*/ 46863 h 67722"/>
                  <a:gd name="connsiteX9" fmla="*/ 70390 w 72294"/>
                  <a:gd name="connsiteY9" fmla="*/ 46863 h 67722"/>
                  <a:gd name="connsiteX10" fmla="*/ 47435 w 72294"/>
                  <a:gd name="connsiteY10" fmla="*/ 26765 h 67722"/>
                  <a:gd name="connsiteX11" fmla="*/ 36004 w 72294"/>
                  <a:gd name="connsiteY11" fmla="*/ 14954 h 67722"/>
                  <a:gd name="connsiteX12" fmla="*/ 25051 w 72294"/>
                  <a:gd name="connsiteY12" fmla="*/ 26765 h 67722"/>
                  <a:gd name="connsiteX13" fmla="*/ 47435 w 72294"/>
                  <a:gd name="connsiteY13" fmla="*/ 26765 h 67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2294" h="67722">
                    <a:moveTo>
                      <a:pt x="70199" y="46768"/>
                    </a:moveTo>
                    <a:cubicBezTo>
                      <a:pt x="66770" y="60484"/>
                      <a:pt x="54864" y="67723"/>
                      <a:pt x="35338" y="67723"/>
                    </a:cubicBezTo>
                    <a:cubicBezTo>
                      <a:pt x="13430" y="67723"/>
                      <a:pt x="0" y="54483"/>
                      <a:pt x="0" y="34385"/>
                    </a:cubicBezTo>
                    <a:cubicBezTo>
                      <a:pt x="0" y="13144"/>
                      <a:pt x="13811" y="0"/>
                      <a:pt x="36290" y="0"/>
                    </a:cubicBezTo>
                    <a:cubicBezTo>
                      <a:pt x="58769" y="0"/>
                      <a:pt x="72295" y="14002"/>
                      <a:pt x="72295" y="37909"/>
                    </a:cubicBezTo>
                    <a:lnTo>
                      <a:pt x="72295" y="39433"/>
                    </a:lnTo>
                    <a:lnTo>
                      <a:pt x="25146" y="39433"/>
                    </a:lnTo>
                    <a:cubicBezTo>
                      <a:pt x="25337" y="47530"/>
                      <a:pt x="29527" y="52102"/>
                      <a:pt x="36862" y="52102"/>
                    </a:cubicBezTo>
                    <a:cubicBezTo>
                      <a:pt x="41719" y="52102"/>
                      <a:pt x="45053" y="50197"/>
                      <a:pt x="46292" y="46863"/>
                    </a:cubicBezTo>
                    <a:lnTo>
                      <a:pt x="70390" y="46863"/>
                    </a:lnTo>
                    <a:close/>
                    <a:moveTo>
                      <a:pt x="47435" y="26765"/>
                    </a:moveTo>
                    <a:cubicBezTo>
                      <a:pt x="46958" y="18859"/>
                      <a:pt x="43148" y="14954"/>
                      <a:pt x="36004" y="14954"/>
                    </a:cubicBezTo>
                    <a:cubicBezTo>
                      <a:pt x="29432" y="14954"/>
                      <a:pt x="25432" y="19241"/>
                      <a:pt x="25051" y="26765"/>
                    </a:cubicBezTo>
                    <a:lnTo>
                      <a:pt x="47435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3F1E6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7" name="Forme libre : forme 16">
                <a:extLst>
                  <a:ext uri="{FF2B5EF4-FFF2-40B4-BE49-F238E27FC236}">
                    <a16:creationId xmlns:a16="http://schemas.microsoft.com/office/drawing/2014/main" id="{F67E8055-8BAB-4ED4-B726-4E0E315D58D0}"/>
                  </a:ext>
                </a:extLst>
              </p:cNvPr>
              <p:cNvSpPr/>
              <p:nvPr/>
            </p:nvSpPr>
            <p:spPr>
              <a:xfrm>
                <a:off x="1897189" y="6264400"/>
                <a:ext cx="25336" cy="85629"/>
              </a:xfrm>
              <a:custGeom>
                <a:avLst/>
                <a:gdLst>
                  <a:gd name="connsiteX0" fmla="*/ 0 w 25336"/>
                  <a:gd name="connsiteY0" fmla="*/ 0 h 85629"/>
                  <a:gd name="connsiteX1" fmla="*/ 25337 w 25336"/>
                  <a:gd name="connsiteY1" fmla="*/ 0 h 85629"/>
                  <a:gd name="connsiteX2" fmla="*/ 25337 w 25336"/>
                  <a:gd name="connsiteY2" fmla="*/ 85630 h 85629"/>
                  <a:gd name="connsiteX3" fmla="*/ 0 w 25336"/>
                  <a:gd name="connsiteY3" fmla="*/ 85630 h 85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336" h="85629">
                    <a:moveTo>
                      <a:pt x="0" y="0"/>
                    </a:moveTo>
                    <a:lnTo>
                      <a:pt x="25337" y="0"/>
                    </a:lnTo>
                    <a:lnTo>
                      <a:pt x="25337" y="85630"/>
                    </a:lnTo>
                    <a:lnTo>
                      <a:pt x="0" y="856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3F1E6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8" name="Forme libre : forme 17">
                <a:extLst>
                  <a:ext uri="{FF2B5EF4-FFF2-40B4-BE49-F238E27FC236}">
                    <a16:creationId xmlns:a16="http://schemas.microsoft.com/office/drawing/2014/main" id="{793ECC44-715B-4697-8707-AF1E05D4B8D1}"/>
                  </a:ext>
                </a:extLst>
              </p:cNvPr>
              <p:cNvSpPr/>
              <p:nvPr/>
            </p:nvSpPr>
            <p:spPr>
              <a:xfrm>
                <a:off x="1939099" y="6262304"/>
                <a:ext cx="25336" cy="87820"/>
              </a:xfrm>
              <a:custGeom>
                <a:avLst/>
                <a:gdLst>
                  <a:gd name="connsiteX0" fmla="*/ 0 w 25336"/>
                  <a:gd name="connsiteY0" fmla="*/ 0 h 87820"/>
                  <a:gd name="connsiteX1" fmla="*/ 25337 w 25336"/>
                  <a:gd name="connsiteY1" fmla="*/ 0 h 87820"/>
                  <a:gd name="connsiteX2" fmla="*/ 25337 w 25336"/>
                  <a:gd name="connsiteY2" fmla="*/ 18097 h 87820"/>
                  <a:gd name="connsiteX3" fmla="*/ 0 w 25336"/>
                  <a:gd name="connsiteY3" fmla="*/ 18097 h 87820"/>
                  <a:gd name="connsiteX4" fmla="*/ 0 w 25336"/>
                  <a:gd name="connsiteY4" fmla="*/ 0 h 87820"/>
                  <a:gd name="connsiteX5" fmla="*/ 0 w 25336"/>
                  <a:gd name="connsiteY5" fmla="*/ 24575 h 87820"/>
                  <a:gd name="connsiteX6" fmla="*/ 25337 w 25336"/>
                  <a:gd name="connsiteY6" fmla="*/ 24575 h 87820"/>
                  <a:gd name="connsiteX7" fmla="*/ 25337 w 25336"/>
                  <a:gd name="connsiteY7" fmla="*/ 87820 h 87820"/>
                  <a:gd name="connsiteX8" fmla="*/ 0 w 25336"/>
                  <a:gd name="connsiteY8" fmla="*/ 87820 h 87820"/>
                  <a:gd name="connsiteX9" fmla="*/ 0 w 25336"/>
                  <a:gd name="connsiteY9" fmla="*/ 24575 h 87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336" h="87820">
                    <a:moveTo>
                      <a:pt x="0" y="0"/>
                    </a:moveTo>
                    <a:lnTo>
                      <a:pt x="25337" y="0"/>
                    </a:lnTo>
                    <a:lnTo>
                      <a:pt x="25337" y="18097"/>
                    </a:lnTo>
                    <a:lnTo>
                      <a:pt x="0" y="18097"/>
                    </a:lnTo>
                    <a:lnTo>
                      <a:pt x="0" y="0"/>
                    </a:lnTo>
                    <a:close/>
                    <a:moveTo>
                      <a:pt x="0" y="24575"/>
                    </a:moveTo>
                    <a:lnTo>
                      <a:pt x="25337" y="24575"/>
                    </a:lnTo>
                    <a:lnTo>
                      <a:pt x="25337" y="87820"/>
                    </a:lnTo>
                    <a:lnTo>
                      <a:pt x="0" y="87820"/>
                    </a:lnTo>
                    <a:lnTo>
                      <a:pt x="0" y="2457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3F1E6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9" name="Forme libre : forme 18">
                <a:extLst>
                  <a:ext uri="{FF2B5EF4-FFF2-40B4-BE49-F238E27FC236}">
                    <a16:creationId xmlns:a16="http://schemas.microsoft.com/office/drawing/2014/main" id="{229825A1-18EC-4DD0-8622-227470F5D455}"/>
                  </a:ext>
                </a:extLst>
              </p:cNvPr>
              <p:cNvSpPr/>
              <p:nvPr/>
            </p:nvSpPr>
            <p:spPr>
              <a:xfrm>
                <a:off x="1980342" y="6285259"/>
                <a:ext cx="68294" cy="64865"/>
              </a:xfrm>
              <a:custGeom>
                <a:avLst/>
                <a:gdLst>
                  <a:gd name="connsiteX0" fmla="*/ 0 w 68294"/>
                  <a:gd name="connsiteY0" fmla="*/ 1619 h 64865"/>
                  <a:gd name="connsiteX1" fmla="*/ 22860 w 68294"/>
                  <a:gd name="connsiteY1" fmla="*/ 1619 h 64865"/>
                  <a:gd name="connsiteX2" fmla="*/ 22860 w 68294"/>
                  <a:gd name="connsiteY2" fmla="*/ 10954 h 64865"/>
                  <a:gd name="connsiteX3" fmla="*/ 45053 w 68294"/>
                  <a:gd name="connsiteY3" fmla="*/ 0 h 64865"/>
                  <a:gd name="connsiteX4" fmla="*/ 63056 w 68294"/>
                  <a:gd name="connsiteY4" fmla="*/ 7620 h 64865"/>
                  <a:gd name="connsiteX5" fmla="*/ 68294 w 68294"/>
                  <a:gd name="connsiteY5" fmla="*/ 32004 h 64865"/>
                  <a:gd name="connsiteX6" fmla="*/ 68294 w 68294"/>
                  <a:gd name="connsiteY6" fmla="*/ 64865 h 64865"/>
                  <a:gd name="connsiteX7" fmla="*/ 43148 w 68294"/>
                  <a:gd name="connsiteY7" fmla="*/ 64865 h 64865"/>
                  <a:gd name="connsiteX8" fmla="*/ 43148 w 68294"/>
                  <a:gd name="connsiteY8" fmla="*/ 32099 h 64865"/>
                  <a:gd name="connsiteX9" fmla="*/ 34576 w 68294"/>
                  <a:gd name="connsiteY9" fmla="*/ 19431 h 64865"/>
                  <a:gd name="connsiteX10" fmla="*/ 25146 w 68294"/>
                  <a:gd name="connsiteY10" fmla="*/ 32194 h 64865"/>
                  <a:gd name="connsiteX11" fmla="*/ 25146 w 68294"/>
                  <a:gd name="connsiteY11" fmla="*/ 64865 h 64865"/>
                  <a:gd name="connsiteX12" fmla="*/ 0 w 68294"/>
                  <a:gd name="connsiteY12" fmla="*/ 64865 h 64865"/>
                  <a:gd name="connsiteX13" fmla="*/ 0 w 68294"/>
                  <a:gd name="connsiteY13" fmla="*/ 1619 h 64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8294" h="64865">
                    <a:moveTo>
                      <a:pt x="0" y="1619"/>
                    </a:moveTo>
                    <a:lnTo>
                      <a:pt x="22860" y="1619"/>
                    </a:lnTo>
                    <a:lnTo>
                      <a:pt x="22860" y="10954"/>
                    </a:lnTo>
                    <a:cubicBezTo>
                      <a:pt x="28670" y="3619"/>
                      <a:pt x="35814" y="0"/>
                      <a:pt x="45053" y="0"/>
                    </a:cubicBezTo>
                    <a:cubicBezTo>
                      <a:pt x="52769" y="0"/>
                      <a:pt x="58865" y="2572"/>
                      <a:pt x="63056" y="7620"/>
                    </a:cubicBezTo>
                    <a:cubicBezTo>
                      <a:pt x="67913" y="13430"/>
                      <a:pt x="68294" y="21050"/>
                      <a:pt x="68294" y="32004"/>
                    </a:cubicBezTo>
                    <a:lnTo>
                      <a:pt x="68294" y="64865"/>
                    </a:lnTo>
                    <a:lnTo>
                      <a:pt x="43148" y="64865"/>
                    </a:lnTo>
                    <a:lnTo>
                      <a:pt x="43148" y="32099"/>
                    </a:lnTo>
                    <a:cubicBezTo>
                      <a:pt x="43148" y="23432"/>
                      <a:pt x="41529" y="19431"/>
                      <a:pt x="34576" y="19431"/>
                    </a:cubicBezTo>
                    <a:cubicBezTo>
                      <a:pt x="28289" y="19431"/>
                      <a:pt x="25146" y="23622"/>
                      <a:pt x="25146" y="32194"/>
                    </a:cubicBezTo>
                    <a:lnTo>
                      <a:pt x="25146" y="64865"/>
                    </a:lnTo>
                    <a:lnTo>
                      <a:pt x="0" y="64865"/>
                    </a:lnTo>
                    <a:lnTo>
                      <a:pt x="0" y="16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3F1E6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0" name="Forme libre : forme 19">
                <a:extLst>
                  <a:ext uri="{FF2B5EF4-FFF2-40B4-BE49-F238E27FC236}">
                    <a16:creationId xmlns:a16="http://schemas.microsoft.com/office/drawing/2014/main" id="{7DF81142-A562-4E0B-AFAD-4A1987FA75BF}"/>
                  </a:ext>
                </a:extLst>
              </p:cNvPr>
              <p:cNvSpPr/>
              <p:nvPr/>
            </p:nvSpPr>
            <p:spPr>
              <a:xfrm>
                <a:off x="2059971" y="6284593"/>
                <a:ext cx="72294" cy="67722"/>
              </a:xfrm>
              <a:custGeom>
                <a:avLst/>
                <a:gdLst>
                  <a:gd name="connsiteX0" fmla="*/ 70199 w 72294"/>
                  <a:gd name="connsiteY0" fmla="*/ 46768 h 67722"/>
                  <a:gd name="connsiteX1" fmla="*/ 35338 w 72294"/>
                  <a:gd name="connsiteY1" fmla="*/ 67723 h 67722"/>
                  <a:gd name="connsiteX2" fmla="*/ 0 w 72294"/>
                  <a:gd name="connsiteY2" fmla="*/ 34385 h 67722"/>
                  <a:gd name="connsiteX3" fmla="*/ 36290 w 72294"/>
                  <a:gd name="connsiteY3" fmla="*/ 0 h 67722"/>
                  <a:gd name="connsiteX4" fmla="*/ 72295 w 72294"/>
                  <a:gd name="connsiteY4" fmla="*/ 37909 h 67722"/>
                  <a:gd name="connsiteX5" fmla="*/ 72295 w 72294"/>
                  <a:gd name="connsiteY5" fmla="*/ 39433 h 67722"/>
                  <a:gd name="connsiteX6" fmla="*/ 25146 w 72294"/>
                  <a:gd name="connsiteY6" fmla="*/ 39433 h 67722"/>
                  <a:gd name="connsiteX7" fmla="*/ 36862 w 72294"/>
                  <a:gd name="connsiteY7" fmla="*/ 52102 h 67722"/>
                  <a:gd name="connsiteX8" fmla="*/ 46292 w 72294"/>
                  <a:gd name="connsiteY8" fmla="*/ 46863 h 67722"/>
                  <a:gd name="connsiteX9" fmla="*/ 70390 w 72294"/>
                  <a:gd name="connsiteY9" fmla="*/ 46863 h 67722"/>
                  <a:gd name="connsiteX10" fmla="*/ 47435 w 72294"/>
                  <a:gd name="connsiteY10" fmla="*/ 26765 h 67722"/>
                  <a:gd name="connsiteX11" fmla="*/ 36004 w 72294"/>
                  <a:gd name="connsiteY11" fmla="*/ 14954 h 67722"/>
                  <a:gd name="connsiteX12" fmla="*/ 25051 w 72294"/>
                  <a:gd name="connsiteY12" fmla="*/ 26765 h 67722"/>
                  <a:gd name="connsiteX13" fmla="*/ 47435 w 72294"/>
                  <a:gd name="connsiteY13" fmla="*/ 26765 h 67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2294" h="67722">
                    <a:moveTo>
                      <a:pt x="70199" y="46768"/>
                    </a:moveTo>
                    <a:cubicBezTo>
                      <a:pt x="66770" y="60484"/>
                      <a:pt x="54864" y="67723"/>
                      <a:pt x="35338" y="67723"/>
                    </a:cubicBezTo>
                    <a:cubicBezTo>
                      <a:pt x="13430" y="67723"/>
                      <a:pt x="0" y="54483"/>
                      <a:pt x="0" y="34385"/>
                    </a:cubicBezTo>
                    <a:cubicBezTo>
                      <a:pt x="0" y="13144"/>
                      <a:pt x="13811" y="0"/>
                      <a:pt x="36290" y="0"/>
                    </a:cubicBezTo>
                    <a:cubicBezTo>
                      <a:pt x="58769" y="0"/>
                      <a:pt x="72295" y="14002"/>
                      <a:pt x="72295" y="37909"/>
                    </a:cubicBezTo>
                    <a:lnTo>
                      <a:pt x="72295" y="39433"/>
                    </a:lnTo>
                    <a:lnTo>
                      <a:pt x="25146" y="39433"/>
                    </a:lnTo>
                    <a:cubicBezTo>
                      <a:pt x="25432" y="47530"/>
                      <a:pt x="29527" y="52102"/>
                      <a:pt x="36862" y="52102"/>
                    </a:cubicBezTo>
                    <a:cubicBezTo>
                      <a:pt x="41719" y="52102"/>
                      <a:pt x="45053" y="50197"/>
                      <a:pt x="46292" y="46863"/>
                    </a:cubicBezTo>
                    <a:lnTo>
                      <a:pt x="70390" y="46863"/>
                    </a:lnTo>
                    <a:close/>
                    <a:moveTo>
                      <a:pt x="47435" y="26765"/>
                    </a:moveTo>
                    <a:cubicBezTo>
                      <a:pt x="46958" y="18859"/>
                      <a:pt x="43148" y="14954"/>
                      <a:pt x="36004" y="14954"/>
                    </a:cubicBezTo>
                    <a:cubicBezTo>
                      <a:pt x="29432" y="14954"/>
                      <a:pt x="25432" y="19241"/>
                      <a:pt x="25051" y="26765"/>
                    </a:cubicBezTo>
                    <a:lnTo>
                      <a:pt x="47435" y="26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3F1E6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1" name="Forme libre : forme 20">
                <a:extLst>
                  <a:ext uri="{FF2B5EF4-FFF2-40B4-BE49-F238E27FC236}">
                    <a16:creationId xmlns:a16="http://schemas.microsoft.com/office/drawing/2014/main" id="{79CE1040-D1C5-41F8-98CC-88AA1565B874}"/>
                  </a:ext>
                </a:extLst>
              </p:cNvPr>
              <p:cNvSpPr/>
              <p:nvPr/>
            </p:nvSpPr>
            <p:spPr>
              <a:xfrm>
                <a:off x="2140934" y="6284593"/>
                <a:ext cx="65722" cy="67722"/>
              </a:xfrm>
              <a:custGeom>
                <a:avLst/>
                <a:gdLst>
                  <a:gd name="connsiteX0" fmla="*/ 24479 w 65722"/>
                  <a:gd name="connsiteY0" fmla="*/ 45625 h 67722"/>
                  <a:gd name="connsiteX1" fmla="*/ 32671 w 65722"/>
                  <a:gd name="connsiteY1" fmla="*/ 53626 h 67722"/>
                  <a:gd name="connsiteX2" fmla="*/ 40862 w 65722"/>
                  <a:gd name="connsiteY2" fmla="*/ 48387 h 67722"/>
                  <a:gd name="connsiteX3" fmla="*/ 30289 w 65722"/>
                  <a:gd name="connsiteY3" fmla="*/ 41815 h 67722"/>
                  <a:gd name="connsiteX4" fmla="*/ 1714 w 65722"/>
                  <a:gd name="connsiteY4" fmla="*/ 20860 h 67722"/>
                  <a:gd name="connsiteX5" fmla="*/ 32766 w 65722"/>
                  <a:gd name="connsiteY5" fmla="*/ 0 h 67722"/>
                  <a:gd name="connsiteX6" fmla="*/ 63627 w 65722"/>
                  <a:gd name="connsiteY6" fmla="*/ 19907 h 67722"/>
                  <a:gd name="connsiteX7" fmla="*/ 40957 w 65722"/>
                  <a:gd name="connsiteY7" fmla="*/ 19907 h 67722"/>
                  <a:gd name="connsiteX8" fmla="*/ 32956 w 65722"/>
                  <a:gd name="connsiteY8" fmla="*/ 13716 h 67722"/>
                  <a:gd name="connsiteX9" fmla="*/ 26194 w 65722"/>
                  <a:gd name="connsiteY9" fmla="*/ 18097 h 67722"/>
                  <a:gd name="connsiteX10" fmla="*/ 38195 w 65722"/>
                  <a:gd name="connsiteY10" fmla="*/ 24384 h 67722"/>
                  <a:gd name="connsiteX11" fmla="*/ 65722 w 65722"/>
                  <a:gd name="connsiteY11" fmla="*/ 45815 h 67722"/>
                  <a:gd name="connsiteX12" fmla="*/ 32290 w 65722"/>
                  <a:gd name="connsiteY12" fmla="*/ 67723 h 67722"/>
                  <a:gd name="connsiteX13" fmla="*/ 0 w 65722"/>
                  <a:gd name="connsiteY13" fmla="*/ 45530 h 67722"/>
                  <a:gd name="connsiteX14" fmla="*/ 24384 w 65722"/>
                  <a:gd name="connsiteY14" fmla="*/ 45530 h 67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5722" h="67722">
                    <a:moveTo>
                      <a:pt x="24479" y="45625"/>
                    </a:moveTo>
                    <a:cubicBezTo>
                      <a:pt x="24479" y="50959"/>
                      <a:pt x="27241" y="53626"/>
                      <a:pt x="32671" y="53626"/>
                    </a:cubicBezTo>
                    <a:cubicBezTo>
                      <a:pt x="38100" y="53626"/>
                      <a:pt x="40862" y="51721"/>
                      <a:pt x="40862" y="48387"/>
                    </a:cubicBezTo>
                    <a:cubicBezTo>
                      <a:pt x="40862" y="43815"/>
                      <a:pt x="37243" y="43339"/>
                      <a:pt x="30289" y="41815"/>
                    </a:cubicBezTo>
                    <a:cubicBezTo>
                      <a:pt x="10763" y="37624"/>
                      <a:pt x="1714" y="34195"/>
                      <a:pt x="1714" y="20860"/>
                    </a:cubicBezTo>
                    <a:cubicBezTo>
                      <a:pt x="1714" y="7525"/>
                      <a:pt x="12287" y="0"/>
                      <a:pt x="32766" y="0"/>
                    </a:cubicBezTo>
                    <a:cubicBezTo>
                      <a:pt x="51721" y="0"/>
                      <a:pt x="62103" y="6763"/>
                      <a:pt x="63627" y="19907"/>
                    </a:cubicBezTo>
                    <a:lnTo>
                      <a:pt x="40957" y="19907"/>
                    </a:lnTo>
                    <a:cubicBezTo>
                      <a:pt x="40576" y="16192"/>
                      <a:pt x="37528" y="13716"/>
                      <a:pt x="32956" y="13716"/>
                    </a:cubicBezTo>
                    <a:cubicBezTo>
                      <a:pt x="28384" y="13716"/>
                      <a:pt x="26194" y="15335"/>
                      <a:pt x="26194" y="18097"/>
                    </a:cubicBezTo>
                    <a:cubicBezTo>
                      <a:pt x="26194" y="22669"/>
                      <a:pt x="30385" y="22669"/>
                      <a:pt x="38195" y="24384"/>
                    </a:cubicBezTo>
                    <a:cubicBezTo>
                      <a:pt x="57055" y="28670"/>
                      <a:pt x="65722" y="32099"/>
                      <a:pt x="65722" y="45815"/>
                    </a:cubicBezTo>
                    <a:cubicBezTo>
                      <a:pt x="65722" y="60198"/>
                      <a:pt x="54388" y="67723"/>
                      <a:pt x="32290" y="67723"/>
                    </a:cubicBezTo>
                    <a:cubicBezTo>
                      <a:pt x="11811" y="67723"/>
                      <a:pt x="1048" y="60293"/>
                      <a:pt x="0" y="45530"/>
                    </a:cubicBezTo>
                    <a:lnTo>
                      <a:pt x="24384" y="455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3F1E6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2" name="Forme libre : forme 21">
                <a:extLst>
                  <a:ext uri="{FF2B5EF4-FFF2-40B4-BE49-F238E27FC236}">
                    <a16:creationId xmlns:a16="http://schemas.microsoft.com/office/drawing/2014/main" id="{805F384E-0BFC-4D40-9EAC-951BE4FC13FD}"/>
                  </a:ext>
                </a:extLst>
              </p:cNvPr>
              <p:cNvSpPr/>
              <p:nvPr/>
            </p:nvSpPr>
            <p:spPr>
              <a:xfrm>
                <a:off x="1657350" y="6403369"/>
                <a:ext cx="54387" cy="85629"/>
              </a:xfrm>
              <a:custGeom>
                <a:avLst/>
                <a:gdLst>
                  <a:gd name="connsiteX0" fmla="*/ 0 w 54387"/>
                  <a:gd name="connsiteY0" fmla="*/ 0 h 85629"/>
                  <a:gd name="connsiteX1" fmla="*/ 11811 w 54387"/>
                  <a:gd name="connsiteY1" fmla="*/ 0 h 85629"/>
                  <a:gd name="connsiteX2" fmla="*/ 11811 w 54387"/>
                  <a:gd name="connsiteY2" fmla="*/ 74867 h 85629"/>
                  <a:gd name="connsiteX3" fmla="*/ 54388 w 54387"/>
                  <a:gd name="connsiteY3" fmla="*/ 74867 h 85629"/>
                  <a:gd name="connsiteX4" fmla="*/ 54388 w 54387"/>
                  <a:gd name="connsiteY4" fmla="*/ 85630 h 85629"/>
                  <a:gd name="connsiteX5" fmla="*/ 0 w 54387"/>
                  <a:gd name="connsiteY5" fmla="*/ 85630 h 85629"/>
                  <a:gd name="connsiteX6" fmla="*/ 0 w 54387"/>
                  <a:gd name="connsiteY6" fmla="*/ 0 h 85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387" h="85629">
                    <a:moveTo>
                      <a:pt x="0" y="0"/>
                    </a:moveTo>
                    <a:lnTo>
                      <a:pt x="11811" y="0"/>
                    </a:lnTo>
                    <a:lnTo>
                      <a:pt x="11811" y="74867"/>
                    </a:lnTo>
                    <a:lnTo>
                      <a:pt x="54388" y="74867"/>
                    </a:lnTo>
                    <a:lnTo>
                      <a:pt x="54388" y="85630"/>
                    </a:lnTo>
                    <a:lnTo>
                      <a:pt x="0" y="8563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3F1E6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3" name="Forme libre : forme 22">
                <a:extLst>
                  <a:ext uri="{FF2B5EF4-FFF2-40B4-BE49-F238E27FC236}">
                    <a16:creationId xmlns:a16="http://schemas.microsoft.com/office/drawing/2014/main" id="{6D599FCC-759A-4495-AB0E-7167C1E8995E}"/>
                  </a:ext>
                </a:extLst>
              </p:cNvPr>
              <p:cNvSpPr/>
              <p:nvPr/>
            </p:nvSpPr>
            <p:spPr>
              <a:xfrm>
                <a:off x="1718405" y="6424705"/>
                <a:ext cx="56102" cy="66293"/>
              </a:xfrm>
              <a:custGeom>
                <a:avLst/>
                <a:gdLst>
                  <a:gd name="connsiteX0" fmla="*/ 55245 w 56102"/>
                  <a:gd name="connsiteY0" fmla="*/ 44196 h 66293"/>
                  <a:gd name="connsiteX1" fmla="*/ 28004 w 56102"/>
                  <a:gd name="connsiteY1" fmla="*/ 66294 h 66293"/>
                  <a:gd name="connsiteX2" fmla="*/ 0 w 56102"/>
                  <a:gd name="connsiteY2" fmla="*/ 33814 h 66293"/>
                  <a:gd name="connsiteX3" fmla="*/ 28004 w 56102"/>
                  <a:gd name="connsiteY3" fmla="*/ 0 h 66293"/>
                  <a:gd name="connsiteX4" fmla="*/ 56102 w 56102"/>
                  <a:gd name="connsiteY4" fmla="*/ 31528 h 66293"/>
                  <a:gd name="connsiteX5" fmla="*/ 56007 w 56102"/>
                  <a:gd name="connsiteY5" fmla="*/ 36195 h 66293"/>
                  <a:gd name="connsiteX6" fmla="*/ 10954 w 56102"/>
                  <a:gd name="connsiteY6" fmla="*/ 36195 h 66293"/>
                  <a:gd name="connsiteX7" fmla="*/ 28956 w 56102"/>
                  <a:gd name="connsiteY7" fmla="*/ 56769 h 66293"/>
                  <a:gd name="connsiteX8" fmla="*/ 44863 w 56102"/>
                  <a:gd name="connsiteY8" fmla="*/ 44196 h 66293"/>
                  <a:gd name="connsiteX9" fmla="*/ 55245 w 56102"/>
                  <a:gd name="connsiteY9" fmla="*/ 44196 h 66293"/>
                  <a:gd name="connsiteX10" fmla="*/ 45148 w 56102"/>
                  <a:gd name="connsiteY10" fmla="*/ 27527 h 66293"/>
                  <a:gd name="connsiteX11" fmla="*/ 28385 w 56102"/>
                  <a:gd name="connsiteY11" fmla="*/ 9334 h 66293"/>
                  <a:gd name="connsiteX12" fmla="*/ 10954 w 56102"/>
                  <a:gd name="connsiteY12" fmla="*/ 27527 h 66293"/>
                  <a:gd name="connsiteX13" fmla="*/ 45148 w 56102"/>
                  <a:gd name="connsiteY13" fmla="*/ 27527 h 66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6102" h="66293">
                    <a:moveTo>
                      <a:pt x="55245" y="44196"/>
                    </a:moveTo>
                    <a:cubicBezTo>
                      <a:pt x="52959" y="58007"/>
                      <a:pt x="42577" y="66294"/>
                      <a:pt x="28004" y="66294"/>
                    </a:cubicBezTo>
                    <a:cubicBezTo>
                      <a:pt x="10858" y="66294"/>
                      <a:pt x="0" y="54007"/>
                      <a:pt x="0" y="33814"/>
                    </a:cubicBezTo>
                    <a:cubicBezTo>
                      <a:pt x="0" y="12287"/>
                      <a:pt x="10858" y="0"/>
                      <a:pt x="28004" y="0"/>
                    </a:cubicBezTo>
                    <a:cubicBezTo>
                      <a:pt x="45148" y="0"/>
                      <a:pt x="56102" y="11335"/>
                      <a:pt x="56102" y="31528"/>
                    </a:cubicBezTo>
                    <a:cubicBezTo>
                      <a:pt x="56102" y="33052"/>
                      <a:pt x="56102" y="34671"/>
                      <a:pt x="56007" y="36195"/>
                    </a:cubicBezTo>
                    <a:lnTo>
                      <a:pt x="10954" y="36195"/>
                    </a:lnTo>
                    <a:cubicBezTo>
                      <a:pt x="11240" y="49435"/>
                      <a:pt x="17907" y="56769"/>
                      <a:pt x="28956" y="56769"/>
                    </a:cubicBezTo>
                    <a:cubicBezTo>
                      <a:pt x="37529" y="56769"/>
                      <a:pt x="43244" y="52292"/>
                      <a:pt x="44863" y="44196"/>
                    </a:cubicBezTo>
                    <a:lnTo>
                      <a:pt x="55245" y="44196"/>
                    </a:lnTo>
                    <a:close/>
                    <a:moveTo>
                      <a:pt x="45148" y="27527"/>
                    </a:moveTo>
                    <a:cubicBezTo>
                      <a:pt x="45053" y="15716"/>
                      <a:pt x="38957" y="9334"/>
                      <a:pt x="28385" y="9334"/>
                    </a:cubicBezTo>
                    <a:cubicBezTo>
                      <a:pt x="17812" y="9334"/>
                      <a:pt x="11906" y="15621"/>
                      <a:pt x="10954" y="27527"/>
                    </a:cubicBezTo>
                    <a:lnTo>
                      <a:pt x="45148" y="2752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3F1E6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4" name="Forme libre : forme 23">
                <a:extLst>
                  <a:ext uri="{FF2B5EF4-FFF2-40B4-BE49-F238E27FC236}">
                    <a16:creationId xmlns:a16="http://schemas.microsoft.com/office/drawing/2014/main" id="{A5872D26-0130-4345-BD0D-5EF8BE456D95}"/>
                  </a:ext>
                </a:extLst>
              </p:cNvPr>
              <p:cNvSpPr/>
              <p:nvPr/>
            </p:nvSpPr>
            <p:spPr>
              <a:xfrm>
                <a:off x="1823465" y="6403369"/>
                <a:ext cx="69627" cy="85629"/>
              </a:xfrm>
              <a:custGeom>
                <a:avLst/>
                <a:gdLst>
                  <a:gd name="connsiteX0" fmla="*/ 0 w 69627"/>
                  <a:gd name="connsiteY0" fmla="*/ 0 h 85629"/>
                  <a:gd name="connsiteX1" fmla="*/ 32671 w 69627"/>
                  <a:gd name="connsiteY1" fmla="*/ 0 h 85629"/>
                  <a:gd name="connsiteX2" fmla="*/ 69628 w 69627"/>
                  <a:gd name="connsiteY2" fmla="*/ 41529 h 85629"/>
                  <a:gd name="connsiteX3" fmla="*/ 32195 w 69627"/>
                  <a:gd name="connsiteY3" fmla="*/ 85630 h 85629"/>
                  <a:gd name="connsiteX4" fmla="*/ 0 w 69627"/>
                  <a:gd name="connsiteY4" fmla="*/ 85630 h 85629"/>
                  <a:gd name="connsiteX5" fmla="*/ 0 w 69627"/>
                  <a:gd name="connsiteY5" fmla="*/ 0 h 85629"/>
                  <a:gd name="connsiteX6" fmla="*/ 11716 w 69627"/>
                  <a:gd name="connsiteY6" fmla="*/ 9906 h 85629"/>
                  <a:gd name="connsiteX7" fmla="*/ 11716 w 69627"/>
                  <a:gd name="connsiteY7" fmla="*/ 75152 h 85629"/>
                  <a:gd name="connsiteX8" fmla="*/ 31718 w 69627"/>
                  <a:gd name="connsiteY8" fmla="*/ 75152 h 85629"/>
                  <a:gd name="connsiteX9" fmla="*/ 57722 w 69627"/>
                  <a:gd name="connsiteY9" fmla="*/ 42196 h 85629"/>
                  <a:gd name="connsiteX10" fmla="*/ 31718 w 69627"/>
                  <a:gd name="connsiteY10" fmla="*/ 9906 h 85629"/>
                  <a:gd name="connsiteX11" fmla="*/ 11716 w 69627"/>
                  <a:gd name="connsiteY11" fmla="*/ 9906 h 85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9627" h="85629">
                    <a:moveTo>
                      <a:pt x="0" y="0"/>
                    </a:moveTo>
                    <a:lnTo>
                      <a:pt x="32671" y="0"/>
                    </a:lnTo>
                    <a:cubicBezTo>
                      <a:pt x="56579" y="0"/>
                      <a:pt x="69628" y="14669"/>
                      <a:pt x="69628" y="41529"/>
                    </a:cubicBezTo>
                    <a:cubicBezTo>
                      <a:pt x="69628" y="68390"/>
                      <a:pt x="55531" y="85630"/>
                      <a:pt x="32195" y="85630"/>
                    </a:cubicBezTo>
                    <a:lnTo>
                      <a:pt x="0" y="85630"/>
                    </a:lnTo>
                    <a:lnTo>
                      <a:pt x="0" y="0"/>
                    </a:lnTo>
                    <a:close/>
                    <a:moveTo>
                      <a:pt x="11716" y="9906"/>
                    </a:moveTo>
                    <a:lnTo>
                      <a:pt x="11716" y="75152"/>
                    </a:lnTo>
                    <a:lnTo>
                      <a:pt x="31718" y="75152"/>
                    </a:lnTo>
                    <a:cubicBezTo>
                      <a:pt x="48768" y="75152"/>
                      <a:pt x="57722" y="64008"/>
                      <a:pt x="57722" y="42196"/>
                    </a:cubicBezTo>
                    <a:cubicBezTo>
                      <a:pt x="57722" y="20383"/>
                      <a:pt x="48387" y="9906"/>
                      <a:pt x="31718" y="9906"/>
                    </a:cubicBezTo>
                    <a:lnTo>
                      <a:pt x="11716" y="990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3F1E6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5" name="Forme libre : forme 24">
                <a:extLst>
                  <a:ext uri="{FF2B5EF4-FFF2-40B4-BE49-F238E27FC236}">
                    <a16:creationId xmlns:a16="http://schemas.microsoft.com/office/drawing/2014/main" id="{84ABBD6C-4493-4669-BA96-809FB5CE05C4}"/>
                  </a:ext>
                </a:extLst>
              </p:cNvPr>
              <p:cNvSpPr/>
              <p:nvPr/>
            </p:nvSpPr>
            <p:spPr>
              <a:xfrm>
                <a:off x="1905095" y="6398035"/>
                <a:ext cx="56102" cy="93059"/>
              </a:xfrm>
              <a:custGeom>
                <a:avLst/>
                <a:gdLst>
                  <a:gd name="connsiteX0" fmla="*/ 55245 w 56102"/>
                  <a:gd name="connsiteY0" fmla="*/ 70866 h 93059"/>
                  <a:gd name="connsiteX1" fmla="*/ 28004 w 56102"/>
                  <a:gd name="connsiteY1" fmla="*/ 93059 h 93059"/>
                  <a:gd name="connsiteX2" fmla="*/ 0 w 56102"/>
                  <a:gd name="connsiteY2" fmla="*/ 60579 h 93059"/>
                  <a:gd name="connsiteX3" fmla="*/ 28004 w 56102"/>
                  <a:gd name="connsiteY3" fmla="*/ 26765 h 93059"/>
                  <a:gd name="connsiteX4" fmla="*/ 56102 w 56102"/>
                  <a:gd name="connsiteY4" fmla="*/ 58293 h 93059"/>
                  <a:gd name="connsiteX5" fmla="*/ 56007 w 56102"/>
                  <a:gd name="connsiteY5" fmla="*/ 62960 h 93059"/>
                  <a:gd name="connsiteX6" fmla="*/ 10954 w 56102"/>
                  <a:gd name="connsiteY6" fmla="*/ 62960 h 93059"/>
                  <a:gd name="connsiteX7" fmla="*/ 28956 w 56102"/>
                  <a:gd name="connsiteY7" fmla="*/ 83534 h 93059"/>
                  <a:gd name="connsiteX8" fmla="*/ 44958 w 56102"/>
                  <a:gd name="connsiteY8" fmla="*/ 70866 h 93059"/>
                  <a:gd name="connsiteX9" fmla="*/ 55340 w 56102"/>
                  <a:gd name="connsiteY9" fmla="*/ 70866 h 93059"/>
                  <a:gd name="connsiteX10" fmla="*/ 45149 w 56102"/>
                  <a:gd name="connsiteY10" fmla="*/ 54197 h 93059"/>
                  <a:gd name="connsiteX11" fmla="*/ 28385 w 56102"/>
                  <a:gd name="connsiteY11" fmla="*/ 36005 h 93059"/>
                  <a:gd name="connsiteX12" fmla="*/ 10954 w 56102"/>
                  <a:gd name="connsiteY12" fmla="*/ 54197 h 93059"/>
                  <a:gd name="connsiteX13" fmla="*/ 45149 w 56102"/>
                  <a:gd name="connsiteY13" fmla="*/ 54197 h 93059"/>
                  <a:gd name="connsiteX14" fmla="*/ 31909 w 56102"/>
                  <a:gd name="connsiteY14" fmla="*/ 0 h 93059"/>
                  <a:gd name="connsiteX15" fmla="*/ 43625 w 56102"/>
                  <a:gd name="connsiteY15" fmla="*/ 0 h 93059"/>
                  <a:gd name="connsiteX16" fmla="*/ 27051 w 56102"/>
                  <a:gd name="connsiteY16" fmla="*/ 20288 h 93059"/>
                  <a:gd name="connsiteX17" fmla="*/ 20003 w 56102"/>
                  <a:gd name="connsiteY17" fmla="*/ 20288 h 93059"/>
                  <a:gd name="connsiteX18" fmla="*/ 31909 w 56102"/>
                  <a:gd name="connsiteY18" fmla="*/ 0 h 93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6102" h="93059">
                    <a:moveTo>
                      <a:pt x="55245" y="70866"/>
                    </a:moveTo>
                    <a:cubicBezTo>
                      <a:pt x="52959" y="84677"/>
                      <a:pt x="42577" y="93059"/>
                      <a:pt x="28004" y="93059"/>
                    </a:cubicBezTo>
                    <a:cubicBezTo>
                      <a:pt x="10858" y="93059"/>
                      <a:pt x="0" y="80772"/>
                      <a:pt x="0" y="60579"/>
                    </a:cubicBezTo>
                    <a:cubicBezTo>
                      <a:pt x="0" y="39053"/>
                      <a:pt x="10858" y="26765"/>
                      <a:pt x="28004" y="26765"/>
                    </a:cubicBezTo>
                    <a:cubicBezTo>
                      <a:pt x="45149" y="26765"/>
                      <a:pt x="56102" y="38100"/>
                      <a:pt x="56102" y="58293"/>
                    </a:cubicBezTo>
                    <a:cubicBezTo>
                      <a:pt x="56102" y="59817"/>
                      <a:pt x="56102" y="61436"/>
                      <a:pt x="56007" y="62960"/>
                    </a:cubicBezTo>
                    <a:lnTo>
                      <a:pt x="10954" y="62960"/>
                    </a:lnTo>
                    <a:cubicBezTo>
                      <a:pt x="11144" y="76200"/>
                      <a:pt x="17812" y="83534"/>
                      <a:pt x="28956" y="83534"/>
                    </a:cubicBezTo>
                    <a:cubicBezTo>
                      <a:pt x="37529" y="83534"/>
                      <a:pt x="43244" y="78962"/>
                      <a:pt x="44958" y="70866"/>
                    </a:cubicBezTo>
                    <a:lnTo>
                      <a:pt x="55340" y="70866"/>
                    </a:lnTo>
                    <a:close/>
                    <a:moveTo>
                      <a:pt x="45149" y="54197"/>
                    </a:moveTo>
                    <a:cubicBezTo>
                      <a:pt x="45053" y="42386"/>
                      <a:pt x="38957" y="36005"/>
                      <a:pt x="28385" y="36005"/>
                    </a:cubicBezTo>
                    <a:cubicBezTo>
                      <a:pt x="17812" y="36005"/>
                      <a:pt x="11906" y="42291"/>
                      <a:pt x="10954" y="54197"/>
                    </a:cubicBezTo>
                    <a:lnTo>
                      <a:pt x="45149" y="54197"/>
                    </a:lnTo>
                    <a:close/>
                    <a:moveTo>
                      <a:pt x="31909" y="0"/>
                    </a:moveTo>
                    <a:lnTo>
                      <a:pt x="43625" y="0"/>
                    </a:lnTo>
                    <a:lnTo>
                      <a:pt x="27051" y="20288"/>
                    </a:lnTo>
                    <a:lnTo>
                      <a:pt x="20003" y="20288"/>
                    </a:lnTo>
                    <a:lnTo>
                      <a:pt x="3190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3F1E6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6" name="Forme libre : forme 25">
                <a:extLst>
                  <a:ext uri="{FF2B5EF4-FFF2-40B4-BE49-F238E27FC236}">
                    <a16:creationId xmlns:a16="http://schemas.microsoft.com/office/drawing/2014/main" id="{FA94B23D-FE19-47E7-B470-59EAA6E04641}"/>
                  </a:ext>
                </a:extLst>
              </p:cNvPr>
              <p:cNvSpPr/>
              <p:nvPr/>
            </p:nvSpPr>
            <p:spPr>
              <a:xfrm>
                <a:off x="1974913" y="6424705"/>
                <a:ext cx="57816" cy="89154"/>
              </a:xfrm>
              <a:custGeom>
                <a:avLst/>
                <a:gdLst>
                  <a:gd name="connsiteX0" fmla="*/ 0 w 57816"/>
                  <a:gd name="connsiteY0" fmla="*/ 2000 h 89154"/>
                  <a:gd name="connsiteX1" fmla="*/ 10287 w 57816"/>
                  <a:gd name="connsiteY1" fmla="*/ 2000 h 89154"/>
                  <a:gd name="connsiteX2" fmla="*/ 10287 w 57816"/>
                  <a:gd name="connsiteY2" fmla="*/ 10858 h 89154"/>
                  <a:gd name="connsiteX3" fmla="*/ 30575 w 57816"/>
                  <a:gd name="connsiteY3" fmla="*/ 0 h 89154"/>
                  <a:gd name="connsiteX4" fmla="*/ 57817 w 57816"/>
                  <a:gd name="connsiteY4" fmla="*/ 32956 h 89154"/>
                  <a:gd name="connsiteX5" fmla="*/ 30385 w 57816"/>
                  <a:gd name="connsiteY5" fmla="*/ 66199 h 89154"/>
                  <a:gd name="connsiteX6" fmla="*/ 10287 w 57816"/>
                  <a:gd name="connsiteY6" fmla="*/ 56674 h 89154"/>
                  <a:gd name="connsiteX7" fmla="*/ 10287 w 57816"/>
                  <a:gd name="connsiteY7" fmla="*/ 89154 h 89154"/>
                  <a:gd name="connsiteX8" fmla="*/ 0 w 57816"/>
                  <a:gd name="connsiteY8" fmla="*/ 89154 h 89154"/>
                  <a:gd name="connsiteX9" fmla="*/ 0 w 57816"/>
                  <a:gd name="connsiteY9" fmla="*/ 2000 h 89154"/>
                  <a:gd name="connsiteX10" fmla="*/ 28385 w 57816"/>
                  <a:gd name="connsiteY10" fmla="*/ 56959 h 89154"/>
                  <a:gd name="connsiteX11" fmla="*/ 46863 w 57816"/>
                  <a:gd name="connsiteY11" fmla="*/ 32290 h 89154"/>
                  <a:gd name="connsiteX12" fmla="*/ 28289 w 57816"/>
                  <a:gd name="connsiteY12" fmla="*/ 9430 h 89154"/>
                  <a:gd name="connsiteX13" fmla="*/ 9906 w 57816"/>
                  <a:gd name="connsiteY13" fmla="*/ 33623 h 89154"/>
                  <a:gd name="connsiteX14" fmla="*/ 28385 w 57816"/>
                  <a:gd name="connsiteY14" fmla="*/ 56959 h 89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7816" h="89154">
                    <a:moveTo>
                      <a:pt x="0" y="2000"/>
                    </a:moveTo>
                    <a:lnTo>
                      <a:pt x="10287" y="2000"/>
                    </a:lnTo>
                    <a:lnTo>
                      <a:pt x="10287" y="10858"/>
                    </a:lnTo>
                    <a:cubicBezTo>
                      <a:pt x="15431" y="3334"/>
                      <a:pt x="21622" y="0"/>
                      <a:pt x="30575" y="0"/>
                    </a:cubicBezTo>
                    <a:cubicBezTo>
                      <a:pt x="46863" y="0"/>
                      <a:pt x="57817" y="12478"/>
                      <a:pt x="57817" y="32956"/>
                    </a:cubicBezTo>
                    <a:cubicBezTo>
                      <a:pt x="57817" y="53435"/>
                      <a:pt x="46577" y="66199"/>
                      <a:pt x="30385" y="66199"/>
                    </a:cubicBezTo>
                    <a:cubicBezTo>
                      <a:pt x="21717" y="66199"/>
                      <a:pt x="15145" y="63055"/>
                      <a:pt x="10287" y="56674"/>
                    </a:cubicBezTo>
                    <a:lnTo>
                      <a:pt x="10287" y="89154"/>
                    </a:lnTo>
                    <a:lnTo>
                      <a:pt x="0" y="89154"/>
                    </a:lnTo>
                    <a:lnTo>
                      <a:pt x="0" y="2000"/>
                    </a:lnTo>
                    <a:close/>
                    <a:moveTo>
                      <a:pt x="28385" y="56959"/>
                    </a:moveTo>
                    <a:cubicBezTo>
                      <a:pt x="39910" y="56959"/>
                      <a:pt x="46863" y="48387"/>
                      <a:pt x="46863" y="32290"/>
                    </a:cubicBezTo>
                    <a:cubicBezTo>
                      <a:pt x="46863" y="18002"/>
                      <a:pt x="39719" y="9430"/>
                      <a:pt x="28289" y="9430"/>
                    </a:cubicBezTo>
                    <a:cubicBezTo>
                      <a:pt x="16859" y="9430"/>
                      <a:pt x="9906" y="17907"/>
                      <a:pt x="9906" y="33623"/>
                    </a:cubicBezTo>
                    <a:cubicBezTo>
                      <a:pt x="9906" y="49340"/>
                      <a:pt x="16097" y="56959"/>
                      <a:pt x="28385" y="56959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3F1E6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7" name="Forme libre : forme 26">
                <a:extLst>
                  <a:ext uri="{FF2B5EF4-FFF2-40B4-BE49-F238E27FC236}">
                    <a16:creationId xmlns:a16="http://schemas.microsoft.com/office/drawing/2014/main" id="{1A648B31-9A3C-493A-8852-E93AEAEAE165}"/>
                  </a:ext>
                </a:extLst>
              </p:cNvPr>
              <p:cNvSpPr/>
              <p:nvPr/>
            </p:nvSpPr>
            <p:spPr>
              <a:xfrm>
                <a:off x="2043207" y="6424705"/>
                <a:ext cx="58769" cy="66198"/>
              </a:xfrm>
              <a:custGeom>
                <a:avLst/>
                <a:gdLst>
                  <a:gd name="connsiteX0" fmla="*/ 20288 w 58769"/>
                  <a:gd name="connsiteY0" fmla="*/ 66199 h 66198"/>
                  <a:gd name="connsiteX1" fmla="*/ 0 w 58769"/>
                  <a:gd name="connsiteY1" fmla="*/ 47530 h 66198"/>
                  <a:gd name="connsiteX2" fmla="*/ 21336 w 58769"/>
                  <a:gd name="connsiteY2" fmla="*/ 28003 h 66198"/>
                  <a:gd name="connsiteX3" fmla="*/ 38481 w 58769"/>
                  <a:gd name="connsiteY3" fmla="*/ 25622 h 66198"/>
                  <a:gd name="connsiteX4" fmla="*/ 41434 w 58769"/>
                  <a:gd name="connsiteY4" fmla="*/ 18859 h 66198"/>
                  <a:gd name="connsiteX5" fmla="*/ 27432 w 58769"/>
                  <a:gd name="connsiteY5" fmla="*/ 9334 h 66198"/>
                  <a:gd name="connsiteX6" fmla="*/ 12764 w 58769"/>
                  <a:gd name="connsiteY6" fmla="*/ 20860 h 66198"/>
                  <a:gd name="connsiteX7" fmla="*/ 2858 w 58769"/>
                  <a:gd name="connsiteY7" fmla="*/ 20860 h 66198"/>
                  <a:gd name="connsiteX8" fmla="*/ 2858 w 58769"/>
                  <a:gd name="connsiteY8" fmla="*/ 20383 h 66198"/>
                  <a:gd name="connsiteX9" fmla="*/ 27718 w 58769"/>
                  <a:gd name="connsiteY9" fmla="*/ 0 h 66198"/>
                  <a:gd name="connsiteX10" fmla="*/ 52006 w 58769"/>
                  <a:gd name="connsiteY10" fmla="*/ 19241 h 66198"/>
                  <a:gd name="connsiteX11" fmla="*/ 52006 w 58769"/>
                  <a:gd name="connsiteY11" fmla="*/ 50482 h 66198"/>
                  <a:gd name="connsiteX12" fmla="*/ 56007 w 58769"/>
                  <a:gd name="connsiteY12" fmla="*/ 56769 h 66198"/>
                  <a:gd name="connsiteX13" fmla="*/ 58769 w 58769"/>
                  <a:gd name="connsiteY13" fmla="*/ 56388 h 66198"/>
                  <a:gd name="connsiteX14" fmla="*/ 58769 w 58769"/>
                  <a:gd name="connsiteY14" fmla="*/ 64484 h 66198"/>
                  <a:gd name="connsiteX15" fmla="*/ 52673 w 58769"/>
                  <a:gd name="connsiteY15" fmla="*/ 65437 h 66198"/>
                  <a:gd name="connsiteX16" fmla="*/ 42196 w 58769"/>
                  <a:gd name="connsiteY16" fmla="*/ 56293 h 66198"/>
                  <a:gd name="connsiteX17" fmla="*/ 42196 w 58769"/>
                  <a:gd name="connsiteY17" fmla="*/ 55912 h 66198"/>
                  <a:gd name="connsiteX18" fmla="*/ 20193 w 58769"/>
                  <a:gd name="connsiteY18" fmla="*/ 66103 h 66198"/>
                  <a:gd name="connsiteX19" fmla="*/ 21527 w 58769"/>
                  <a:gd name="connsiteY19" fmla="*/ 36767 h 66198"/>
                  <a:gd name="connsiteX20" fmla="*/ 10858 w 58769"/>
                  <a:gd name="connsiteY20" fmla="*/ 47244 h 66198"/>
                  <a:gd name="connsiteX21" fmla="*/ 22003 w 58769"/>
                  <a:gd name="connsiteY21" fmla="*/ 56864 h 66198"/>
                  <a:gd name="connsiteX22" fmla="*/ 41339 w 58769"/>
                  <a:gd name="connsiteY22" fmla="*/ 41719 h 66198"/>
                  <a:gd name="connsiteX23" fmla="*/ 41339 w 58769"/>
                  <a:gd name="connsiteY23" fmla="*/ 32385 h 66198"/>
                  <a:gd name="connsiteX24" fmla="*/ 21527 w 58769"/>
                  <a:gd name="connsiteY24" fmla="*/ 36671 h 66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8769" h="66198">
                    <a:moveTo>
                      <a:pt x="20288" y="66199"/>
                    </a:moveTo>
                    <a:cubicBezTo>
                      <a:pt x="7429" y="66199"/>
                      <a:pt x="0" y="59055"/>
                      <a:pt x="0" y="47530"/>
                    </a:cubicBezTo>
                    <a:cubicBezTo>
                      <a:pt x="0" y="36004"/>
                      <a:pt x="7049" y="29813"/>
                      <a:pt x="21336" y="28003"/>
                    </a:cubicBezTo>
                    <a:cubicBezTo>
                      <a:pt x="30004" y="26956"/>
                      <a:pt x="35909" y="26670"/>
                      <a:pt x="38481" y="25622"/>
                    </a:cubicBezTo>
                    <a:cubicBezTo>
                      <a:pt x="41339" y="24479"/>
                      <a:pt x="41434" y="23050"/>
                      <a:pt x="41434" y="18859"/>
                    </a:cubicBezTo>
                    <a:cubicBezTo>
                      <a:pt x="41434" y="12573"/>
                      <a:pt x="36767" y="9334"/>
                      <a:pt x="27432" y="9334"/>
                    </a:cubicBezTo>
                    <a:cubicBezTo>
                      <a:pt x="18098" y="9334"/>
                      <a:pt x="12764" y="13430"/>
                      <a:pt x="12764" y="20860"/>
                    </a:cubicBezTo>
                    <a:lnTo>
                      <a:pt x="2858" y="20860"/>
                    </a:lnTo>
                    <a:lnTo>
                      <a:pt x="2858" y="20383"/>
                    </a:lnTo>
                    <a:cubicBezTo>
                      <a:pt x="2858" y="7906"/>
                      <a:pt x="12097" y="0"/>
                      <a:pt x="27718" y="0"/>
                    </a:cubicBezTo>
                    <a:cubicBezTo>
                      <a:pt x="44387" y="0"/>
                      <a:pt x="52006" y="6096"/>
                      <a:pt x="52006" y="19241"/>
                    </a:cubicBezTo>
                    <a:lnTo>
                      <a:pt x="52006" y="50482"/>
                    </a:lnTo>
                    <a:cubicBezTo>
                      <a:pt x="52006" y="54769"/>
                      <a:pt x="52388" y="56769"/>
                      <a:pt x="56007" y="56769"/>
                    </a:cubicBezTo>
                    <a:cubicBezTo>
                      <a:pt x="56769" y="56769"/>
                      <a:pt x="57531" y="56674"/>
                      <a:pt x="58769" y="56388"/>
                    </a:cubicBezTo>
                    <a:lnTo>
                      <a:pt x="58769" y="64484"/>
                    </a:lnTo>
                    <a:cubicBezTo>
                      <a:pt x="56483" y="65056"/>
                      <a:pt x="54578" y="65437"/>
                      <a:pt x="52673" y="65437"/>
                    </a:cubicBezTo>
                    <a:cubicBezTo>
                      <a:pt x="45625" y="65437"/>
                      <a:pt x="42196" y="62293"/>
                      <a:pt x="42196" y="56293"/>
                    </a:cubicBezTo>
                    <a:lnTo>
                      <a:pt x="42196" y="55912"/>
                    </a:lnTo>
                    <a:cubicBezTo>
                      <a:pt x="35814" y="62674"/>
                      <a:pt x="28480" y="66103"/>
                      <a:pt x="20193" y="66103"/>
                    </a:cubicBezTo>
                    <a:moveTo>
                      <a:pt x="21527" y="36767"/>
                    </a:moveTo>
                    <a:cubicBezTo>
                      <a:pt x="14002" y="37909"/>
                      <a:pt x="10858" y="40957"/>
                      <a:pt x="10858" y="47244"/>
                    </a:cubicBezTo>
                    <a:cubicBezTo>
                      <a:pt x="10858" y="53530"/>
                      <a:pt x="14764" y="56864"/>
                      <a:pt x="22003" y="56864"/>
                    </a:cubicBezTo>
                    <a:cubicBezTo>
                      <a:pt x="33433" y="56864"/>
                      <a:pt x="41339" y="50482"/>
                      <a:pt x="41339" y="41719"/>
                    </a:cubicBezTo>
                    <a:lnTo>
                      <a:pt x="41339" y="32385"/>
                    </a:lnTo>
                    <a:cubicBezTo>
                      <a:pt x="35719" y="35338"/>
                      <a:pt x="28956" y="35528"/>
                      <a:pt x="21527" y="3667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3F1E6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8" name="Forme libre : forme 27">
                <a:extLst>
                  <a:ext uri="{FF2B5EF4-FFF2-40B4-BE49-F238E27FC236}">
                    <a16:creationId xmlns:a16="http://schemas.microsoft.com/office/drawing/2014/main" id="{F97C60D3-3F75-45E0-8690-DABB460AE270}"/>
                  </a:ext>
                </a:extLst>
              </p:cNvPr>
              <p:cNvSpPr/>
              <p:nvPr/>
            </p:nvSpPr>
            <p:spPr>
              <a:xfrm>
                <a:off x="2113216" y="6425563"/>
                <a:ext cx="30099" cy="63627"/>
              </a:xfrm>
              <a:custGeom>
                <a:avLst/>
                <a:gdLst>
                  <a:gd name="connsiteX0" fmla="*/ 0 w 30099"/>
                  <a:gd name="connsiteY0" fmla="*/ 1238 h 63627"/>
                  <a:gd name="connsiteX1" fmla="*/ 10096 w 30099"/>
                  <a:gd name="connsiteY1" fmla="*/ 1238 h 63627"/>
                  <a:gd name="connsiteX2" fmla="*/ 10096 w 30099"/>
                  <a:gd name="connsiteY2" fmla="*/ 12478 h 63627"/>
                  <a:gd name="connsiteX3" fmla="*/ 27337 w 30099"/>
                  <a:gd name="connsiteY3" fmla="*/ 0 h 63627"/>
                  <a:gd name="connsiteX4" fmla="*/ 30099 w 30099"/>
                  <a:gd name="connsiteY4" fmla="*/ 95 h 63627"/>
                  <a:gd name="connsiteX5" fmla="*/ 30099 w 30099"/>
                  <a:gd name="connsiteY5" fmla="*/ 11144 h 63627"/>
                  <a:gd name="connsiteX6" fmla="*/ 27622 w 30099"/>
                  <a:gd name="connsiteY6" fmla="*/ 11049 h 63627"/>
                  <a:gd name="connsiteX7" fmla="*/ 10477 w 30099"/>
                  <a:gd name="connsiteY7" fmla="*/ 28956 h 63627"/>
                  <a:gd name="connsiteX8" fmla="*/ 10477 w 30099"/>
                  <a:gd name="connsiteY8" fmla="*/ 63627 h 63627"/>
                  <a:gd name="connsiteX9" fmla="*/ 0 w 30099"/>
                  <a:gd name="connsiteY9" fmla="*/ 63627 h 63627"/>
                  <a:gd name="connsiteX10" fmla="*/ 0 w 30099"/>
                  <a:gd name="connsiteY10" fmla="*/ 1333 h 63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099" h="63627">
                    <a:moveTo>
                      <a:pt x="0" y="1238"/>
                    </a:moveTo>
                    <a:lnTo>
                      <a:pt x="10096" y="1238"/>
                    </a:lnTo>
                    <a:lnTo>
                      <a:pt x="10096" y="12478"/>
                    </a:lnTo>
                    <a:cubicBezTo>
                      <a:pt x="13430" y="4000"/>
                      <a:pt x="19145" y="0"/>
                      <a:pt x="27337" y="0"/>
                    </a:cubicBezTo>
                    <a:cubicBezTo>
                      <a:pt x="28289" y="0"/>
                      <a:pt x="29146" y="0"/>
                      <a:pt x="30099" y="95"/>
                    </a:cubicBezTo>
                    <a:lnTo>
                      <a:pt x="30099" y="11144"/>
                    </a:lnTo>
                    <a:cubicBezTo>
                      <a:pt x="29242" y="11049"/>
                      <a:pt x="28384" y="11049"/>
                      <a:pt x="27622" y="11049"/>
                    </a:cubicBezTo>
                    <a:cubicBezTo>
                      <a:pt x="16478" y="11049"/>
                      <a:pt x="10477" y="17240"/>
                      <a:pt x="10477" y="28956"/>
                    </a:cubicBezTo>
                    <a:lnTo>
                      <a:pt x="10477" y="63627"/>
                    </a:lnTo>
                    <a:lnTo>
                      <a:pt x="0" y="63627"/>
                    </a:lnTo>
                    <a:lnTo>
                      <a:pt x="0" y="133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3F1E6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9" name="Forme libre : forme 28">
                <a:extLst>
                  <a:ext uri="{FF2B5EF4-FFF2-40B4-BE49-F238E27FC236}">
                    <a16:creationId xmlns:a16="http://schemas.microsoft.com/office/drawing/2014/main" id="{99719D72-76EC-4785-8C2E-AE7FDA708E9D}"/>
                  </a:ext>
                </a:extLst>
              </p:cNvPr>
              <p:cNvSpPr/>
              <p:nvPr/>
            </p:nvSpPr>
            <p:spPr>
              <a:xfrm>
                <a:off x="2146934" y="6409370"/>
                <a:ext cx="30956" cy="80486"/>
              </a:xfrm>
              <a:custGeom>
                <a:avLst/>
                <a:gdLst>
                  <a:gd name="connsiteX0" fmla="*/ 25241 w 30956"/>
                  <a:gd name="connsiteY0" fmla="*/ 70961 h 80486"/>
                  <a:gd name="connsiteX1" fmla="*/ 30861 w 30956"/>
                  <a:gd name="connsiteY1" fmla="*/ 70580 h 80486"/>
                  <a:gd name="connsiteX2" fmla="*/ 30861 w 30956"/>
                  <a:gd name="connsiteY2" fmla="*/ 79534 h 80486"/>
                  <a:gd name="connsiteX3" fmla="*/ 22574 w 30956"/>
                  <a:gd name="connsiteY3" fmla="*/ 80486 h 80486"/>
                  <a:gd name="connsiteX4" fmla="*/ 9239 w 30956"/>
                  <a:gd name="connsiteY4" fmla="*/ 67532 h 80486"/>
                  <a:gd name="connsiteX5" fmla="*/ 9239 w 30956"/>
                  <a:gd name="connsiteY5" fmla="*/ 25718 h 80486"/>
                  <a:gd name="connsiteX6" fmla="*/ 0 w 30956"/>
                  <a:gd name="connsiteY6" fmla="*/ 25718 h 80486"/>
                  <a:gd name="connsiteX7" fmla="*/ 0 w 30956"/>
                  <a:gd name="connsiteY7" fmla="*/ 17431 h 80486"/>
                  <a:gd name="connsiteX8" fmla="*/ 9239 w 30956"/>
                  <a:gd name="connsiteY8" fmla="*/ 17431 h 80486"/>
                  <a:gd name="connsiteX9" fmla="*/ 9239 w 30956"/>
                  <a:gd name="connsiteY9" fmla="*/ 0 h 80486"/>
                  <a:gd name="connsiteX10" fmla="*/ 19717 w 30956"/>
                  <a:gd name="connsiteY10" fmla="*/ 0 h 80486"/>
                  <a:gd name="connsiteX11" fmla="*/ 19717 w 30956"/>
                  <a:gd name="connsiteY11" fmla="*/ 17431 h 80486"/>
                  <a:gd name="connsiteX12" fmla="*/ 30956 w 30956"/>
                  <a:gd name="connsiteY12" fmla="*/ 17431 h 80486"/>
                  <a:gd name="connsiteX13" fmla="*/ 30956 w 30956"/>
                  <a:gd name="connsiteY13" fmla="*/ 25718 h 80486"/>
                  <a:gd name="connsiteX14" fmla="*/ 19717 w 30956"/>
                  <a:gd name="connsiteY14" fmla="*/ 25718 h 80486"/>
                  <a:gd name="connsiteX15" fmla="*/ 19717 w 30956"/>
                  <a:gd name="connsiteY15" fmla="*/ 63913 h 80486"/>
                  <a:gd name="connsiteX16" fmla="*/ 25337 w 30956"/>
                  <a:gd name="connsiteY16" fmla="*/ 70961 h 80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956" h="80486">
                    <a:moveTo>
                      <a:pt x="25241" y="70961"/>
                    </a:moveTo>
                    <a:cubicBezTo>
                      <a:pt x="26384" y="70961"/>
                      <a:pt x="28194" y="70866"/>
                      <a:pt x="30861" y="70580"/>
                    </a:cubicBezTo>
                    <a:lnTo>
                      <a:pt x="30861" y="79534"/>
                    </a:lnTo>
                    <a:cubicBezTo>
                      <a:pt x="27623" y="80105"/>
                      <a:pt x="24765" y="80486"/>
                      <a:pt x="22574" y="80486"/>
                    </a:cubicBezTo>
                    <a:cubicBezTo>
                      <a:pt x="12573" y="80486"/>
                      <a:pt x="9239" y="77057"/>
                      <a:pt x="9239" y="67532"/>
                    </a:cubicBezTo>
                    <a:lnTo>
                      <a:pt x="9239" y="25718"/>
                    </a:lnTo>
                    <a:lnTo>
                      <a:pt x="0" y="25718"/>
                    </a:lnTo>
                    <a:lnTo>
                      <a:pt x="0" y="17431"/>
                    </a:lnTo>
                    <a:lnTo>
                      <a:pt x="9239" y="17431"/>
                    </a:lnTo>
                    <a:lnTo>
                      <a:pt x="9239" y="0"/>
                    </a:lnTo>
                    <a:lnTo>
                      <a:pt x="19717" y="0"/>
                    </a:lnTo>
                    <a:lnTo>
                      <a:pt x="19717" y="17431"/>
                    </a:lnTo>
                    <a:lnTo>
                      <a:pt x="30956" y="17431"/>
                    </a:lnTo>
                    <a:lnTo>
                      <a:pt x="30956" y="25718"/>
                    </a:lnTo>
                    <a:lnTo>
                      <a:pt x="19717" y="25718"/>
                    </a:lnTo>
                    <a:lnTo>
                      <a:pt x="19717" y="63913"/>
                    </a:lnTo>
                    <a:cubicBezTo>
                      <a:pt x="19717" y="69056"/>
                      <a:pt x="20669" y="70961"/>
                      <a:pt x="25337" y="7096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3F1E6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30" name="Forme libre : forme 29">
                <a:extLst>
                  <a:ext uri="{FF2B5EF4-FFF2-40B4-BE49-F238E27FC236}">
                    <a16:creationId xmlns:a16="http://schemas.microsoft.com/office/drawing/2014/main" id="{DC03D331-1012-443A-8DA1-A5B44CCE0C95}"/>
                  </a:ext>
                </a:extLst>
              </p:cNvPr>
              <p:cNvSpPr/>
              <p:nvPr/>
            </p:nvSpPr>
            <p:spPr>
              <a:xfrm>
                <a:off x="2186368" y="6424705"/>
                <a:ext cx="56102" cy="66293"/>
              </a:xfrm>
              <a:custGeom>
                <a:avLst/>
                <a:gdLst>
                  <a:gd name="connsiteX0" fmla="*/ 55245 w 56102"/>
                  <a:gd name="connsiteY0" fmla="*/ 44196 h 66293"/>
                  <a:gd name="connsiteX1" fmla="*/ 28004 w 56102"/>
                  <a:gd name="connsiteY1" fmla="*/ 66294 h 66293"/>
                  <a:gd name="connsiteX2" fmla="*/ 0 w 56102"/>
                  <a:gd name="connsiteY2" fmla="*/ 33814 h 66293"/>
                  <a:gd name="connsiteX3" fmla="*/ 28004 w 56102"/>
                  <a:gd name="connsiteY3" fmla="*/ 0 h 66293"/>
                  <a:gd name="connsiteX4" fmla="*/ 56102 w 56102"/>
                  <a:gd name="connsiteY4" fmla="*/ 31528 h 66293"/>
                  <a:gd name="connsiteX5" fmla="*/ 56007 w 56102"/>
                  <a:gd name="connsiteY5" fmla="*/ 36195 h 66293"/>
                  <a:gd name="connsiteX6" fmla="*/ 10954 w 56102"/>
                  <a:gd name="connsiteY6" fmla="*/ 36195 h 66293"/>
                  <a:gd name="connsiteX7" fmla="*/ 28956 w 56102"/>
                  <a:gd name="connsiteY7" fmla="*/ 56769 h 66293"/>
                  <a:gd name="connsiteX8" fmla="*/ 44863 w 56102"/>
                  <a:gd name="connsiteY8" fmla="*/ 44196 h 66293"/>
                  <a:gd name="connsiteX9" fmla="*/ 55245 w 56102"/>
                  <a:gd name="connsiteY9" fmla="*/ 44196 h 66293"/>
                  <a:gd name="connsiteX10" fmla="*/ 45149 w 56102"/>
                  <a:gd name="connsiteY10" fmla="*/ 27527 h 66293"/>
                  <a:gd name="connsiteX11" fmla="*/ 28385 w 56102"/>
                  <a:gd name="connsiteY11" fmla="*/ 9334 h 66293"/>
                  <a:gd name="connsiteX12" fmla="*/ 10954 w 56102"/>
                  <a:gd name="connsiteY12" fmla="*/ 27527 h 66293"/>
                  <a:gd name="connsiteX13" fmla="*/ 45149 w 56102"/>
                  <a:gd name="connsiteY13" fmla="*/ 27527 h 66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6102" h="66293">
                    <a:moveTo>
                      <a:pt x="55245" y="44196"/>
                    </a:moveTo>
                    <a:cubicBezTo>
                      <a:pt x="52959" y="58007"/>
                      <a:pt x="42577" y="66294"/>
                      <a:pt x="28004" y="66294"/>
                    </a:cubicBezTo>
                    <a:cubicBezTo>
                      <a:pt x="10858" y="66294"/>
                      <a:pt x="0" y="54007"/>
                      <a:pt x="0" y="33814"/>
                    </a:cubicBezTo>
                    <a:cubicBezTo>
                      <a:pt x="0" y="12287"/>
                      <a:pt x="10858" y="0"/>
                      <a:pt x="28004" y="0"/>
                    </a:cubicBezTo>
                    <a:cubicBezTo>
                      <a:pt x="45149" y="0"/>
                      <a:pt x="56102" y="11335"/>
                      <a:pt x="56102" y="31528"/>
                    </a:cubicBezTo>
                    <a:cubicBezTo>
                      <a:pt x="56102" y="33052"/>
                      <a:pt x="56102" y="34671"/>
                      <a:pt x="56007" y="36195"/>
                    </a:cubicBezTo>
                    <a:lnTo>
                      <a:pt x="10954" y="36195"/>
                    </a:lnTo>
                    <a:cubicBezTo>
                      <a:pt x="11144" y="49435"/>
                      <a:pt x="17907" y="56769"/>
                      <a:pt x="28956" y="56769"/>
                    </a:cubicBezTo>
                    <a:cubicBezTo>
                      <a:pt x="37529" y="56769"/>
                      <a:pt x="43244" y="52292"/>
                      <a:pt x="44863" y="44196"/>
                    </a:cubicBezTo>
                    <a:lnTo>
                      <a:pt x="55245" y="44196"/>
                    </a:lnTo>
                    <a:close/>
                    <a:moveTo>
                      <a:pt x="45149" y="27527"/>
                    </a:moveTo>
                    <a:cubicBezTo>
                      <a:pt x="45053" y="15716"/>
                      <a:pt x="38957" y="9334"/>
                      <a:pt x="28385" y="9334"/>
                    </a:cubicBezTo>
                    <a:cubicBezTo>
                      <a:pt x="17812" y="9334"/>
                      <a:pt x="11906" y="15621"/>
                      <a:pt x="10954" y="27527"/>
                    </a:cubicBezTo>
                    <a:lnTo>
                      <a:pt x="45149" y="2752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3F1E6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31" name="Forme libre : forme 30">
                <a:extLst>
                  <a:ext uri="{FF2B5EF4-FFF2-40B4-BE49-F238E27FC236}">
                    <a16:creationId xmlns:a16="http://schemas.microsoft.com/office/drawing/2014/main" id="{9B381E63-EB4C-421F-B163-902BF40C375F}"/>
                  </a:ext>
                </a:extLst>
              </p:cNvPr>
              <p:cNvSpPr/>
              <p:nvPr/>
            </p:nvSpPr>
            <p:spPr>
              <a:xfrm>
                <a:off x="2255996" y="6425182"/>
                <a:ext cx="86391" cy="63912"/>
              </a:xfrm>
              <a:custGeom>
                <a:avLst/>
                <a:gdLst>
                  <a:gd name="connsiteX0" fmla="*/ 75914 w 86391"/>
                  <a:gd name="connsiteY0" fmla="*/ 25527 h 63912"/>
                  <a:gd name="connsiteX1" fmla="*/ 64484 w 86391"/>
                  <a:gd name="connsiteY1" fmla="*/ 9239 h 63912"/>
                  <a:gd name="connsiteX2" fmla="*/ 48482 w 86391"/>
                  <a:gd name="connsiteY2" fmla="*/ 27146 h 63912"/>
                  <a:gd name="connsiteX3" fmla="*/ 48482 w 86391"/>
                  <a:gd name="connsiteY3" fmla="*/ 63913 h 63912"/>
                  <a:gd name="connsiteX4" fmla="*/ 37910 w 86391"/>
                  <a:gd name="connsiteY4" fmla="*/ 63913 h 63912"/>
                  <a:gd name="connsiteX5" fmla="*/ 37910 w 86391"/>
                  <a:gd name="connsiteY5" fmla="*/ 25527 h 63912"/>
                  <a:gd name="connsiteX6" fmla="*/ 26479 w 86391"/>
                  <a:gd name="connsiteY6" fmla="*/ 9239 h 63912"/>
                  <a:gd name="connsiteX7" fmla="*/ 10478 w 86391"/>
                  <a:gd name="connsiteY7" fmla="*/ 27146 h 63912"/>
                  <a:gd name="connsiteX8" fmla="*/ 10478 w 86391"/>
                  <a:gd name="connsiteY8" fmla="*/ 63913 h 63912"/>
                  <a:gd name="connsiteX9" fmla="*/ 0 w 86391"/>
                  <a:gd name="connsiteY9" fmla="*/ 63913 h 63912"/>
                  <a:gd name="connsiteX10" fmla="*/ 0 w 86391"/>
                  <a:gd name="connsiteY10" fmla="*/ 1619 h 63912"/>
                  <a:gd name="connsiteX11" fmla="*/ 10001 w 86391"/>
                  <a:gd name="connsiteY11" fmla="*/ 1619 h 63912"/>
                  <a:gd name="connsiteX12" fmla="*/ 10001 w 86391"/>
                  <a:gd name="connsiteY12" fmla="*/ 10382 h 63912"/>
                  <a:gd name="connsiteX13" fmla="*/ 29432 w 86391"/>
                  <a:gd name="connsiteY13" fmla="*/ 0 h 63912"/>
                  <a:gd name="connsiteX14" fmla="*/ 46482 w 86391"/>
                  <a:gd name="connsiteY14" fmla="*/ 9811 h 63912"/>
                  <a:gd name="connsiteX15" fmla="*/ 66485 w 86391"/>
                  <a:gd name="connsiteY15" fmla="*/ 0 h 63912"/>
                  <a:gd name="connsiteX16" fmla="*/ 83915 w 86391"/>
                  <a:gd name="connsiteY16" fmla="*/ 8477 h 63912"/>
                  <a:gd name="connsiteX17" fmla="*/ 86392 w 86391"/>
                  <a:gd name="connsiteY17" fmla="*/ 24670 h 63912"/>
                  <a:gd name="connsiteX18" fmla="*/ 86392 w 86391"/>
                  <a:gd name="connsiteY18" fmla="*/ 63818 h 63912"/>
                  <a:gd name="connsiteX19" fmla="*/ 75914 w 86391"/>
                  <a:gd name="connsiteY19" fmla="*/ 63818 h 63912"/>
                  <a:gd name="connsiteX20" fmla="*/ 75914 w 86391"/>
                  <a:gd name="connsiteY20" fmla="*/ 25432 h 63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6391" h="63912">
                    <a:moveTo>
                      <a:pt x="75914" y="25527"/>
                    </a:moveTo>
                    <a:cubicBezTo>
                      <a:pt x="75914" y="14478"/>
                      <a:pt x="73914" y="9239"/>
                      <a:pt x="64484" y="9239"/>
                    </a:cubicBezTo>
                    <a:cubicBezTo>
                      <a:pt x="54483" y="9239"/>
                      <a:pt x="48482" y="15716"/>
                      <a:pt x="48482" y="27146"/>
                    </a:cubicBezTo>
                    <a:lnTo>
                      <a:pt x="48482" y="63913"/>
                    </a:lnTo>
                    <a:lnTo>
                      <a:pt x="37910" y="63913"/>
                    </a:lnTo>
                    <a:lnTo>
                      <a:pt x="37910" y="25527"/>
                    </a:lnTo>
                    <a:cubicBezTo>
                      <a:pt x="37910" y="14478"/>
                      <a:pt x="35909" y="9239"/>
                      <a:pt x="26479" y="9239"/>
                    </a:cubicBezTo>
                    <a:cubicBezTo>
                      <a:pt x="16574" y="9239"/>
                      <a:pt x="10478" y="15811"/>
                      <a:pt x="10478" y="27146"/>
                    </a:cubicBezTo>
                    <a:lnTo>
                      <a:pt x="10478" y="63913"/>
                    </a:lnTo>
                    <a:lnTo>
                      <a:pt x="0" y="63913"/>
                    </a:lnTo>
                    <a:lnTo>
                      <a:pt x="0" y="1619"/>
                    </a:lnTo>
                    <a:lnTo>
                      <a:pt x="10001" y="1619"/>
                    </a:lnTo>
                    <a:lnTo>
                      <a:pt x="10001" y="10382"/>
                    </a:lnTo>
                    <a:cubicBezTo>
                      <a:pt x="14669" y="3334"/>
                      <a:pt x="20860" y="0"/>
                      <a:pt x="29432" y="0"/>
                    </a:cubicBezTo>
                    <a:cubicBezTo>
                      <a:pt x="37338" y="0"/>
                      <a:pt x="42577" y="3143"/>
                      <a:pt x="46482" y="9811"/>
                    </a:cubicBezTo>
                    <a:cubicBezTo>
                      <a:pt x="51816" y="3143"/>
                      <a:pt x="58007" y="0"/>
                      <a:pt x="66485" y="0"/>
                    </a:cubicBezTo>
                    <a:cubicBezTo>
                      <a:pt x="74962" y="0"/>
                      <a:pt x="80772" y="3143"/>
                      <a:pt x="83915" y="8477"/>
                    </a:cubicBezTo>
                    <a:cubicBezTo>
                      <a:pt x="86297" y="12764"/>
                      <a:pt x="86392" y="18002"/>
                      <a:pt x="86392" y="24670"/>
                    </a:cubicBezTo>
                    <a:lnTo>
                      <a:pt x="86392" y="63818"/>
                    </a:lnTo>
                    <a:lnTo>
                      <a:pt x="75914" y="63818"/>
                    </a:lnTo>
                    <a:lnTo>
                      <a:pt x="75914" y="254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3F1E6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32" name="Forme libre : forme 31">
                <a:extLst>
                  <a:ext uri="{FF2B5EF4-FFF2-40B4-BE49-F238E27FC236}">
                    <a16:creationId xmlns:a16="http://schemas.microsoft.com/office/drawing/2014/main" id="{E420DA73-A5F9-4A6E-86AB-CE5A9D4030AA}"/>
                  </a:ext>
                </a:extLst>
              </p:cNvPr>
              <p:cNvSpPr/>
              <p:nvPr/>
            </p:nvSpPr>
            <p:spPr>
              <a:xfrm>
                <a:off x="2356770" y="6424705"/>
                <a:ext cx="56102" cy="66293"/>
              </a:xfrm>
              <a:custGeom>
                <a:avLst/>
                <a:gdLst>
                  <a:gd name="connsiteX0" fmla="*/ 55245 w 56102"/>
                  <a:gd name="connsiteY0" fmla="*/ 44196 h 66293"/>
                  <a:gd name="connsiteX1" fmla="*/ 28004 w 56102"/>
                  <a:gd name="connsiteY1" fmla="*/ 66294 h 66293"/>
                  <a:gd name="connsiteX2" fmla="*/ 0 w 56102"/>
                  <a:gd name="connsiteY2" fmla="*/ 33814 h 66293"/>
                  <a:gd name="connsiteX3" fmla="*/ 28004 w 56102"/>
                  <a:gd name="connsiteY3" fmla="*/ 0 h 66293"/>
                  <a:gd name="connsiteX4" fmla="*/ 56102 w 56102"/>
                  <a:gd name="connsiteY4" fmla="*/ 31528 h 66293"/>
                  <a:gd name="connsiteX5" fmla="*/ 56007 w 56102"/>
                  <a:gd name="connsiteY5" fmla="*/ 36195 h 66293"/>
                  <a:gd name="connsiteX6" fmla="*/ 10954 w 56102"/>
                  <a:gd name="connsiteY6" fmla="*/ 36195 h 66293"/>
                  <a:gd name="connsiteX7" fmla="*/ 28956 w 56102"/>
                  <a:gd name="connsiteY7" fmla="*/ 56769 h 66293"/>
                  <a:gd name="connsiteX8" fmla="*/ 44863 w 56102"/>
                  <a:gd name="connsiteY8" fmla="*/ 44196 h 66293"/>
                  <a:gd name="connsiteX9" fmla="*/ 55245 w 56102"/>
                  <a:gd name="connsiteY9" fmla="*/ 44196 h 66293"/>
                  <a:gd name="connsiteX10" fmla="*/ 45149 w 56102"/>
                  <a:gd name="connsiteY10" fmla="*/ 27527 h 66293"/>
                  <a:gd name="connsiteX11" fmla="*/ 28385 w 56102"/>
                  <a:gd name="connsiteY11" fmla="*/ 9334 h 66293"/>
                  <a:gd name="connsiteX12" fmla="*/ 10954 w 56102"/>
                  <a:gd name="connsiteY12" fmla="*/ 27527 h 66293"/>
                  <a:gd name="connsiteX13" fmla="*/ 45149 w 56102"/>
                  <a:gd name="connsiteY13" fmla="*/ 27527 h 66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6102" h="66293">
                    <a:moveTo>
                      <a:pt x="55245" y="44196"/>
                    </a:moveTo>
                    <a:cubicBezTo>
                      <a:pt x="52959" y="58007"/>
                      <a:pt x="42577" y="66294"/>
                      <a:pt x="28004" y="66294"/>
                    </a:cubicBezTo>
                    <a:cubicBezTo>
                      <a:pt x="10858" y="66294"/>
                      <a:pt x="0" y="54007"/>
                      <a:pt x="0" y="33814"/>
                    </a:cubicBezTo>
                    <a:cubicBezTo>
                      <a:pt x="0" y="12287"/>
                      <a:pt x="10858" y="0"/>
                      <a:pt x="28004" y="0"/>
                    </a:cubicBezTo>
                    <a:cubicBezTo>
                      <a:pt x="45149" y="0"/>
                      <a:pt x="56102" y="11335"/>
                      <a:pt x="56102" y="31528"/>
                    </a:cubicBezTo>
                    <a:cubicBezTo>
                      <a:pt x="56102" y="33052"/>
                      <a:pt x="56102" y="34671"/>
                      <a:pt x="56007" y="36195"/>
                    </a:cubicBezTo>
                    <a:lnTo>
                      <a:pt x="10954" y="36195"/>
                    </a:lnTo>
                    <a:cubicBezTo>
                      <a:pt x="11240" y="49435"/>
                      <a:pt x="17907" y="56769"/>
                      <a:pt x="28956" y="56769"/>
                    </a:cubicBezTo>
                    <a:cubicBezTo>
                      <a:pt x="37529" y="56769"/>
                      <a:pt x="43244" y="52292"/>
                      <a:pt x="44863" y="44196"/>
                    </a:cubicBezTo>
                    <a:lnTo>
                      <a:pt x="55245" y="44196"/>
                    </a:lnTo>
                    <a:close/>
                    <a:moveTo>
                      <a:pt x="45149" y="27527"/>
                    </a:moveTo>
                    <a:cubicBezTo>
                      <a:pt x="45053" y="15716"/>
                      <a:pt x="38957" y="9334"/>
                      <a:pt x="28385" y="9334"/>
                    </a:cubicBezTo>
                    <a:cubicBezTo>
                      <a:pt x="17812" y="9334"/>
                      <a:pt x="11906" y="15621"/>
                      <a:pt x="10954" y="27527"/>
                    </a:cubicBezTo>
                    <a:lnTo>
                      <a:pt x="45149" y="2752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3F1E6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33" name="Forme libre : forme 32">
                <a:extLst>
                  <a:ext uri="{FF2B5EF4-FFF2-40B4-BE49-F238E27FC236}">
                    <a16:creationId xmlns:a16="http://schemas.microsoft.com/office/drawing/2014/main" id="{25E42188-AF1A-4558-87CB-07BDEC15D757}"/>
                  </a:ext>
                </a:extLst>
              </p:cNvPr>
              <p:cNvSpPr/>
              <p:nvPr/>
            </p:nvSpPr>
            <p:spPr>
              <a:xfrm>
                <a:off x="2426493" y="6425277"/>
                <a:ext cx="52006" cy="63912"/>
              </a:xfrm>
              <a:custGeom>
                <a:avLst/>
                <a:gdLst>
                  <a:gd name="connsiteX0" fmla="*/ 41434 w 52006"/>
                  <a:gd name="connsiteY0" fmla="*/ 25432 h 63912"/>
                  <a:gd name="connsiteX1" fmla="*/ 28956 w 52006"/>
                  <a:gd name="connsiteY1" fmla="*/ 9239 h 63912"/>
                  <a:gd name="connsiteX2" fmla="*/ 10477 w 52006"/>
                  <a:gd name="connsiteY2" fmla="*/ 28289 h 63912"/>
                  <a:gd name="connsiteX3" fmla="*/ 10477 w 52006"/>
                  <a:gd name="connsiteY3" fmla="*/ 63818 h 63912"/>
                  <a:gd name="connsiteX4" fmla="*/ 0 w 52006"/>
                  <a:gd name="connsiteY4" fmla="*/ 63818 h 63912"/>
                  <a:gd name="connsiteX5" fmla="*/ 0 w 52006"/>
                  <a:gd name="connsiteY5" fmla="*/ 1524 h 63912"/>
                  <a:gd name="connsiteX6" fmla="*/ 10001 w 52006"/>
                  <a:gd name="connsiteY6" fmla="*/ 1524 h 63912"/>
                  <a:gd name="connsiteX7" fmla="*/ 10001 w 52006"/>
                  <a:gd name="connsiteY7" fmla="*/ 10573 h 63912"/>
                  <a:gd name="connsiteX8" fmla="*/ 30004 w 52006"/>
                  <a:gd name="connsiteY8" fmla="*/ 0 h 63912"/>
                  <a:gd name="connsiteX9" fmla="*/ 49244 w 52006"/>
                  <a:gd name="connsiteY9" fmla="*/ 8477 h 63912"/>
                  <a:gd name="connsiteX10" fmla="*/ 52006 w 52006"/>
                  <a:gd name="connsiteY10" fmla="*/ 23527 h 63912"/>
                  <a:gd name="connsiteX11" fmla="*/ 52006 w 52006"/>
                  <a:gd name="connsiteY11" fmla="*/ 63913 h 63912"/>
                  <a:gd name="connsiteX12" fmla="*/ 41434 w 52006"/>
                  <a:gd name="connsiteY12" fmla="*/ 63913 h 63912"/>
                  <a:gd name="connsiteX13" fmla="*/ 41434 w 52006"/>
                  <a:gd name="connsiteY13" fmla="*/ 25527 h 63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2006" h="63912">
                    <a:moveTo>
                      <a:pt x="41434" y="25432"/>
                    </a:moveTo>
                    <a:cubicBezTo>
                      <a:pt x="41434" y="14383"/>
                      <a:pt x="38957" y="9239"/>
                      <a:pt x="28956" y="9239"/>
                    </a:cubicBezTo>
                    <a:cubicBezTo>
                      <a:pt x="17431" y="9239"/>
                      <a:pt x="10477" y="16002"/>
                      <a:pt x="10477" y="28289"/>
                    </a:cubicBezTo>
                    <a:lnTo>
                      <a:pt x="10477" y="63818"/>
                    </a:lnTo>
                    <a:lnTo>
                      <a:pt x="0" y="63818"/>
                    </a:lnTo>
                    <a:lnTo>
                      <a:pt x="0" y="1524"/>
                    </a:lnTo>
                    <a:lnTo>
                      <a:pt x="10001" y="1524"/>
                    </a:lnTo>
                    <a:lnTo>
                      <a:pt x="10001" y="10573"/>
                    </a:lnTo>
                    <a:cubicBezTo>
                      <a:pt x="14764" y="3429"/>
                      <a:pt x="21336" y="0"/>
                      <a:pt x="30004" y="0"/>
                    </a:cubicBezTo>
                    <a:cubicBezTo>
                      <a:pt x="39433" y="0"/>
                      <a:pt x="45815" y="2858"/>
                      <a:pt x="49244" y="8477"/>
                    </a:cubicBezTo>
                    <a:cubicBezTo>
                      <a:pt x="51911" y="12478"/>
                      <a:pt x="52006" y="17431"/>
                      <a:pt x="52006" y="23527"/>
                    </a:cubicBezTo>
                    <a:lnTo>
                      <a:pt x="52006" y="63913"/>
                    </a:lnTo>
                    <a:lnTo>
                      <a:pt x="41434" y="63913"/>
                    </a:lnTo>
                    <a:lnTo>
                      <a:pt x="41434" y="2552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3F1E6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34" name="Forme libre : forme 33">
                <a:extLst>
                  <a:ext uri="{FF2B5EF4-FFF2-40B4-BE49-F238E27FC236}">
                    <a16:creationId xmlns:a16="http://schemas.microsoft.com/office/drawing/2014/main" id="{D9DF7E76-DF88-4E38-96EE-B078145B4682}"/>
                  </a:ext>
                </a:extLst>
              </p:cNvPr>
              <p:cNvSpPr/>
              <p:nvPr/>
            </p:nvSpPr>
            <p:spPr>
              <a:xfrm>
                <a:off x="2488310" y="6409370"/>
                <a:ext cx="30956" cy="80486"/>
              </a:xfrm>
              <a:custGeom>
                <a:avLst/>
                <a:gdLst>
                  <a:gd name="connsiteX0" fmla="*/ 25337 w 30956"/>
                  <a:gd name="connsiteY0" fmla="*/ 70961 h 80486"/>
                  <a:gd name="connsiteX1" fmla="*/ 30956 w 30956"/>
                  <a:gd name="connsiteY1" fmla="*/ 70580 h 80486"/>
                  <a:gd name="connsiteX2" fmla="*/ 30956 w 30956"/>
                  <a:gd name="connsiteY2" fmla="*/ 79534 h 80486"/>
                  <a:gd name="connsiteX3" fmla="*/ 22574 w 30956"/>
                  <a:gd name="connsiteY3" fmla="*/ 80486 h 80486"/>
                  <a:gd name="connsiteX4" fmla="*/ 9239 w 30956"/>
                  <a:gd name="connsiteY4" fmla="*/ 67532 h 80486"/>
                  <a:gd name="connsiteX5" fmla="*/ 9239 w 30956"/>
                  <a:gd name="connsiteY5" fmla="*/ 25718 h 80486"/>
                  <a:gd name="connsiteX6" fmla="*/ 0 w 30956"/>
                  <a:gd name="connsiteY6" fmla="*/ 25718 h 80486"/>
                  <a:gd name="connsiteX7" fmla="*/ 0 w 30956"/>
                  <a:gd name="connsiteY7" fmla="*/ 17431 h 80486"/>
                  <a:gd name="connsiteX8" fmla="*/ 9239 w 30956"/>
                  <a:gd name="connsiteY8" fmla="*/ 17431 h 80486"/>
                  <a:gd name="connsiteX9" fmla="*/ 9239 w 30956"/>
                  <a:gd name="connsiteY9" fmla="*/ 0 h 80486"/>
                  <a:gd name="connsiteX10" fmla="*/ 19717 w 30956"/>
                  <a:gd name="connsiteY10" fmla="*/ 0 h 80486"/>
                  <a:gd name="connsiteX11" fmla="*/ 19717 w 30956"/>
                  <a:gd name="connsiteY11" fmla="*/ 17431 h 80486"/>
                  <a:gd name="connsiteX12" fmla="*/ 30956 w 30956"/>
                  <a:gd name="connsiteY12" fmla="*/ 17431 h 80486"/>
                  <a:gd name="connsiteX13" fmla="*/ 30956 w 30956"/>
                  <a:gd name="connsiteY13" fmla="*/ 25718 h 80486"/>
                  <a:gd name="connsiteX14" fmla="*/ 19717 w 30956"/>
                  <a:gd name="connsiteY14" fmla="*/ 25718 h 80486"/>
                  <a:gd name="connsiteX15" fmla="*/ 19717 w 30956"/>
                  <a:gd name="connsiteY15" fmla="*/ 63913 h 80486"/>
                  <a:gd name="connsiteX16" fmla="*/ 25337 w 30956"/>
                  <a:gd name="connsiteY16" fmla="*/ 70961 h 80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956" h="80486">
                    <a:moveTo>
                      <a:pt x="25337" y="70961"/>
                    </a:moveTo>
                    <a:cubicBezTo>
                      <a:pt x="26480" y="70961"/>
                      <a:pt x="28289" y="70866"/>
                      <a:pt x="30956" y="70580"/>
                    </a:cubicBezTo>
                    <a:lnTo>
                      <a:pt x="30956" y="79534"/>
                    </a:lnTo>
                    <a:cubicBezTo>
                      <a:pt x="27718" y="80105"/>
                      <a:pt x="24860" y="80486"/>
                      <a:pt x="22574" y="80486"/>
                    </a:cubicBezTo>
                    <a:cubicBezTo>
                      <a:pt x="12573" y="80486"/>
                      <a:pt x="9239" y="77057"/>
                      <a:pt x="9239" y="67532"/>
                    </a:cubicBezTo>
                    <a:lnTo>
                      <a:pt x="9239" y="25718"/>
                    </a:lnTo>
                    <a:lnTo>
                      <a:pt x="0" y="25718"/>
                    </a:lnTo>
                    <a:lnTo>
                      <a:pt x="0" y="17431"/>
                    </a:lnTo>
                    <a:lnTo>
                      <a:pt x="9239" y="17431"/>
                    </a:lnTo>
                    <a:lnTo>
                      <a:pt x="9239" y="0"/>
                    </a:lnTo>
                    <a:lnTo>
                      <a:pt x="19717" y="0"/>
                    </a:lnTo>
                    <a:lnTo>
                      <a:pt x="19717" y="17431"/>
                    </a:lnTo>
                    <a:lnTo>
                      <a:pt x="30956" y="17431"/>
                    </a:lnTo>
                    <a:lnTo>
                      <a:pt x="30956" y="25718"/>
                    </a:lnTo>
                    <a:lnTo>
                      <a:pt x="19717" y="25718"/>
                    </a:lnTo>
                    <a:lnTo>
                      <a:pt x="19717" y="63913"/>
                    </a:lnTo>
                    <a:cubicBezTo>
                      <a:pt x="19717" y="69056"/>
                      <a:pt x="20669" y="70961"/>
                      <a:pt x="25337" y="7096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3F1E6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35" name="Forme libre : forme 34">
                <a:extLst>
                  <a:ext uri="{FF2B5EF4-FFF2-40B4-BE49-F238E27FC236}">
                    <a16:creationId xmlns:a16="http://schemas.microsoft.com/office/drawing/2014/main" id="{DED29E35-39C9-409C-9F99-DE7EF4D7D9B3}"/>
                  </a:ext>
                </a:extLst>
              </p:cNvPr>
              <p:cNvSpPr/>
              <p:nvPr/>
            </p:nvSpPr>
            <p:spPr>
              <a:xfrm>
                <a:off x="1523809" y="6061041"/>
                <a:ext cx="4476" cy="497967"/>
              </a:xfrm>
              <a:custGeom>
                <a:avLst/>
                <a:gdLst>
                  <a:gd name="connsiteX0" fmla="*/ 0 w 4476"/>
                  <a:gd name="connsiteY0" fmla="*/ 0 h 497967"/>
                  <a:gd name="connsiteX1" fmla="*/ 4477 w 4476"/>
                  <a:gd name="connsiteY1" fmla="*/ 0 h 497967"/>
                  <a:gd name="connsiteX2" fmla="*/ 4477 w 4476"/>
                  <a:gd name="connsiteY2" fmla="*/ 497967 h 497967"/>
                  <a:gd name="connsiteX3" fmla="*/ 0 w 4476"/>
                  <a:gd name="connsiteY3" fmla="*/ 497967 h 497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76" h="497967">
                    <a:moveTo>
                      <a:pt x="0" y="0"/>
                    </a:moveTo>
                    <a:lnTo>
                      <a:pt x="4477" y="0"/>
                    </a:lnTo>
                    <a:lnTo>
                      <a:pt x="4477" y="497967"/>
                    </a:lnTo>
                    <a:lnTo>
                      <a:pt x="0" y="4979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3F1E6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sp>
          <p:nvSpPr>
            <p:cNvPr id="11" name="Forme libre : forme 10">
              <a:extLst>
                <a:ext uri="{FF2B5EF4-FFF2-40B4-BE49-F238E27FC236}">
                  <a16:creationId xmlns:a16="http://schemas.microsoft.com/office/drawing/2014/main" id="{3131E405-1CA0-4E9D-8FC7-9ED21AE02D99}"/>
                </a:ext>
              </a:extLst>
            </p:cNvPr>
            <p:cNvSpPr/>
            <p:nvPr/>
          </p:nvSpPr>
          <p:spPr>
            <a:xfrm>
              <a:off x="1003649" y="6090092"/>
              <a:ext cx="404526" cy="469772"/>
            </a:xfrm>
            <a:custGeom>
              <a:avLst/>
              <a:gdLst>
                <a:gd name="connsiteX0" fmla="*/ 288227 w 404526"/>
                <a:gd name="connsiteY0" fmla="*/ 0 h 469772"/>
                <a:gd name="connsiteX1" fmla="*/ 250698 w 404526"/>
                <a:gd name="connsiteY1" fmla="*/ 0 h 469772"/>
                <a:gd name="connsiteX2" fmla="*/ 226981 w 404526"/>
                <a:gd name="connsiteY2" fmla="*/ 22860 h 469772"/>
                <a:gd name="connsiteX3" fmla="*/ 122015 w 404526"/>
                <a:gd name="connsiteY3" fmla="*/ 290417 h 469772"/>
                <a:gd name="connsiteX4" fmla="*/ 1905 w 404526"/>
                <a:gd name="connsiteY4" fmla="*/ 421767 h 469772"/>
                <a:gd name="connsiteX5" fmla="*/ 0 w 404526"/>
                <a:gd name="connsiteY5" fmla="*/ 421672 h 469772"/>
                <a:gd name="connsiteX6" fmla="*/ 149066 w 404526"/>
                <a:gd name="connsiteY6" fmla="*/ 469773 h 469772"/>
                <a:gd name="connsiteX7" fmla="*/ 404527 w 404526"/>
                <a:gd name="connsiteY7" fmla="*/ 214217 h 469772"/>
                <a:gd name="connsiteX8" fmla="*/ 288227 w 404526"/>
                <a:gd name="connsiteY8" fmla="*/ 0 h 469772"/>
                <a:gd name="connsiteX9" fmla="*/ 332327 w 404526"/>
                <a:gd name="connsiteY9" fmla="*/ 141542 h 469772"/>
                <a:gd name="connsiteX10" fmla="*/ 315468 w 404526"/>
                <a:gd name="connsiteY10" fmla="*/ 162306 h 469772"/>
                <a:gd name="connsiteX11" fmla="*/ 297180 w 404526"/>
                <a:gd name="connsiteY11" fmla="*/ 178689 h 469772"/>
                <a:gd name="connsiteX12" fmla="*/ 282607 w 404526"/>
                <a:gd name="connsiteY12" fmla="*/ 188119 h 469772"/>
                <a:gd name="connsiteX13" fmla="*/ 266891 w 404526"/>
                <a:gd name="connsiteY13" fmla="*/ 184880 h 469772"/>
                <a:gd name="connsiteX14" fmla="*/ 277273 w 404526"/>
                <a:gd name="connsiteY14" fmla="*/ 177451 h 469772"/>
                <a:gd name="connsiteX15" fmla="*/ 289751 w 404526"/>
                <a:gd name="connsiteY15" fmla="*/ 165735 h 469772"/>
                <a:gd name="connsiteX16" fmla="*/ 300895 w 404526"/>
                <a:gd name="connsiteY16" fmla="*/ 151257 h 469772"/>
                <a:gd name="connsiteX17" fmla="*/ 307467 w 404526"/>
                <a:gd name="connsiteY17" fmla="*/ 135350 h 469772"/>
                <a:gd name="connsiteX18" fmla="*/ 302133 w 404526"/>
                <a:gd name="connsiteY18" fmla="*/ 124873 h 469772"/>
                <a:gd name="connsiteX19" fmla="*/ 294989 w 404526"/>
                <a:gd name="connsiteY19" fmla="*/ 122015 h 469772"/>
                <a:gd name="connsiteX20" fmla="*/ 287941 w 404526"/>
                <a:gd name="connsiteY20" fmla="*/ 116872 h 469772"/>
                <a:gd name="connsiteX21" fmla="*/ 283083 w 404526"/>
                <a:gd name="connsiteY21" fmla="*/ 108680 h 469772"/>
                <a:gd name="connsiteX22" fmla="*/ 282797 w 404526"/>
                <a:gd name="connsiteY22" fmla="*/ 96679 h 469772"/>
                <a:gd name="connsiteX23" fmla="*/ 296037 w 404526"/>
                <a:gd name="connsiteY23" fmla="*/ 78581 h 469772"/>
                <a:gd name="connsiteX24" fmla="*/ 317278 w 404526"/>
                <a:gd name="connsiteY24" fmla="*/ 76200 h 469772"/>
                <a:gd name="connsiteX25" fmla="*/ 331565 w 404526"/>
                <a:gd name="connsiteY25" fmla="*/ 82582 h 469772"/>
                <a:gd name="connsiteX26" fmla="*/ 339662 w 404526"/>
                <a:gd name="connsiteY26" fmla="*/ 93155 h 469772"/>
                <a:gd name="connsiteX27" fmla="*/ 342995 w 404526"/>
                <a:gd name="connsiteY27" fmla="*/ 105727 h 469772"/>
                <a:gd name="connsiteX28" fmla="*/ 342233 w 404526"/>
                <a:gd name="connsiteY28" fmla="*/ 118681 h 469772"/>
                <a:gd name="connsiteX29" fmla="*/ 332327 w 404526"/>
                <a:gd name="connsiteY29" fmla="*/ 141637 h 469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04526" h="469772">
                  <a:moveTo>
                    <a:pt x="288227" y="0"/>
                  </a:moveTo>
                  <a:cubicBezTo>
                    <a:pt x="277654" y="0"/>
                    <a:pt x="258794" y="0"/>
                    <a:pt x="250698" y="0"/>
                  </a:cubicBezTo>
                  <a:cubicBezTo>
                    <a:pt x="234506" y="0"/>
                    <a:pt x="226981" y="22860"/>
                    <a:pt x="226981" y="22860"/>
                  </a:cubicBezTo>
                  <a:lnTo>
                    <a:pt x="122015" y="290417"/>
                  </a:lnTo>
                  <a:cubicBezTo>
                    <a:pt x="97155" y="358712"/>
                    <a:pt x="47434" y="421767"/>
                    <a:pt x="1905" y="421767"/>
                  </a:cubicBezTo>
                  <a:cubicBezTo>
                    <a:pt x="1334" y="421767"/>
                    <a:pt x="667" y="421767"/>
                    <a:pt x="0" y="421672"/>
                  </a:cubicBezTo>
                  <a:cubicBezTo>
                    <a:pt x="42005" y="451961"/>
                    <a:pt x="93440" y="469773"/>
                    <a:pt x="149066" y="469773"/>
                  </a:cubicBezTo>
                  <a:cubicBezTo>
                    <a:pt x="290132" y="469773"/>
                    <a:pt x="404527" y="355378"/>
                    <a:pt x="404527" y="214217"/>
                  </a:cubicBezTo>
                  <a:cubicBezTo>
                    <a:pt x="404527" y="124492"/>
                    <a:pt x="358235" y="45625"/>
                    <a:pt x="288227" y="0"/>
                  </a:cubicBezTo>
                  <a:moveTo>
                    <a:pt x="332327" y="141542"/>
                  </a:moveTo>
                  <a:cubicBezTo>
                    <a:pt x="327374" y="149066"/>
                    <a:pt x="321755" y="156019"/>
                    <a:pt x="315468" y="162306"/>
                  </a:cubicBezTo>
                  <a:cubicBezTo>
                    <a:pt x="309182" y="168593"/>
                    <a:pt x="303086" y="174117"/>
                    <a:pt x="297180" y="178689"/>
                  </a:cubicBezTo>
                  <a:cubicBezTo>
                    <a:pt x="291275" y="183261"/>
                    <a:pt x="286417" y="186404"/>
                    <a:pt x="282607" y="188119"/>
                  </a:cubicBezTo>
                  <a:lnTo>
                    <a:pt x="266891" y="184880"/>
                  </a:lnTo>
                  <a:cubicBezTo>
                    <a:pt x="269653" y="183261"/>
                    <a:pt x="273177" y="180785"/>
                    <a:pt x="277273" y="177451"/>
                  </a:cubicBezTo>
                  <a:cubicBezTo>
                    <a:pt x="281369" y="174117"/>
                    <a:pt x="285560" y="170212"/>
                    <a:pt x="289751" y="165735"/>
                  </a:cubicBezTo>
                  <a:cubicBezTo>
                    <a:pt x="293942" y="161354"/>
                    <a:pt x="297656" y="156496"/>
                    <a:pt x="300895" y="151257"/>
                  </a:cubicBezTo>
                  <a:cubicBezTo>
                    <a:pt x="304133" y="146018"/>
                    <a:pt x="306324" y="140684"/>
                    <a:pt x="307467" y="135350"/>
                  </a:cubicBezTo>
                  <a:cubicBezTo>
                    <a:pt x="308515" y="130302"/>
                    <a:pt x="306705" y="126778"/>
                    <a:pt x="302133" y="124873"/>
                  </a:cubicBezTo>
                  <a:cubicBezTo>
                    <a:pt x="300133" y="124206"/>
                    <a:pt x="297752" y="123254"/>
                    <a:pt x="294989" y="122015"/>
                  </a:cubicBezTo>
                  <a:cubicBezTo>
                    <a:pt x="292322" y="120777"/>
                    <a:pt x="289941" y="119063"/>
                    <a:pt x="287941" y="116872"/>
                  </a:cubicBezTo>
                  <a:cubicBezTo>
                    <a:pt x="285941" y="114586"/>
                    <a:pt x="284321" y="111824"/>
                    <a:pt x="283083" y="108680"/>
                  </a:cubicBezTo>
                  <a:cubicBezTo>
                    <a:pt x="281845" y="105442"/>
                    <a:pt x="281750" y="101441"/>
                    <a:pt x="282797" y="96679"/>
                  </a:cubicBezTo>
                  <a:cubicBezTo>
                    <a:pt x="284607" y="87725"/>
                    <a:pt x="289084" y="81725"/>
                    <a:pt x="296037" y="78581"/>
                  </a:cubicBezTo>
                  <a:cubicBezTo>
                    <a:pt x="302990" y="75533"/>
                    <a:pt x="310134" y="74676"/>
                    <a:pt x="317278" y="76200"/>
                  </a:cubicBezTo>
                  <a:cubicBezTo>
                    <a:pt x="323183" y="77438"/>
                    <a:pt x="328041" y="79534"/>
                    <a:pt x="331565" y="82582"/>
                  </a:cubicBezTo>
                  <a:cubicBezTo>
                    <a:pt x="335185" y="85630"/>
                    <a:pt x="337852" y="89154"/>
                    <a:pt x="339662" y="93155"/>
                  </a:cubicBezTo>
                  <a:cubicBezTo>
                    <a:pt x="341567" y="97060"/>
                    <a:pt x="342614" y="101251"/>
                    <a:pt x="342995" y="105727"/>
                  </a:cubicBezTo>
                  <a:cubicBezTo>
                    <a:pt x="343281" y="110204"/>
                    <a:pt x="342995" y="114491"/>
                    <a:pt x="342233" y="118681"/>
                  </a:cubicBezTo>
                  <a:cubicBezTo>
                    <a:pt x="340614" y="126397"/>
                    <a:pt x="337376" y="134112"/>
                    <a:pt x="332327" y="141637"/>
                  </a:cubicBezTo>
                </a:path>
              </a:pathLst>
            </a:custGeom>
            <a:solidFill>
              <a:srgbClr val="D8037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" name="Forme libre : forme 11">
              <a:extLst>
                <a:ext uri="{FF2B5EF4-FFF2-40B4-BE49-F238E27FC236}">
                  <a16:creationId xmlns:a16="http://schemas.microsoft.com/office/drawing/2014/main" id="{98424D26-C7DC-444A-AB5B-3B9F5352D881}"/>
                </a:ext>
              </a:extLst>
            </p:cNvPr>
            <p:cNvSpPr/>
            <p:nvPr/>
          </p:nvSpPr>
          <p:spPr>
            <a:xfrm>
              <a:off x="967549" y="6048754"/>
              <a:ext cx="290226" cy="235077"/>
            </a:xfrm>
            <a:custGeom>
              <a:avLst/>
              <a:gdLst>
                <a:gd name="connsiteX0" fmla="*/ 95250 w 290226"/>
                <a:gd name="connsiteY0" fmla="*/ 95917 h 235077"/>
                <a:gd name="connsiteX1" fmla="*/ 95250 w 290226"/>
                <a:gd name="connsiteY1" fmla="*/ 95917 h 235077"/>
                <a:gd name="connsiteX2" fmla="*/ 160211 w 290226"/>
                <a:gd name="connsiteY2" fmla="*/ 235077 h 235077"/>
                <a:gd name="connsiteX3" fmla="*/ 237458 w 290226"/>
                <a:gd name="connsiteY3" fmla="*/ 38957 h 235077"/>
                <a:gd name="connsiteX4" fmla="*/ 243173 w 290226"/>
                <a:gd name="connsiteY4" fmla="*/ 22670 h 235077"/>
                <a:gd name="connsiteX5" fmla="*/ 290227 w 290226"/>
                <a:gd name="connsiteY5" fmla="*/ 22670 h 235077"/>
                <a:gd name="connsiteX6" fmla="*/ 185166 w 290226"/>
                <a:gd name="connsiteY6" fmla="*/ 0 h 235077"/>
                <a:gd name="connsiteX7" fmla="*/ 0 w 290226"/>
                <a:gd name="connsiteY7" fmla="*/ 79534 h 235077"/>
                <a:gd name="connsiteX8" fmla="*/ 88583 w 290226"/>
                <a:gd name="connsiteY8" fmla="*/ 79534 h 235077"/>
                <a:gd name="connsiteX9" fmla="*/ 95250 w 290226"/>
                <a:gd name="connsiteY9" fmla="*/ 95822 h 235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0226" h="235077">
                  <a:moveTo>
                    <a:pt x="95250" y="95917"/>
                  </a:moveTo>
                  <a:lnTo>
                    <a:pt x="95250" y="95917"/>
                  </a:lnTo>
                  <a:lnTo>
                    <a:pt x="160211" y="235077"/>
                  </a:lnTo>
                  <a:lnTo>
                    <a:pt x="237458" y="38957"/>
                  </a:lnTo>
                  <a:lnTo>
                    <a:pt x="243173" y="22670"/>
                  </a:lnTo>
                  <a:lnTo>
                    <a:pt x="290227" y="22670"/>
                  </a:lnTo>
                  <a:cubicBezTo>
                    <a:pt x="258128" y="8192"/>
                    <a:pt x="222599" y="0"/>
                    <a:pt x="185166" y="0"/>
                  </a:cubicBezTo>
                  <a:cubicBezTo>
                    <a:pt x="112300" y="0"/>
                    <a:pt x="46577" y="30575"/>
                    <a:pt x="0" y="79534"/>
                  </a:cubicBezTo>
                  <a:lnTo>
                    <a:pt x="88583" y="79534"/>
                  </a:lnTo>
                  <a:lnTo>
                    <a:pt x="95250" y="95822"/>
                  </a:lnTo>
                  <a:close/>
                </a:path>
              </a:pathLst>
            </a:custGeom>
            <a:solidFill>
              <a:srgbClr val="D8037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" name="Forme libre : forme 12">
              <a:extLst>
                <a:ext uri="{FF2B5EF4-FFF2-40B4-BE49-F238E27FC236}">
                  <a16:creationId xmlns:a16="http://schemas.microsoft.com/office/drawing/2014/main" id="{2AD0121F-0CD8-467B-9659-91831B6D1777}"/>
                </a:ext>
              </a:extLst>
            </p:cNvPr>
            <p:cNvSpPr/>
            <p:nvPr/>
          </p:nvSpPr>
          <p:spPr>
            <a:xfrm>
              <a:off x="897255" y="6144670"/>
              <a:ext cx="204692" cy="340042"/>
            </a:xfrm>
            <a:custGeom>
              <a:avLst/>
              <a:gdLst>
                <a:gd name="connsiteX0" fmla="*/ 103251 w 204692"/>
                <a:gd name="connsiteY0" fmla="*/ 305276 h 340042"/>
                <a:gd name="connsiteX1" fmla="*/ 140208 w 204692"/>
                <a:gd name="connsiteY1" fmla="*/ 331565 h 340042"/>
                <a:gd name="connsiteX2" fmla="*/ 204692 w 204692"/>
                <a:gd name="connsiteY2" fmla="*/ 206312 h 340042"/>
                <a:gd name="connsiteX3" fmla="*/ 116110 w 204692"/>
                <a:gd name="connsiteY3" fmla="*/ 17240 h 340042"/>
                <a:gd name="connsiteX4" fmla="*/ 92583 w 204692"/>
                <a:gd name="connsiteY4" fmla="*/ 0 h 340042"/>
                <a:gd name="connsiteX5" fmla="*/ 56007 w 204692"/>
                <a:gd name="connsiteY5" fmla="*/ 0 h 340042"/>
                <a:gd name="connsiteX6" fmla="*/ 0 w 204692"/>
                <a:gd name="connsiteY6" fmla="*/ 159544 h 340042"/>
                <a:gd name="connsiteX7" fmla="*/ 74581 w 204692"/>
                <a:gd name="connsiteY7" fmla="*/ 340043 h 340042"/>
                <a:gd name="connsiteX8" fmla="*/ 74105 w 204692"/>
                <a:gd name="connsiteY8" fmla="*/ 335852 h 340042"/>
                <a:gd name="connsiteX9" fmla="*/ 103251 w 204692"/>
                <a:gd name="connsiteY9" fmla="*/ 305276 h 340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4692" h="340042">
                  <a:moveTo>
                    <a:pt x="103251" y="305276"/>
                  </a:moveTo>
                  <a:cubicBezTo>
                    <a:pt x="131731" y="305276"/>
                    <a:pt x="132398" y="331565"/>
                    <a:pt x="140208" y="331565"/>
                  </a:cubicBezTo>
                  <a:cubicBezTo>
                    <a:pt x="150876" y="331565"/>
                    <a:pt x="188309" y="256032"/>
                    <a:pt x="204692" y="206312"/>
                  </a:cubicBezTo>
                  <a:lnTo>
                    <a:pt x="116110" y="17240"/>
                  </a:lnTo>
                  <a:cubicBezTo>
                    <a:pt x="116110" y="17240"/>
                    <a:pt x="109633" y="0"/>
                    <a:pt x="92583" y="0"/>
                  </a:cubicBezTo>
                  <a:lnTo>
                    <a:pt x="56007" y="0"/>
                  </a:lnTo>
                  <a:cubicBezTo>
                    <a:pt x="21050" y="43720"/>
                    <a:pt x="0" y="99155"/>
                    <a:pt x="0" y="159544"/>
                  </a:cubicBezTo>
                  <a:cubicBezTo>
                    <a:pt x="0" y="230029"/>
                    <a:pt x="28480" y="293751"/>
                    <a:pt x="74581" y="340043"/>
                  </a:cubicBezTo>
                  <a:cubicBezTo>
                    <a:pt x="74390" y="338709"/>
                    <a:pt x="74105" y="337280"/>
                    <a:pt x="74105" y="335852"/>
                  </a:cubicBezTo>
                  <a:cubicBezTo>
                    <a:pt x="74105" y="316611"/>
                    <a:pt x="87630" y="305276"/>
                    <a:pt x="103251" y="305276"/>
                  </a:cubicBezTo>
                </a:path>
              </a:pathLst>
            </a:custGeom>
            <a:solidFill>
              <a:srgbClr val="D8037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883636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3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orme libre : forme 13">
            <a:extLst>
              <a:ext uri="{FF2B5EF4-FFF2-40B4-BE49-F238E27FC236}">
                <a16:creationId xmlns:a16="http://schemas.microsoft.com/office/drawing/2014/main" id="{51661EAE-D922-5288-E275-102E2729687D}"/>
              </a:ext>
            </a:extLst>
          </p:cNvPr>
          <p:cNvSpPr/>
          <p:nvPr/>
        </p:nvSpPr>
        <p:spPr>
          <a:xfrm>
            <a:off x="0" y="0"/>
            <a:ext cx="5357831" cy="6858000"/>
          </a:xfrm>
          <a:custGeom>
            <a:avLst/>
            <a:gdLst>
              <a:gd name="connsiteX0" fmla="*/ 0 w 4888162"/>
              <a:gd name="connsiteY0" fmla="*/ 0 h 6858000"/>
              <a:gd name="connsiteX1" fmla="*/ 3244032 w 4888162"/>
              <a:gd name="connsiteY1" fmla="*/ 0 h 6858000"/>
              <a:gd name="connsiteX2" fmla="*/ 3381114 w 4888162"/>
              <a:gd name="connsiteY2" fmla="*/ 118905 h 6858000"/>
              <a:gd name="connsiteX3" fmla="*/ 4888162 w 4888162"/>
              <a:gd name="connsiteY3" fmla="*/ 3429000 h 6858000"/>
              <a:gd name="connsiteX4" fmla="*/ 3381114 w 4888162"/>
              <a:gd name="connsiteY4" fmla="*/ 6739096 h 6858000"/>
              <a:gd name="connsiteX5" fmla="*/ 3244032 w 4888162"/>
              <a:gd name="connsiteY5" fmla="*/ 6858000 h 6858000"/>
              <a:gd name="connsiteX6" fmla="*/ 0 w 488816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88162" h="6858000">
                <a:moveTo>
                  <a:pt x="0" y="0"/>
                </a:moveTo>
                <a:lnTo>
                  <a:pt x="3244032" y="0"/>
                </a:lnTo>
                <a:lnTo>
                  <a:pt x="3381114" y="118905"/>
                </a:lnTo>
                <a:cubicBezTo>
                  <a:pt x="4312245" y="966032"/>
                  <a:pt x="4888162" y="2136328"/>
                  <a:pt x="4888162" y="3429000"/>
                </a:cubicBezTo>
                <a:cubicBezTo>
                  <a:pt x="4888162" y="4721673"/>
                  <a:pt x="4312245" y="5891968"/>
                  <a:pt x="3381114" y="6739096"/>
                </a:cubicBezTo>
                <a:lnTo>
                  <a:pt x="324403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C48346B5-0146-3915-BDD8-0A80692604F1}"/>
              </a:ext>
            </a:extLst>
          </p:cNvPr>
          <p:cNvSpPr/>
          <p:nvPr/>
        </p:nvSpPr>
        <p:spPr>
          <a:xfrm>
            <a:off x="681863" y="6512814"/>
            <a:ext cx="54864" cy="548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AFC1AA13-8C9C-2A64-4F8B-B01916AFC8D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4AABC3-C58D-4D5E-986E-A88134C01C41}" type="slidenum">
              <a:rPr kumimoji="0" lang="fr-FR" sz="1000" b="1" i="0" u="none" strike="noStrike" kern="1200" cap="none" spc="0" normalizeH="0" baseline="0" noProof="0" smtClean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fr-FR" sz="1000" b="1" i="0" u="none" strike="noStrike" kern="1200" cap="none" spc="0" normalizeH="0" baseline="0" noProof="0">
              <a:ln>
                <a:noFill/>
              </a:ln>
              <a:solidFill>
                <a:srgbClr val="3F1E6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A640BF56-0590-4880-AFD0-50B56CDB8B21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Remise des équipements individuels mobiles</a:t>
            </a:r>
          </a:p>
        </p:txBody>
      </p:sp>
      <p:sp>
        <p:nvSpPr>
          <p:cNvPr id="18" name="Arc 17">
            <a:extLst>
              <a:ext uri="{FF2B5EF4-FFF2-40B4-BE49-F238E27FC236}">
                <a16:creationId xmlns:a16="http://schemas.microsoft.com/office/drawing/2014/main" id="{815A27AC-BD80-22FA-D899-00C9246556AF}"/>
              </a:ext>
            </a:extLst>
          </p:cNvPr>
          <p:cNvSpPr/>
          <p:nvPr/>
        </p:nvSpPr>
        <p:spPr>
          <a:xfrm flipH="1">
            <a:off x="-5189154" y="-1154255"/>
            <a:ext cx="10596594" cy="9022709"/>
          </a:xfrm>
          <a:prstGeom prst="arc">
            <a:avLst>
              <a:gd name="adj1" fmla="val 8969271"/>
              <a:gd name="adj2" fmla="val 9320133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9" name="Arc 18">
            <a:extLst>
              <a:ext uri="{FF2B5EF4-FFF2-40B4-BE49-F238E27FC236}">
                <a16:creationId xmlns:a16="http://schemas.microsoft.com/office/drawing/2014/main" id="{A702D72E-BDEB-CAF4-E08E-960EB272A320}"/>
              </a:ext>
            </a:extLst>
          </p:cNvPr>
          <p:cNvSpPr/>
          <p:nvPr/>
        </p:nvSpPr>
        <p:spPr>
          <a:xfrm flipH="1">
            <a:off x="-3241072" y="-893445"/>
            <a:ext cx="8501091" cy="8501091"/>
          </a:xfrm>
          <a:prstGeom prst="arc">
            <a:avLst>
              <a:gd name="adj1" fmla="val 11841530"/>
              <a:gd name="adj2" fmla="val 1278667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9A6EF728-4060-AE6B-1846-6032C1484AD5}"/>
              </a:ext>
            </a:extLst>
          </p:cNvPr>
          <p:cNvSpPr/>
          <p:nvPr/>
        </p:nvSpPr>
        <p:spPr>
          <a:xfrm>
            <a:off x="3974160" y="5884394"/>
            <a:ext cx="519349" cy="536181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1551E75B-6182-4792-A643-6AC75E23C3E8}"/>
              </a:ext>
            </a:extLst>
          </p:cNvPr>
          <p:cNvGrpSpPr/>
          <p:nvPr/>
        </p:nvGrpSpPr>
        <p:grpSpPr>
          <a:xfrm>
            <a:off x="9234919" y="397389"/>
            <a:ext cx="1681995" cy="1842757"/>
            <a:chOff x="9234919" y="397389"/>
            <a:chExt cx="1681995" cy="1842757"/>
          </a:xfrm>
        </p:grpSpPr>
        <p:sp>
          <p:nvSpPr>
            <p:cNvPr id="56" name="Ellipse 55">
              <a:extLst>
                <a:ext uri="{FF2B5EF4-FFF2-40B4-BE49-F238E27FC236}">
                  <a16:creationId xmlns:a16="http://schemas.microsoft.com/office/drawing/2014/main" id="{DEB484DA-B00F-94FC-65E0-69335DEBF334}"/>
                </a:ext>
              </a:extLst>
            </p:cNvPr>
            <p:cNvSpPr/>
            <p:nvPr/>
          </p:nvSpPr>
          <p:spPr>
            <a:xfrm>
              <a:off x="9234919" y="397389"/>
              <a:ext cx="1370334" cy="1370334"/>
            </a:xfrm>
            <a:prstGeom prst="ellipse">
              <a:avLst/>
            </a:prstGeom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8" name="Ellipse 57">
              <a:extLst>
                <a:ext uri="{FF2B5EF4-FFF2-40B4-BE49-F238E27FC236}">
                  <a16:creationId xmlns:a16="http://schemas.microsoft.com/office/drawing/2014/main" id="{864C1BC6-917B-DB1E-F573-DDB73085957B}"/>
                </a:ext>
              </a:extLst>
            </p:cNvPr>
            <p:cNvSpPr/>
            <p:nvPr/>
          </p:nvSpPr>
          <p:spPr>
            <a:xfrm>
              <a:off x="10018557" y="1341789"/>
              <a:ext cx="898357" cy="89835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7" name="Ellipse 56">
              <a:extLst>
                <a:ext uri="{FF2B5EF4-FFF2-40B4-BE49-F238E27FC236}">
                  <a16:creationId xmlns:a16="http://schemas.microsoft.com/office/drawing/2014/main" id="{39CC3057-3E4E-232D-83EC-3387C6544B8D}"/>
                </a:ext>
              </a:extLst>
            </p:cNvPr>
            <p:cNvSpPr/>
            <p:nvPr/>
          </p:nvSpPr>
          <p:spPr>
            <a:xfrm>
              <a:off x="10129250" y="1452482"/>
              <a:ext cx="676970" cy="676970"/>
            </a:xfrm>
            <a:prstGeom prst="ellipse">
              <a:avLst/>
            </a:prstGeom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64" name="Titre 6">
            <a:extLst>
              <a:ext uri="{FF2B5EF4-FFF2-40B4-BE49-F238E27FC236}">
                <a16:creationId xmlns:a16="http://schemas.microsoft.com/office/drawing/2014/main" id="{7B71F284-6C6E-7C1A-088E-E4481FE2C0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710" y="397389"/>
            <a:ext cx="11434581" cy="535531"/>
          </a:xfrm>
        </p:spPr>
        <p:txBody>
          <a:bodyPr/>
          <a:lstStyle/>
          <a:p>
            <a:r>
              <a:rPr lang="fr-FR"/>
              <a:t>Le cartable </a:t>
            </a:r>
            <a:r>
              <a:rPr lang="fr-FR">
                <a:solidFill>
                  <a:schemeClr val="accent6"/>
                </a:solidFill>
              </a:rPr>
              <a:t>des parents</a:t>
            </a:r>
          </a:p>
        </p:txBody>
      </p:sp>
      <p:pic>
        <p:nvPicPr>
          <p:cNvPr id="62" name="Image 61">
            <a:extLst>
              <a:ext uri="{FF2B5EF4-FFF2-40B4-BE49-F238E27FC236}">
                <a16:creationId xmlns:a16="http://schemas.microsoft.com/office/drawing/2014/main" id="{804364D4-B408-4CF7-80B7-BC73463EB7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127" y="2573338"/>
            <a:ext cx="1235524" cy="3669383"/>
          </a:xfrm>
          <a:prstGeom prst="rect">
            <a:avLst/>
          </a:prstGeom>
        </p:spPr>
      </p:pic>
      <p:sp>
        <p:nvSpPr>
          <p:cNvPr id="80" name="ZoneTexte 79">
            <a:extLst>
              <a:ext uri="{FF2B5EF4-FFF2-40B4-BE49-F238E27FC236}">
                <a16:creationId xmlns:a16="http://schemas.microsoft.com/office/drawing/2014/main" id="{ADFCB65F-AC39-4903-8D80-49C7360E782A}"/>
              </a:ext>
            </a:extLst>
          </p:cNvPr>
          <p:cNvSpPr txBox="1"/>
          <p:nvPr/>
        </p:nvSpPr>
        <p:spPr>
          <a:xfrm>
            <a:off x="736727" y="1488410"/>
            <a:ext cx="2621471" cy="320601"/>
          </a:xfrm>
          <a:prstGeom prst="rect">
            <a:avLst/>
          </a:prstGeom>
          <a:solidFill>
            <a:schemeClr val="accent3"/>
          </a:solidFill>
        </p:spPr>
        <p:txBody>
          <a:bodyPr wrap="square" lIns="10800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5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1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LES INCOLLABLES</a:t>
            </a:r>
            <a:endParaRPr kumimoji="0" lang="fr-FR" sz="2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1" name="ZoneTexte 80">
            <a:extLst>
              <a:ext uri="{FF2B5EF4-FFF2-40B4-BE49-F238E27FC236}">
                <a16:creationId xmlns:a16="http://schemas.microsoft.com/office/drawing/2014/main" id="{239774A6-18B0-43F2-97FC-7BB6849770F1}"/>
              </a:ext>
            </a:extLst>
          </p:cNvPr>
          <p:cNvSpPr txBox="1"/>
          <p:nvPr/>
        </p:nvSpPr>
        <p:spPr>
          <a:xfrm>
            <a:off x="681863" y="1845107"/>
            <a:ext cx="3811646" cy="70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5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Un éventail de </a:t>
            </a:r>
            <a:r>
              <a:rPr kumimoji="0" lang="fr-FR" sz="1600" b="1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Questions / Réponses pour</a:t>
            </a:r>
            <a:r>
              <a:rPr kumimoji="0" lang="fr-FR" sz="160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fr-FR" sz="1600" b="1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toute la famille</a:t>
            </a:r>
            <a:endParaRPr kumimoji="0" lang="fr-FR" sz="1600" b="1" i="0" u="none" strike="noStrike" kern="1200" cap="none" spc="0" normalizeH="0" baseline="0" noProof="0">
              <a:ln>
                <a:noFill/>
              </a:ln>
              <a:solidFill>
                <a:srgbClr val="E4006D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82" name="Groupe 81">
            <a:extLst>
              <a:ext uri="{FF2B5EF4-FFF2-40B4-BE49-F238E27FC236}">
                <a16:creationId xmlns:a16="http://schemas.microsoft.com/office/drawing/2014/main" id="{A0AC34CF-7A4C-4416-A679-184C6326CDCF}"/>
              </a:ext>
            </a:extLst>
          </p:cNvPr>
          <p:cNvGrpSpPr/>
          <p:nvPr/>
        </p:nvGrpSpPr>
        <p:grpSpPr>
          <a:xfrm rot="20094771">
            <a:off x="302175" y="1522716"/>
            <a:ext cx="245783" cy="245783"/>
            <a:chOff x="479945" y="2699399"/>
            <a:chExt cx="277941" cy="277941"/>
          </a:xfrm>
        </p:grpSpPr>
        <p:sp>
          <p:nvSpPr>
            <p:cNvPr id="83" name="Larme 82">
              <a:extLst>
                <a:ext uri="{FF2B5EF4-FFF2-40B4-BE49-F238E27FC236}">
                  <a16:creationId xmlns:a16="http://schemas.microsoft.com/office/drawing/2014/main" id="{F747B9A3-EF48-4C51-8A00-5B4516157D92}"/>
                </a:ext>
              </a:extLst>
            </p:cNvPr>
            <p:cNvSpPr/>
            <p:nvPr/>
          </p:nvSpPr>
          <p:spPr>
            <a:xfrm rot="8004877">
              <a:off x="479945" y="2699399"/>
              <a:ext cx="277941" cy="277941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4" name="Ellipse 83">
              <a:extLst>
                <a:ext uri="{FF2B5EF4-FFF2-40B4-BE49-F238E27FC236}">
                  <a16:creationId xmlns:a16="http://schemas.microsoft.com/office/drawing/2014/main" id="{C7F7756A-3E94-44DA-9CB1-789A262D77EF}"/>
                </a:ext>
              </a:extLst>
            </p:cNvPr>
            <p:cNvSpPr/>
            <p:nvPr/>
          </p:nvSpPr>
          <p:spPr>
            <a:xfrm>
              <a:off x="579584" y="2791760"/>
              <a:ext cx="78664" cy="7866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85" name="ZoneTexte 84">
            <a:extLst>
              <a:ext uri="{FF2B5EF4-FFF2-40B4-BE49-F238E27FC236}">
                <a16:creationId xmlns:a16="http://schemas.microsoft.com/office/drawing/2014/main" id="{FB9706BA-F8F9-44D5-ADD7-5AD44356DC70}"/>
              </a:ext>
            </a:extLst>
          </p:cNvPr>
          <p:cNvSpPr txBox="1"/>
          <p:nvPr/>
        </p:nvSpPr>
        <p:spPr>
          <a:xfrm>
            <a:off x="7645108" y="2941603"/>
            <a:ext cx="405989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100" b="1" i="0" u="none" strike="noStrike" kern="1200" cap="none" spc="0" normalizeH="0" baseline="0" noProof="0">
                <a:ln>
                  <a:noFill/>
                </a:ln>
                <a:solidFill>
                  <a:srgbClr val="3EA3D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DES RESSOURCES EN LIGNE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1B63ACD-A529-475B-90B0-BC52D41301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8391" y="2538368"/>
            <a:ext cx="1235524" cy="3677647"/>
          </a:xfrm>
          <a:prstGeom prst="rect">
            <a:avLst/>
          </a:prstGeom>
        </p:spPr>
      </p:pic>
      <p:sp>
        <p:nvSpPr>
          <p:cNvPr id="86" name="ZoneTexte 85">
            <a:extLst>
              <a:ext uri="{FF2B5EF4-FFF2-40B4-BE49-F238E27FC236}">
                <a16:creationId xmlns:a16="http://schemas.microsoft.com/office/drawing/2014/main" id="{D6A0B488-3AA4-4284-B4A1-2352028D5B3E}"/>
              </a:ext>
            </a:extLst>
          </p:cNvPr>
          <p:cNvSpPr txBox="1"/>
          <p:nvPr/>
        </p:nvSpPr>
        <p:spPr>
          <a:xfrm>
            <a:off x="7613993" y="3662931"/>
            <a:ext cx="3647210" cy="1661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2075" marR="0" lvl="0" indent="-92075" algn="l" defTabSz="914400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Une </a:t>
            </a:r>
            <a:r>
              <a:rPr kumimoji="0" lang="fr-FR" sz="1600" b="1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Foire Aux Questions</a:t>
            </a:r>
          </a:p>
          <a:p>
            <a:pPr marL="92075" marR="0" lvl="0" indent="-92075" algn="l" defTabSz="914400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1600">
                <a:solidFill>
                  <a:srgbClr val="3F1E69"/>
                </a:solidFill>
                <a:latin typeface="Arial"/>
              </a:rPr>
              <a:t>Des </a:t>
            </a:r>
            <a:r>
              <a:rPr lang="fr-FR" sz="1600" b="1">
                <a:solidFill>
                  <a:srgbClr val="3F1E69"/>
                </a:solidFill>
                <a:latin typeface="Arial"/>
              </a:rPr>
              <a:t>liens utiles</a:t>
            </a:r>
          </a:p>
          <a:p>
            <a:pPr marL="92075" marR="0" lvl="0" indent="-92075" algn="l" defTabSz="914400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60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Des</a:t>
            </a:r>
            <a:r>
              <a:rPr kumimoji="0" lang="fr-FR" sz="1600" b="1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vidéos </a:t>
            </a:r>
            <a:r>
              <a:rPr kumimoji="0" lang="fr-FR" sz="160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de témoignages</a:t>
            </a:r>
          </a:p>
          <a:p>
            <a:pPr marL="0" marR="0" lvl="0" indent="0" algn="l" defTabSz="914400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i="0" u="none" strike="noStrike" kern="1200" cap="none" spc="0" normalizeH="0" baseline="0" noProof="0">
              <a:ln>
                <a:noFill/>
              </a:ln>
              <a:solidFill>
                <a:srgbClr val="3F1E6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92075" marR="0" lvl="0" indent="-92075" algn="l" defTabSz="914400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1600" b="0" i="0" u="none" strike="noStrike" kern="1200" cap="none" spc="0" normalizeH="0" baseline="0" noProof="0">
              <a:ln>
                <a:noFill/>
              </a:ln>
              <a:solidFill>
                <a:srgbClr val="3F1E6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9" name="Ellipse 88">
            <a:extLst>
              <a:ext uri="{FF2B5EF4-FFF2-40B4-BE49-F238E27FC236}">
                <a16:creationId xmlns:a16="http://schemas.microsoft.com/office/drawing/2014/main" id="{47274E05-C558-41CA-9DE2-ABBA6AD3CDFE}"/>
              </a:ext>
            </a:extLst>
          </p:cNvPr>
          <p:cNvSpPr/>
          <p:nvPr/>
        </p:nvSpPr>
        <p:spPr>
          <a:xfrm>
            <a:off x="7026635" y="2851786"/>
            <a:ext cx="547160" cy="555613"/>
          </a:xfrm>
          <a:prstGeom prst="ellipse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90" name="Graphique 89">
            <a:extLst>
              <a:ext uri="{FF2B5EF4-FFF2-40B4-BE49-F238E27FC236}">
                <a16:creationId xmlns:a16="http://schemas.microsoft.com/office/drawing/2014/main" id="{90D61122-BFC5-4914-84D8-5155769D3D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247285" y="2821570"/>
            <a:ext cx="397823" cy="535531"/>
          </a:xfrm>
          <a:prstGeom prst="rect">
            <a:avLst/>
          </a:prstGeom>
        </p:spPr>
      </p:pic>
      <p:sp>
        <p:nvSpPr>
          <p:cNvPr id="17" name="Arc 16">
            <a:extLst>
              <a:ext uri="{FF2B5EF4-FFF2-40B4-BE49-F238E27FC236}">
                <a16:creationId xmlns:a16="http://schemas.microsoft.com/office/drawing/2014/main" id="{401CB735-518A-4081-B7BE-E58B0517739C}"/>
              </a:ext>
            </a:extLst>
          </p:cNvPr>
          <p:cNvSpPr/>
          <p:nvPr/>
        </p:nvSpPr>
        <p:spPr>
          <a:xfrm rot="19407720">
            <a:off x="-552407" y="4280239"/>
            <a:ext cx="9683325" cy="4552617"/>
          </a:xfrm>
          <a:prstGeom prst="arc">
            <a:avLst>
              <a:gd name="adj1" fmla="val 16200000"/>
              <a:gd name="adj2" fmla="val 20677357"/>
            </a:avLst>
          </a:prstGeom>
          <a:ln w="12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2" name="ZoneTexte 91">
            <a:extLst>
              <a:ext uri="{FF2B5EF4-FFF2-40B4-BE49-F238E27FC236}">
                <a16:creationId xmlns:a16="http://schemas.microsoft.com/office/drawing/2014/main" id="{08D98942-4CCA-491D-837C-7554DCAD03DC}"/>
              </a:ext>
            </a:extLst>
          </p:cNvPr>
          <p:cNvSpPr txBox="1"/>
          <p:nvPr/>
        </p:nvSpPr>
        <p:spPr>
          <a:xfrm>
            <a:off x="7632225" y="3367685"/>
            <a:ext cx="4020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Pour vous accompagner</a:t>
            </a:r>
            <a:endParaRPr kumimoji="0" lang="fr-FR" sz="1600" b="0" i="0" u="none" strike="noStrike" kern="1200" cap="none" spc="0" normalizeH="0" baseline="0" noProof="0">
              <a:ln>
                <a:noFill/>
              </a:ln>
              <a:solidFill>
                <a:srgbClr val="3F1E6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3" name="Ellipse 92">
            <a:extLst>
              <a:ext uri="{FF2B5EF4-FFF2-40B4-BE49-F238E27FC236}">
                <a16:creationId xmlns:a16="http://schemas.microsoft.com/office/drawing/2014/main" id="{09B011B0-8E2C-4F33-A9EB-67E6FDA2803F}"/>
              </a:ext>
            </a:extLst>
          </p:cNvPr>
          <p:cNvSpPr/>
          <p:nvPr/>
        </p:nvSpPr>
        <p:spPr>
          <a:xfrm rot="1311610">
            <a:off x="9581257" y="5468509"/>
            <a:ext cx="432984" cy="432984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3B1801B3-E23B-41DC-8317-FEC1FC96CA9E}"/>
              </a:ext>
            </a:extLst>
          </p:cNvPr>
          <p:cNvSpPr/>
          <p:nvPr/>
        </p:nvSpPr>
        <p:spPr>
          <a:xfrm>
            <a:off x="3703623" y="2502905"/>
            <a:ext cx="2882793" cy="2821891"/>
          </a:xfrm>
          <a:prstGeom prst="ellipse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2" name="Image 31">
            <a:extLst>
              <a:ext uri="{FF2B5EF4-FFF2-40B4-BE49-F238E27FC236}">
                <a16:creationId xmlns:a16="http://schemas.microsoft.com/office/drawing/2014/main" id="{FEB3AE16-CE7F-4DFA-B73D-07FBD75930B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67920" y="2836751"/>
            <a:ext cx="2154199" cy="2154199"/>
          </a:xfrm>
          <a:custGeom>
            <a:avLst/>
            <a:gdLst>
              <a:gd name="connsiteX0" fmla="*/ 387919 w 2350187"/>
              <a:gd name="connsiteY0" fmla="*/ 0 h 2350187"/>
              <a:gd name="connsiteX1" fmla="*/ 2003107 w 2350187"/>
              <a:gd name="connsiteY1" fmla="*/ 0 h 2350187"/>
              <a:gd name="connsiteX2" fmla="*/ 2014391 w 2350187"/>
              <a:gd name="connsiteY2" fmla="*/ 6595 h 2350187"/>
              <a:gd name="connsiteX3" fmla="*/ 2325678 w 2350187"/>
              <a:gd name="connsiteY3" fmla="*/ 278736 h 2350187"/>
              <a:gd name="connsiteX4" fmla="*/ 2350187 w 2350187"/>
              <a:gd name="connsiteY4" fmla="*/ 310272 h 2350187"/>
              <a:gd name="connsiteX5" fmla="*/ 2350187 w 2350187"/>
              <a:gd name="connsiteY5" fmla="*/ 2039915 h 2350187"/>
              <a:gd name="connsiteX6" fmla="*/ 2325678 w 2350187"/>
              <a:gd name="connsiteY6" fmla="*/ 2071450 h 2350187"/>
              <a:gd name="connsiteX7" fmla="*/ 2014391 w 2350187"/>
              <a:gd name="connsiteY7" fmla="*/ 2343591 h 2350187"/>
              <a:gd name="connsiteX8" fmla="*/ 2003106 w 2350187"/>
              <a:gd name="connsiteY8" fmla="*/ 2350187 h 2350187"/>
              <a:gd name="connsiteX9" fmla="*/ 387921 w 2350187"/>
              <a:gd name="connsiteY9" fmla="*/ 2350187 h 2350187"/>
              <a:gd name="connsiteX10" fmla="*/ 376636 w 2350187"/>
              <a:gd name="connsiteY10" fmla="*/ 2343591 h 2350187"/>
              <a:gd name="connsiteX11" fmla="*/ 65349 w 2350187"/>
              <a:gd name="connsiteY11" fmla="*/ 2071450 h 2350187"/>
              <a:gd name="connsiteX12" fmla="*/ 0 w 2350187"/>
              <a:gd name="connsiteY12" fmla="*/ 1987369 h 2350187"/>
              <a:gd name="connsiteX13" fmla="*/ 0 w 2350187"/>
              <a:gd name="connsiteY13" fmla="*/ 362817 h 2350187"/>
              <a:gd name="connsiteX14" fmla="*/ 65349 w 2350187"/>
              <a:gd name="connsiteY14" fmla="*/ 278736 h 2350187"/>
              <a:gd name="connsiteX15" fmla="*/ 376636 w 2350187"/>
              <a:gd name="connsiteY15" fmla="*/ 6595 h 2350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350187" h="2350187">
                <a:moveTo>
                  <a:pt x="387919" y="0"/>
                </a:moveTo>
                <a:lnTo>
                  <a:pt x="2003107" y="0"/>
                </a:lnTo>
                <a:lnTo>
                  <a:pt x="2014391" y="6595"/>
                </a:lnTo>
                <a:cubicBezTo>
                  <a:pt x="2131267" y="82566"/>
                  <a:pt x="2236134" y="174342"/>
                  <a:pt x="2325678" y="278736"/>
                </a:cubicBezTo>
                <a:lnTo>
                  <a:pt x="2350187" y="310272"/>
                </a:lnTo>
                <a:lnTo>
                  <a:pt x="2350187" y="2039915"/>
                </a:lnTo>
                <a:lnTo>
                  <a:pt x="2325678" y="2071450"/>
                </a:lnTo>
                <a:cubicBezTo>
                  <a:pt x="2236134" y="2175844"/>
                  <a:pt x="2131267" y="2267620"/>
                  <a:pt x="2014391" y="2343591"/>
                </a:cubicBezTo>
                <a:lnTo>
                  <a:pt x="2003106" y="2350187"/>
                </a:lnTo>
                <a:lnTo>
                  <a:pt x="387921" y="2350187"/>
                </a:lnTo>
                <a:lnTo>
                  <a:pt x="376636" y="2343591"/>
                </a:lnTo>
                <a:cubicBezTo>
                  <a:pt x="259759" y="2267620"/>
                  <a:pt x="154893" y="2175844"/>
                  <a:pt x="65349" y="2071450"/>
                </a:cubicBezTo>
                <a:lnTo>
                  <a:pt x="0" y="1987369"/>
                </a:lnTo>
                <a:lnTo>
                  <a:pt x="0" y="362817"/>
                </a:lnTo>
                <a:lnTo>
                  <a:pt x="65349" y="278736"/>
                </a:lnTo>
                <a:cubicBezTo>
                  <a:pt x="154893" y="174342"/>
                  <a:pt x="259759" y="82566"/>
                  <a:pt x="376636" y="6595"/>
                </a:cubicBezTo>
                <a:close/>
              </a:path>
            </a:pathLst>
          </a:custGeom>
        </p:spPr>
      </p:pic>
      <p:sp>
        <p:nvSpPr>
          <p:cNvPr id="35" name="Arc 34">
            <a:extLst>
              <a:ext uri="{FF2B5EF4-FFF2-40B4-BE49-F238E27FC236}">
                <a16:creationId xmlns:a16="http://schemas.microsoft.com/office/drawing/2014/main" id="{A0BAAE6B-5955-479E-9FF8-1C5B87A81AC4}"/>
              </a:ext>
            </a:extLst>
          </p:cNvPr>
          <p:cNvSpPr/>
          <p:nvPr/>
        </p:nvSpPr>
        <p:spPr>
          <a:xfrm flipH="1">
            <a:off x="-5193060" y="-1091626"/>
            <a:ext cx="10596594" cy="9022709"/>
          </a:xfrm>
          <a:prstGeom prst="arc">
            <a:avLst>
              <a:gd name="adj1" fmla="val 8151813"/>
              <a:gd name="adj2" fmla="val 852954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2928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Espace réservé pour une image  9" descr="Une image contenant personne, intérieur&#10;&#10;Description générée automatiquement">
            <a:extLst>
              <a:ext uri="{FF2B5EF4-FFF2-40B4-BE49-F238E27FC236}">
                <a16:creationId xmlns:a16="http://schemas.microsoft.com/office/drawing/2014/main" id="{41E9B786-5919-4447-BE6D-B85CDC58AFC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71" r="15606"/>
          <a:stretch/>
        </p:blipFill>
        <p:spPr>
          <a:xfrm>
            <a:off x="7389921" y="0"/>
            <a:ext cx="4796141" cy="6858000"/>
          </a:xfrm>
        </p:spPr>
      </p:pic>
      <p:grpSp>
        <p:nvGrpSpPr>
          <p:cNvPr id="13" name="Groupe 12">
            <a:extLst>
              <a:ext uri="{FF2B5EF4-FFF2-40B4-BE49-F238E27FC236}">
                <a16:creationId xmlns:a16="http://schemas.microsoft.com/office/drawing/2014/main" id="{547C96F8-821D-4F04-8513-3B6A96D83030}"/>
              </a:ext>
            </a:extLst>
          </p:cNvPr>
          <p:cNvGrpSpPr/>
          <p:nvPr/>
        </p:nvGrpSpPr>
        <p:grpSpPr>
          <a:xfrm>
            <a:off x="575642" y="1818868"/>
            <a:ext cx="1356028" cy="1327066"/>
            <a:chOff x="164162" y="1907826"/>
            <a:chExt cx="1356028" cy="1327066"/>
          </a:xfrm>
        </p:grpSpPr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03BF7CCE-B082-4E04-8966-50FD434D7BDD}"/>
                </a:ext>
              </a:extLst>
            </p:cNvPr>
            <p:cNvSpPr/>
            <p:nvPr/>
          </p:nvSpPr>
          <p:spPr>
            <a:xfrm>
              <a:off x="164162" y="1907826"/>
              <a:ext cx="1188720" cy="1188000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B255CA5A-436D-4617-A7BF-918EAD9B43AE}"/>
                </a:ext>
              </a:extLst>
            </p:cNvPr>
            <p:cNvSpPr/>
            <p:nvPr/>
          </p:nvSpPr>
          <p:spPr>
            <a:xfrm>
              <a:off x="476190" y="2190892"/>
              <a:ext cx="1044000" cy="1044000"/>
            </a:xfrm>
            <a:prstGeom prst="ellipse">
              <a:avLst/>
            </a:prstGeom>
            <a:solidFill>
              <a:srgbClr val="F9F7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" name="Titre 2">
            <a:extLst>
              <a:ext uri="{FF2B5EF4-FFF2-40B4-BE49-F238E27FC236}">
                <a16:creationId xmlns:a16="http://schemas.microsoft.com/office/drawing/2014/main" id="{6F7B3535-2274-48F5-AC80-0985755044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0002" y="2228671"/>
            <a:ext cx="6637337" cy="1200329"/>
          </a:xfrm>
        </p:spPr>
        <p:txBody>
          <a:bodyPr/>
          <a:lstStyle/>
          <a:p>
            <a:r>
              <a:rPr lang="fr-FR" sz="8000"/>
              <a:t>Questions ?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B114F98-4C6D-4472-9130-C044A9624AF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A4AABC3-C58D-4D5E-986E-A88134C01C41}" type="slidenum">
              <a:rPr lang="fr-FR" smtClean="0"/>
              <a:pPr/>
              <a:t>11</a:t>
            </a:fld>
            <a:endParaRPr lang="fr-FR"/>
          </a:p>
        </p:txBody>
      </p:sp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6AC04049-5C49-4B37-9044-E14295CE8DE2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Remise des équipements individuels mobiles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538EBD00-E7C2-4AE6-887A-882345D2B131}"/>
              </a:ext>
            </a:extLst>
          </p:cNvPr>
          <p:cNvSpPr/>
          <p:nvPr/>
        </p:nvSpPr>
        <p:spPr>
          <a:xfrm rot="1311610">
            <a:off x="6181971" y="5395856"/>
            <a:ext cx="504000" cy="5040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28663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B648ECD8-C871-4507-9EDF-4E9EC547899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981801" y="2767280"/>
            <a:ext cx="6228397" cy="1323439"/>
          </a:xfrm>
        </p:spPr>
        <p:txBody>
          <a:bodyPr/>
          <a:lstStyle/>
          <a:p>
            <a:r>
              <a:rPr lang="fr-FR" sz="8000"/>
              <a:t>Merci !</a:t>
            </a:r>
          </a:p>
        </p:txBody>
      </p:sp>
    </p:spTree>
    <p:extLst>
      <p:ext uri="{BB962C8B-B14F-4D97-AF65-F5344CB8AC3E}">
        <p14:creationId xmlns:p14="http://schemas.microsoft.com/office/powerpoint/2010/main" val="23281178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3AF4790-AF94-490B-9C1B-CAC5A5C68A0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/>
              <a:t>Sommaire.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45C0DA2D-2520-40F0-A105-03FBDB6FE2E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4AABC3-C58D-4D5E-986E-A88134C01C41}" type="slidenum">
              <a:rPr kumimoji="0" lang="fr-FR" sz="1000" b="1" i="0" u="none" strike="noStrike" kern="1200" cap="none" spc="0" normalizeH="0" baseline="0" noProof="0" smtClean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fr-FR" sz="1000" b="1" i="0" u="none" strike="noStrike" kern="1200" cap="none" spc="0" normalizeH="0" baseline="0" noProof="0">
              <a:ln>
                <a:noFill/>
              </a:ln>
              <a:solidFill>
                <a:srgbClr val="3F1E6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C9C1A031-A940-4140-B4EB-5DF5806B73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 dirty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Remise des équipements individuels mobiles</a:t>
            </a:r>
          </a:p>
        </p:txBody>
      </p:sp>
      <p:sp>
        <p:nvSpPr>
          <p:cNvPr id="26" name="Espace réservé du texte 25">
            <a:extLst>
              <a:ext uri="{FF2B5EF4-FFF2-40B4-BE49-F238E27FC236}">
                <a16:creationId xmlns:a16="http://schemas.microsoft.com/office/drawing/2014/main" id="{A530BB3D-8EE0-49CF-8AC5-0D5FE8546F5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65477" y="1741273"/>
            <a:ext cx="5685033" cy="2092881"/>
          </a:xfrm>
        </p:spPr>
        <p:txBody>
          <a:bodyPr/>
          <a:lstStyle/>
          <a:p>
            <a:r>
              <a:rPr lang="fr-FR" sz="1800"/>
              <a:t>Qu’est-ce que le projet e-SY ?</a:t>
            </a:r>
          </a:p>
          <a:p>
            <a:r>
              <a:rPr lang="fr-FR" sz="1800"/>
              <a:t>Les enjeux du projet e-SY</a:t>
            </a:r>
          </a:p>
          <a:p>
            <a:r>
              <a:rPr lang="fr-FR" sz="1800"/>
              <a:t>Ma journée avec le cartable numérique</a:t>
            </a:r>
          </a:p>
          <a:p>
            <a:r>
              <a:rPr lang="fr-FR" sz="1800"/>
              <a:t>Comment prendre soin de ma tablette</a:t>
            </a:r>
          </a:p>
          <a:p>
            <a:r>
              <a:rPr lang="fr-FR" sz="1800"/>
              <a:t>Le cartable des parents</a:t>
            </a:r>
          </a:p>
        </p:txBody>
      </p:sp>
    </p:spTree>
    <p:extLst>
      <p:ext uri="{BB962C8B-B14F-4D97-AF65-F5344CB8AC3E}">
        <p14:creationId xmlns:p14="http://schemas.microsoft.com/office/powerpoint/2010/main" val="32765218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orme libre : forme 13">
            <a:extLst>
              <a:ext uri="{FF2B5EF4-FFF2-40B4-BE49-F238E27FC236}">
                <a16:creationId xmlns:a16="http://schemas.microsoft.com/office/drawing/2014/main" id="{51661EAE-D922-5288-E275-102E2729687D}"/>
              </a:ext>
            </a:extLst>
          </p:cNvPr>
          <p:cNvSpPr/>
          <p:nvPr/>
        </p:nvSpPr>
        <p:spPr>
          <a:xfrm>
            <a:off x="0" y="0"/>
            <a:ext cx="4888162" cy="6858000"/>
          </a:xfrm>
          <a:custGeom>
            <a:avLst/>
            <a:gdLst>
              <a:gd name="connsiteX0" fmla="*/ 0 w 4888162"/>
              <a:gd name="connsiteY0" fmla="*/ 0 h 6858000"/>
              <a:gd name="connsiteX1" fmla="*/ 3244032 w 4888162"/>
              <a:gd name="connsiteY1" fmla="*/ 0 h 6858000"/>
              <a:gd name="connsiteX2" fmla="*/ 3381114 w 4888162"/>
              <a:gd name="connsiteY2" fmla="*/ 118905 h 6858000"/>
              <a:gd name="connsiteX3" fmla="*/ 4888162 w 4888162"/>
              <a:gd name="connsiteY3" fmla="*/ 3429000 h 6858000"/>
              <a:gd name="connsiteX4" fmla="*/ 3381114 w 4888162"/>
              <a:gd name="connsiteY4" fmla="*/ 6739096 h 6858000"/>
              <a:gd name="connsiteX5" fmla="*/ 3244032 w 4888162"/>
              <a:gd name="connsiteY5" fmla="*/ 6858000 h 6858000"/>
              <a:gd name="connsiteX6" fmla="*/ 0 w 488816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88162" h="6858000">
                <a:moveTo>
                  <a:pt x="0" y="0"/>
                </a:moveTo>
                <a:lnTo>
                  <a:pt x="3244032" y="0"/>
                </a:lnTo>
                <a:lnTo>
                  <a:pt x="3381114" y="118905"/>
                </a:lnTo>
                <a:cubicBezTo>
                  <a:pt x="4312245" y="966032"/>
                  <a:pt x="4888162" y="2136328"/>
                  <a:pt x="4888162" y="3429000"/>
                </a:cubicBezTo>
                <a:cubicBezTo>
                  <a:pt x="4888162" y="4721673"/>
                  <a:pt x="4312245" y="5891968"/>
                  <a:pt x="3381114" y="6739096"/>
                </a:cubicBezTo>
                <a:lnTo>
                  <a:pt x="324403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C48346B5-0146-3915-BDD8-0A80692604F1}"/>
              </a:ext>
            </a:extLst>
          </p:cNvPr>
          <p:cNvSpPr/>
          <p:nvPr/>
        </p:nvSpPr>
        <p:spPr>
          <a:xfrm>
            <a:off x="681863" y="6512814"/>
            <a:ext cx="54864" cy="548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AFC1AA13-8C9C-2A64-4F8B-B01916AFC8D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4AABC3-C58D-4D5E-986E-A88134C01C41}" type="slidenum">
              <a:rPr kumimoji="0" lang="fr-FR" sz="1000" b="1" i="0" u="none" strike="noStrike" kern="1200" cap="none" spc="0" normalizeH="0" baseline="0" noProof="0" smtClean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fr-FR" sz="1000" b="1" i="0" u="none" strike="noStrike" kern="1200" cap="none" spc="0" normalizeH="0" baseline="0" noProof="0">
              <a:ln>
                <a:noFill/>
              </a:ln>
              <a:solidFill>
                <a:srgbClr val="3F1E6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A640BF56-0590-4880-AFD0-50B56CDB8B21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 dirty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Remise des équipements individuels mobiles</a:t>
            </a:r>
          </a:p>
        </p:txBody>
      </p:sp>
      <p:sp>
        <p:nvSpPr>
          <p:cNvPr id="18" name="Arc 17">
            <a:extLst>
              <a:ext uri="{FF2B5EF4-FFF2-40B4-BE49-F238E27FC236}">
                <a16:creationId xmlns:a16="http://schemas.microsoft.com/office/drawing/2014/main" id="{815A27AC-BD80-22FA-D899-00C9246556AF}"/>
              </a:ext>
            </a:extLst>
          </p:cNvPr>
          <p:cNvSpPr/>
          <p:nvPr/>
        </p:nvSpPr>
        <p:spPr>
          <a:xfrm flipH="1">
            <a:off x="-3624961" y="-764327"/>
            <a:ext cx="8501091" cy="8501091"/>
          </a:xfrm>
          <a:prstGeom prst="arc">
            <a:avLst>
              <a:gd name="adj1" fmla="val 9106345"/>
              <a:gd name="adj2" fmla="val 1134547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9" name="Arc 18">
            <a:extLst>
              <a:ext uri="{FF2B5EF4-FFF2-40B4-BE49-F238E27FC236}">
                <a16:creationId xmlns:a16="http://schemas.microsoft.com/office/drawing/2014/main" id="{A702D72E-BDEB-CAF4-E08E-960EB272A320}"/>
              </a:ext>
            </a:extLst>
          </p:cNvPr>
          <p:cNvSpPr/>
          <p:nvPr/>
        </p:nvSpPr>
        <p:spPr>
          <a:xfrm flipH="1">
            <a:off x="-3624961" y="-836519"/>
            <a:ext cx="8501091" cy="8501091"/>
          </a:xfrm>
          <a:prstGeom prst="arc">
            <a:avLst>
              <a:gd name="adj1" fmla="val 11663197"/>
              <a:gd name="adj2" fmla="val 1278667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9A6EF728-4060-AE6B-1846-6032C1484AD5}"/>
              </a:ext>
            </a:extLst>
          </p:cNvPr>
          <p:cNvSpPr/>
          <p:nvPr/>
        </p:nvSpPr>
        <p:spPr>
          <a:xfrm>
            <a:off x="3603456" y="5672991"/>
            <a:ext cx="685800" cy="685800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1" name="Arc 20">
            <a:extLst>
              <a:ext uri="{FF2B5EF4-FFF2-40B4-BE49-F238E27FC236}">
                <a16:creationId xmlns:a16="http://schemas.microsoft.com/office/drawing/2014/main" id="{54F9F933-C728-8B80-9AF6-E94FB6A5D2DC}"/>
              </a:ext>
            </a:extLst>
          </p:cNvPr>
          <p:cNvSpPr/>
          <p:nvPr/>
        </p:nvSpPr>
        <p:spPr>
          <a:xfrm flipH="1">
            <a:off x="-3624961" y="-764327"/>
            <a:ext cx="8501091" cy="8501091"/>
          </a:xfrm>
          <a:prstGeom prst="arc">
            <a:avLst>
              <a:gd name="adj1" fmla="val 7628693"/>
              <a:gd name="adj2" fmla="val 805027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63" name="Groupe 62">
            <a:extLst>
              <a:ext uri="{FF2B5EF4-FFF2-40B4-BE49-F238E27FC236}">
                <a16:creationId xmlns:a16="http://schemas.microsoft.com/office/drawing/2014/main" id="{2C4B1DEE-46CC-40F8-8520-2A173FFC1703}"/>
              </a:ext>
            </a:extLst>
          </p:cNvPr>
          <p:cNvGrpSpPr/>
          <p:nvPr/>
        </p:nvGrpSpPr>
        <p:grpSpPr>
          <a:xfrm>
            <a:off x="10334670" y="223492"/>
            <a:ext cx="1681995" cy="1842757"/>
            <a:chOff x="10382797" y="210242"/>
            <a:chExt cx="1681995" cy="1842757"/>
          </a:xfrm>
        </p:grpSpPr>
        <p:sp>
          <p:nvSpPr>
            <p:cNvPr id="56" name="Ellipse 55">
              <a:extLst>
                <a:ext uri="{FF2B5EF4-FFF2-40B4-BE49-F238E27FC236}">
                  <a16:creationId xmlns:a16="http://schemas.microsoft.com/office/drawing/2014/main" id="{DEB484DA-B00F-94FC-65E0-69335DEBF334}"/>
                </a:ext>
              </a:extLst>
            </p:cNvPr>
            <p:cNvSpPr/>
            <p:nvPr/>
          </p:nvSpPr>
          <p:spPr>
            <a:xfrm>
              <a:off x="10382797" y="210242"/>
              <a:ext cx="1370334" cy="137033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8" name="Ellipse 57">
              <a:extLst>
                <a:ext uri="{FF2B5EF4-FFF2-40B4-BE49-F238E27FC236}">
                  <a16:creationId xmlns:a16="http://schemas.microsoft.com/office/drawing/2014/main" id="{864C1BC6-917B-DB1E-F573-DDB73085957B}"/>
                </a:ext>
              </a:extLst>
            </p:cNvPr>
            <p:cNvSpPr/>
            <p:nvPr/>
          </p:nvSpPr>
          <p:spPr>
            <a:xfrm>
              <a:off x="11166435" y="1154642"/>
              <a:ext cx="898357" cy="89835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7" name="Ellipse 56">
              <a:extLst>
                <a:ext uri="{FF2B5EF4-FFF2-40B4-BE49-F238E27FC236}">
                  <a16:creationId xmlns:a16="http://schemas.microsoft.com/office/drawing/2014/main" id="{39CC3057-3E4E-232D-83EC-3387C6544B8D}"/>
                </a:ext>
              </a:extLst>
            </p:cNvPr>
            <p:cNvSpPr/>
            <p:nvPr/>
          </p:nvSpPr>
          <p:spPr>
            <a:xfrm>
              <a:off x="11277128" y="1265335"/>
              <a:ext cx="676970" cy="67697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64" name="Titre 6">
            <a:extLst>
              <a:ext uri="{FF2B5EF4-FFF2-40B4-BE49-F238E27FC236}">
                <a16:creationId xmlns:a16="http://schemas.microsoft.com/office/drawing/2014/main" id="{7B71F284-6C6E-7C1A-088E-E4481FE2C0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710" y="397389"/>
            <a:ext cx="11434581" cy="535531"/>
          </a:xfrm>
        </p:spPr>
        <p:txBody>
          <a:bodyPr/>
          <a:lstStyle/>
          <a:p>
            <a:r>
              <a:rPr lang="fr-FR"/>
              <a:t>Qu’est-ce que le </a:t>
            </a:r>
            <a:r>
              <a:rPr lang="fr-FR">
                <a:solidFill>
                  <a:schemeClr val="accent3"/>
                </a:solidFill>
              </a:rPr>
              <a:t>projet</a:t>
            </a:r>
            <a:r>
              <a:rPr lang="fr-FR"/>
              <a:t>          ?</a:t>
            </a:r>
          </a:p>
        </p:txBody>
      </p:sp>
      <p:pic>
        <p:nvPicPr>
          <p:cNvPr id="65" name="Graphic 26">
            <a:extLst>
              <a:ext uri="{FF2B5EF4-FFF2-40B4-BE49-F238E27FC236}">
                <a16:creationId xmlns:a16="http://schemas.microsoft.com/office/drawing/2014/main" id="{DD9F3DF7-A158-B4CD-2EBB-48927E44978B}"/>
              </a:ext>
            </a:extLst>
          </p:cNvPr>
          <p:cNvPicPr>
            <a:picLocks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32488"/>
          <a:stretch/>
        </p:blipFill>
        <p:spPr>
          <a:xfrm>
            <a:off x="4983968" y="517956"/>
            <a:ext cx="891161" cy="311559"/>
          </a:xfrm>
          <a:prstGeom prst="rect">
            <a:avLst/>
          </a:prstGeom>
        </p:spPr>
      </p:pic>
      <p:sp>
        <p:nvSpPr>
          <p:cNvPr id="66" name="ZoneTexte 65">
            <a:extLst>
              <a:ext uri="{FF2B5EF4-FFF2-40B4-BE49-F238E27FC236}">
                <a16:creationId xmlns:a16="http://schemas.microsoft.com/office/drawing/2014/main" id="{09EA3375-7354-0A09-8274-E5C6EF612062}"/>
              </a:ext>
            </a:extLst>
          </p:cNvPr>
          <p:cNvSpPr txBox="1"/>
          <p:nvPr/>
        </p:nvSpPr>
        <p:spPr>
          <a:xfrm>
            <a:off x="736728" y="3088128"/>
            <a:ext cx="3659559" cy="320601"/>
          </a:xfrm>
          <a:prstGeom prst="rect">
            <a:avLst/>
          </a:prstGeom>
          <a:solidFill>
            <a:schemeClr val="accent3"/>
          </a:solidFill>
        </p:spPr>
        <p:txBody>
          <a:bodyPr wrap="square" lIns="10800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5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1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Mis à disposition de l’élève</a:t>
            </a:r>
            <a:endParaRPr kumimoji="0" lang="fr-FR" sz="2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7" name="ZoneTexte 66">
            <a:extLst>
              <a:ext uri="{FF2B5EF4-FFF2-40B4-BE49-F238E27FC236}">
                <a16:creationId xmlns:a16="http://schemas.microsoft.com/office/drawing/2014/main" id="{FAFCC227-07C6-BA45-55F1-A27293FDED28}"/>
              </a:ext>
            </a:extLst>
          </p:cNvPr>
          <p:cNvSpPr txBox="1"/>
          <p:nvPr/>
        </p:nvSpPr>
        <p:spPr>
          <a:xfrm>
            <a:off x="736727" y="3388365"/>
            <a:ext cx="3659559" cy="38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5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sur l’ensemble de sa scolarité.</a:t>
            </a: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E4006D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68" name="Groupe 67">
            <a:extLst>
              <a:ext uri="{FF2B5EF4-FFF2-40B4-BE49-F238E27FC236}">
                <a16:creationId xmlns:a16="http://schemas.microsoft.com/office/drawing/2014/main" id="{AB39DEEE-5344-B6B1-BC77-FD82CD487655}"/>
              </a:ext>
            </a:extLst>
          </p:cNvPr>
          <p:cNvGrpSpPr/>
          <p:nvPr/>
        </p:nvGrpSpPr>
        <p:grpSpPr>
          <a:xfrm rot="20094771">
            <a:off x="397345" y="2951952"/>
            <a:ext cx="245783" cy="245783"/>
            <a:chOff x="479945" y="2699399"/>
            <a:chExt cx="277941" cy="277941"/>
          </a:xfrm>
        </p:grpSpPr>
        <p:sp>
          <p:nvSpPr>
            <p:cNvPr id="69" name="Larme 68">
              <a:extLst>
                <a:ext uri="{FF2B5EF4-FFF2-40B4-BE49-F238E27FC236}">
                  <a16:creationId xmlns:a16="http://schemas.microsoft.com/office/drawing/2014/main" id="{1719E19A-3ACD-B265-1B25-6F3455672965}"/>
                </a:ext>
              </a:extLst>
            </p:cNvPr>
            <p:cNvSpPr/>
            <p:nvPr/>
          </p:nvSpPr>
          <p:spPr>
            <a:xfrm rot="8004877">
              <a:off x="479945" y="2699399"/>
              <a:ext cx="277941" cy="277941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0" name="Ellipse 69">
              <a:extLst>
                <a:ext uri="{FF2B5EF4-FFF2-40B4-BE49-F238E27FC236}">
                  <a16:creationId xmlns:a16="http://schemas.microsoft.com/office/drawing/2014/main" id="{9C713709-1286-2F02-7EC0-997FCAEF41F8}"/>
                </a:ext>
              </a:extLst>
            </p:cNvPr>
            <p:cNvSpPr/>
            <p:nvPr/>
          </p:nvSpPr>
          <p:spPr>
            <a:xfrm>
              <a:off x="579584" y="2791760"/>
              <a:ext cx="78664" cy="7866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71" name="ZoneTexte 70">
            <a:extLst>
              <a:ext uri="{FF2B5EF4-FFF2-40B4-BE49-F238E27FC236}">
                <a16:creationId xmlns:a16="http://schemas.microsoft.com/office/drawing/2014/main" id="{2C21099F-7143-15FE-67C9-CE5418911411}"/>
              </a:ext>
            </a:extLst>
          </p:cNvPr>
          <p:cNvSpPr txBox="1"/>
          <p:nvPr/>
        </p:nvSpPr>
        <p:spPr>
          <a:xfrm>
            <a:off x="736729" y="4244772"/>
            <a:ext cx="2128392" cy="320601"/>
          </a:xfrm>
          <a:prstGeom prst="rect">
            <a:avLst/>
          </a:prstGeom>
          <a:solidFill>
            <a:schemeClr val="accent3"/>
          </a:solidFill>
        </p:spPr>
        <p:txBody>
          <a:bodyPr wrap="square" lIns="10800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5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1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Qui suit l’élève </a:t>
            </a:r>
            <a:endParaRPr kumimoji="0" lang="fr-FR" sz="2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2" name="ZoneTexte 71">
            <a:extLst>
              <a:ext uri="{FF2B5EF4-FFF2-40B4-BE49-F238E27FC236}">
                <a16:creationId xmlns:a16="http://schemas.microsoft.com/office/drawing/2014/main" id="{F8FF0B8E-B215-5FBC-132E-13B886F77667}"/>
              </a:ext>
            </a:extLst>
          </p:cNvPr>
          <p:cNvSpPr txBox="1"/>
          <p:nvPr/>
        </p:nvSpPr>
        <p:spPr>
          <a:xfrm>
            <a:off x="736727" y="4545009"/>
            <a:ext cx="4232482" cy="1026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5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sur son temps scolaire et hors </a:t>
            </a:r>
            <a:b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temps scolaire (au domicile </a:t>
            </a:r>
            <a:b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comme durant les vacances).</a:t>
            </a: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E4006D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73" name="Groupe 72">
            <a:extLst>
              <a:ext uri="{FF2B5EF4-FFF2-40B4-BE49-F238E27FC236}">
                <a16:creationId xmlns:a16="http://schemas.microsoft.com/office/drawing/2014/main" id="{C0705389-C6DE-9A75-A104-791263AE91E4}"/>
              </a:ext>
            </a:extLst>
          </p:cNvPr>
          <p:cNvGrpSpPr/>
          <p:nvPr/>
        </p:nvGrpSpPr>
        <p:grpSpPr>
          <a:xfrm rot="20094771">
            <a:off x="397345" y="4108596"/>
            <a:ext cx="245783" cy="245783"/>
            <a:chOff x="479945" y="2699399"/>
            <a:chExt cx="277941" cy="277941"/>
          </a:xfrm>
        </p:grpSpPr>
        <p:sp>
          <p:nvSpPr>
            <p:cNvPr id="74" name="Larme 73">
              <a:extLst>
                <a:ext uri="{FF2B5EF4-FFF2-40B4-BE49-F238E27FC236}">
                  <a16:creationId xmlns:a16="http://schemas.microsoft.com/office/drawing/2014/main" id="{EB57EC3A-59F1-769C-5971-AE4F52C55FEC}"/>
                </a:ext>
              </a:extLst>
            </p:cNvPr>
            <p:cNvSpPr/>
            <p:nvPr/>
          </p:nvSpPr>
          <p:spPr>
            <a:xfrm rot="8004877">
              <a:off x="479945" y="2699399"/>
              <a:ext cx="277941" cy="277941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5" name="Ellipse 74">
              <a:extLst>
                <a:ext uri="{FF2B5EF4-FFF2-40B4-BE49-F238E27FC236}">
                  <a16:creationId xmlns:a16="http://schemas.microsoft.com/office/drawing/2014/main" id="{0C7014C5-0944-12C1-59E2-2B9A58F0D85A}"/>
                </a:ext>
              </a:extLst>
            </p:cNvPr>
            <p:cNvSpPr/>
            <p:nvPr/>
          </p:nvSpPr>
          <p:spPr>
            <a:xfrm>
              <a:off x="579584" y="2791760"/>
              <a:ext cx="78664" cy="7866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7F9FBFF8-ECDF-D258-221B-AFD6826C459F}"/>
              </a:ext>
            </a:extLst>
          </p:cNvPr>
          <p:cNvGrpSpPr/>
          <p:nvPr/>
        </p:nvGrpSpPr>
        <p:grpSpPr>
          <a:xfrm>
            <a:off x="378709" y="1145502"/>
            <a:ext cx="1696016" cy="1696016"/>
            <a:chOff x="378709" y="1157805"/>
            <a:chExt cx="1869743" cy="1869743"/>
          </a:xfrm>
        </p:grpSpPr>
        <p:sp>
          <p:nvSpPr>
            <p:cNvPr id="76" name="Ellipse 75">
              <a:extLst>
                <a:ext uri="{FF2B5EF4-FFF2-40B4-BE49-F238E27FC236}">
                  <a16:creationId xmlns:a16="http://schemas.microsoft.com/office/drawing/2014/main" id="{A39CF9DF-4A40-E04D-27DE-A5DFABE70D8E}"/>
                </a:ext>
              </a:extLst>
            </p:cNvPr>
            <p:cNvSpPr/>
            <p:nvPr/>
          </p:nvSpPr>
          <p:spPr>
            <a:xfrm>
              <a:off x="378709" y="1157805"/>
              <a:ext cx="1869743" cy="1869743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40000" r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4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UN CARTABLE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4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NUMÉRIQUE</a:t>
              </a:r>
            </a:p>
          </p:txBody>
        </p:sp>
        <p:pic>
          <p:nvPicPr>
            <p:cNvPr id="77" name="Graphique 76">
              <a:extLst>
                <a:ext uri="{FF2B5EF4-FFF2-40B4-BE49-F238E27FC236}">
                  <a16:creationId xmlns:a16="http://schemas.microsoft.com/office/drawing/2014/main" id="{E284431E-417E-4C50-7489-9730F9B2449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43697" y="1455304"/>
              <a:ext cx="739766" cy="571920"/>
            </a:xfrm>
            <a:prstGeom prst="rect">
              <a:avLst/>
            </a:prstGeom>
          </p:spPr>
        </p:pic>
        <p:sp>
          <p:nvSpPr>
            <p:cNvPr id="78" name="Ellipse 77">
              <a:extLst>
                <a:ext uri="{FF2B5EF4-FFF2-40B4-BE49-F238E27FC236}">
                  <a16:creationId xmlns:a16="http://schemas.microsoft.com/office/drawing/2014/main" id="{B0803081-D7E5-292E-1EA9-CC0714AA209D}"/>
                </a:ext>
              </a:extLst>
            </p:cNvPr>
            <p:cNvSpPr/>
            <p:nvPr/>
          </p:nvSpPr>
          <p:spPr>
            <a:xfrm>
              <a:off x="1027619" y="1460089"/>
              <a:ext cx="571920" cy="57192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4" name="Groupe 3">
            <a:extLst>
              <a:ext uri="{FF2B5EF4-FFF2-40B4-BE49-F238E27FC236}">
                <a16:creationId xmlns:a16="http://schemas.microsoft.com/office/drawing/2014/main" id="{D9BC23E3-60C2-A744-2864-DFA5A5D29781}"/>
              </a:ext>
            </a:extLst>
          </p:cNvPr>
          <p:cNvGrpSpPr/>
          <p:nvPr/>
        </p:nvGrpSpPr>
        <p:grpSpPr>
          <a:xfrm>
            <a:off x="5140973" y="1309282"/>
            <a:ext cx="4881028" cy="2047211"/>
            <a:chOff x="5251140" y="1146543"/>
            <a:chExt cx="4881028" cy="2047211"/>
          </a:xfrm>
        </p:grpSpPr>
        <p:sp>
          <p:nvSpPr>
            <p:cNvPr id="79" name="ZoneTexte 78">
              <a:extLst>
                <a:ext uri="{FF2B5EF4-FFF2-40B4-BE49-F238E27FC236}">
                  <a16:creationId xmlns:a16="http://schemas.microsoft.com/office/drawing/2014/main" id="{023001B5-5D77-F7C6-976A-AD594A14E912}"/>
                </a:ext>
              </a:extLst>
            </p:cNvPr>
            <p:cNvSpPr txBox="1"/>
            <p:nvPr/>
          </p:nvSpPr>
          <p:spPr>
            <a:xfrm>
              <a:off x="6072272" y="1236478"/>
              <a:ext cx="40598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b="1" i="0" u="none" strike="noStrike" kern="1200" cap="none" spc="0" normalizeH="0" baseline="0" noProof="0">
                  <a:ln>
                    <a:noFill/>
                  </a:ln>
                  <a:solidFill>
                    <a:srgbClr val="3EA3DC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UN EQUIPEMENT ADAPTÉ</a:t>
              </a:r>
            </a:p>
          </p:txBody>
        </p:sp>
        <p:grpSp>
          <p:nvGrpSpPr>
            <p:cNvPr id="96" name="Groupe 95">
              <a:extLst>
                <a:ext uri="{FF2B5EF4-FFF2-40B4-BE49-F238E27FC236}">
                  <a16:creationId xmlns:a16="http://schemas.microsoft.com/office/drawing/2014/main" id="{EAE12E62-674C-A3FC-9C1D-83BBEB2B2C0E}"/>
                </a:ext>
              </a:extLst>
            </p:cNvPr>
            <p:cNvGrpSpPr/>
            <p:nvPr/>
          </p:nvGrpSpPr>
          <p:grpSpPr>
            <a:xfrm>
              <a:off x="5385797" y="1146543"/>
              <a:ext cx="485508" cy="703091"/>
              <a:chOff x="701874" y="3553210"/>
              <a:chExt cx="448613" cy="649661"/>
            </a:xfrm>
          </p:grpSpPr>
          <p:pic>
            <p:nvPicPr>
              <p:cNvPr id="97" name="Graphique 96">
                <a:extLst>
                  <a:ext uri="{FF2B5EF4-FFF2-40B4-BE49-F238E27FC236}">
                    <a16:creationId xmlns:a16="http://schemas.microsoft.com/office/drawing/2014/main" id="{2DBEE44F-4B96-5B6E-EB4F-D55C24CACB8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 rot="5400000">
                <a:off x="730509" y="3524575"/>
                <a:ext cx="391343" cy="448613"/>
              </a:xfrm>
              <a:prstGeom prst="rect">
                <a:avLst/>
              </a:prstGeom>
            </p:spPr>
          </p:pic>
          <p:grpSp>
            <p:nvGrpSpPr>
              <p:cNvPr id="98" name="Groupe 97">
                <a:extLst>
                  <a:ext uri="{FF2B5EF4-FFF2-40B4-BE49-F238E27FC236}">
                    <a16:creationId xmlns:a16="http://schemas.microsoft.com/office/drawing/2014/main" id="{97591085-34A6-8B04-1B99-BC3C82F50B12}"/>
                  </a:ext>
                </a:extLst>
              </p:cNvPr>
              <p:cNvGrpSpPr/>
              <p:nvPr/>
            </p:nvGrpSpPr>
            <p:grpSpPr>
              <a:xfrm>
                <a:off x="724592" y="3979859"/>
                <a:ext cx="403176" cy="223012"/>
                <a:chOff x="857714" y="5074700"/>
                <a:chExt cx="918468" cy="508040"/>
              </a:xfrm>
            </p:grpSpPr>
            <p:sp>
              <p:nvSpPr>
                <p:cNvPr id="99" name="Forme libre : forme 98">
                  <a:extLst>
                    <a:ext uri="{FF2B5EF4-FFF2-40B4-BE49-F238E27FC236}">
                      <a16:creationId xmlns:a16="http://schemas.microsoft.com/office/drawing/2014/main" id="{EAB3493A-177D-8349-0D94-24EEB9D7E1E9}"/>
                    </a:ext>
                  </a:extLst>
                </p:cNvPr>
                <p:cNvSpPr/>
                <p:nvPr/>
              </p:nvSpPr>
              <p:spPr>
                <a:xfrm>
                  <a:off x="982371" y="5198922"/>
                  <a:ext cx="25916" cy="383818"/>
                </a:xfrm>
                <a:custGeom>
                  <a:avLst/>
                  <a:gdLst>
                    <a:gd name="connsiteX0" fmla="*/ 0 w 25916"/>
                    <a:gd name="connsiteY0" fmla="*/ 0 h 383818"/>
                    <a:gd name="connsiteX1" fmla="*/ 0 w 25916"/>
                    <a:gd name="connsiteY1" fmla="*/ 383819 h 3838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916" h="383818">
                      <a:moveTo>
                        <a:pt x="0" y="0"/>
                      </a:moveTo>
                      <a:lnTo>
                        <a:pt x="0" y="383819"/>
                      </a:lnTo>
                    </a:path>
                  </a:pathLst>
                </a:custGeom>
                <a:ln w="12700" cap="flat">
                  <a:solidFill>
                    <a:schemeClr val="accent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3F1E69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00" name="Forme libre : forme 99">
                  <a:extLst>
                    <a:ext uri="{FF2B5EF4-FFF2-40B4-BE49-F238E27FC236}">
                      <a16:creationId xmlns:a16="http://schemas.microsoft.com/office/drawing/2014/main" id="{0224BAC1-120D-B652-D286-6CE83A2C58CE}"/>
                    </a:ext>
                  </a:extLst>
                </p:cNvPr>
                <p:cNvSpPr/>
                <p:nvPr/>
              </p:nvSpPr>
              <p:spPr>
                <a:xfrm>
                  <a:off x="1651267" y="5198404"/>
                  <a:ext cx="25916" cy="384336"/>
                </a:xfrm>
                <a:custGeom>
                  <a:avLst/>
                  <a:gdLst>
                    <a:gd name="connsiteX0" fmla="*/ 0 w 25916"/>
                    <a:gd name="connsiteY0" fmla="*/ 0 h 384336"/>
                    <a:gd name="connsiteX1" fmla="*/ 0 w 25916"/>
                    <a:gd name="connsiteY1" fmla="*/ 384337 h 3843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916" h="384336">
                      <a:moveTo>
                        <a:pt x="0" y="0"/>
                      </a:moveTo>
                      <a:lnTo>
                        <a:pt x="0" y="384337"/>
                      </a:lnTo>
                    </a:path>
                  </a:pathLst>
                </a:custGeom>
                <a:ln w="12700" cap="flat">
                  <a:solidFill>
                    <a:schemeClr val="accent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3F1E69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01" name="Forme libre : forme 100">
                  <a:extLst>
                    <a:ext uri="{FF2B5EF4-FFF2-40B4-BE49-F238E27FC236}">
                      <a16:creationId xmlns:a16="http://schemas.microsoft.com/office/drawing/2014/main" id="{48D8FFDB-883B-A5EA-2BA0-963581DDCE87}"/>
                    </a:ext>
                  </a:extLst>
                </p:cNvPr>
                <p:cNvSpPr/>
                <p:nvPr/>
              </p:nvSpPr>
              <p:spPr>
                <a:xfrm>
                  <a:off x="1116358" y="5198404"/>
                  <a:ext cx="25916" cy="251127"/>
                </a:xfrm>
                <a:custGeom>
                  <a:avLst/>
                  <a:gdLst>
                    <a:gd name="connsiteX0" fmla="*/ 0 w 25916"/>
                    <a:gd name="connsiteY0" fmla="*/ 0 h 251127"/>
                    <a:gd name="connsiteX1" fmla="*/ 0 w 25916"/>
                    <a:gd name="connsiteY1" fmla="*/ 251128 h 25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916" h="251127">
                      <a:moveTo>
                        <a:pt x="0" y="0"/>
                      </a:moveTo>
                      <a:lnTo>
                        <a:pt x="0" y="251128"/>
                      </a:lnTo>
                    </a:path>
                  </a:pathLst>
                </a:custGeom>
                <a:ln w="12700" cap="flat">
                  <a:solidFill>
                    <a:schemeClr val="accent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3F1E69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02" name="Forme libre : forme 101">
                  <a:extLst>
                    <a:ext uri="{FF2B5EF4-FFF2-40B4-BE49-F238E27FC236}">
                      <a16:creationId xmlns:a16="http://schemas.microsoft.com/office/drawing/2014/main" id="{84D99FF2-B04C-59B2-0D4C-C1698969CDF2}"/>
                    </a:ext>
                  </a:extLst>
                </p:cNvPr>
                <p:cNvSpPr/>
                <p:nvPr/>
              </p:nvSpPr>
              <p:spPr>
                <a:xfrm>
                  <a:off x="1250085" y="5198404"/>
                  <a:ext cx="25916" cy="251127"/>
                </a:xfrm>
                <a:custGeom>
                  <a:avLst/>
                  <a:gdLst>
                    <a:gd name="connsiteX0" fmla="*/ 0 w 25916"/>
                    <a:gd name="connsiteY0" fmla="*/ 0 h 251127"/>
                    <a:gd name="connsiteX1" fmla="*/ 0 w 25916"/>
                    <a:gd name="connsiteY1" fmla="*/ 251128 h 25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916" h="251127">
                      <a:moveTo>
                        <a:pt x="0" y="0"/>
                      </a:moveTo>
                      <a:lnTo>
                        <a:pt x="0" y="251128"/>
                      </a:lnTo>
                    </a:path>
                  </a:pathLst>
                </a:custGeom>
                <a:ln w="12700" cap="flat">
                  <a:solidFill>
                    <a:schemeClr val="accent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3F1E69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03" name="Forme libre : forme 102">
                  <a:extLst>
                    <a:ext uri="{FF2B5EF4-FFF2-40B4-BE49-F238E27FC236}">
                      <a16:creationId xmlns:a16="http://schemas.microsoft.com/office/drawing/2014/main" id="{68D50E47-0A96-292C-00B1-3A341776AD9B}"/>
                    </a:ext>
                  </a:extLst>
                </p:cNvPr>
                <p:cNvSpPr/>
                <p:nvPr/>
              </p:nvSpPr>
              <p:spPr>
                <a:xfrm>
                  <a:off x="1383812" y="5198404"/>
                  <a:ext cx="25916" cy="251127"/>
                </a:xfrm>
                <a:custGeom>
                  <a:avLst/>
                  <a:gdLst>
                    <a:gd name="connsiteX0" fmla="*/ 0 w 25916"/>
                    <a:gd name="connsiteY0" fmla="*/ 0 h 251127"/>
                    <a:gd name="connsiteX1" fmla="*/ 0 w 25916"/>
                    <a:gd name="connsiteY1" fmla="*/ 251128 h 25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916" h="251127">
                      <a:moveTo>
                        <a:pt x="0" y="0"/>
                      </a:moveTo>
                      <a:lnTo>
                        <a:pt x="0" y="251128"/>
                      </a:lnTo>
                    </a:path>
                  </a:pathLst>
                </a:custGeom>
                <a:ln w="12700" cap="flat">
                  <a:solidFill>
                    <a:schemeClr val="accent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3F1E69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04" name="Forme libre : forme 103">
                  <a:extLst>
                    <a:ext uri="{FF2B5EF4-FFF2-40B4-BE49-F238E27FC236}">
                      <a16:creationId xmlns:a16="http://schemas.microsoft.com/office/drawing/2014/main" id="{F17B9A9A-E7FC-6F99-E610-4F045FA90874}"/>
                    </a:ext>
                  </a:extLst>
                </p:cNvPr>
                <p:cNvSpPr/>
                <p:nvPr/>
              </p:nvSpPr>
              <p:spPr>
                <a:xfrm>
                  <a:off x="1517540" y="5198404"/>
                  <a:ext cx="25916" cy="251127"/>
                </a:xfrm>
                <a:custGeom>
                  <a:avLst/>
                  <a:gdLst>
                    <a:gd name="connsiteX0" fmla="*/ 0 w 25916"/>
                    <a:gd name="connsiteY0" fmla="*/ 0 h 251127"/>
                    <a:gd name="connsiteX1" fmla="*/ 0 w 25916"/>
                    <a:gd name="connsiteY1" fmla="*/ 251128 h 25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916" h="251127">
                      <a:moveTo>
                        <a:pt x="0" y="0"/>
                      </a:moveTo>
                      <a:lnTo>
                        <a:pt x="0" y="251128"/>
                      </a:lnTo>
                    </a:path>
                  </a:pathLst>
                </a:custGeom>
                <a:ln w="12700" cap="flat">
                  <a:solidFill>
                    <a:schemeClr val="accent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3F1E69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05" name="Forme libre : forme 104">
                  <a:extLst>
                    <a:ext uri="{FF2B5EF4-FFF2-40B4-BE49-F238E27FC236}">
                      <a16:creationId xmlns:a16="http://schemas.microsoft.com/office/drawing/2014/main" id="{34C80E7C-9BB4-D97F-0876-CF055FCA6E22}"/>
                    </a:ext>
                  </a:extLst>
                </p:cNvPr>
                <p:cNvSpPr/>
                <p:nvPr/>
              </p:nvSpPr>
              <p:spPr>
                <a:xfrm>
                  <a:off x="857714" y="5324356"/>
                  <a:ext cx="918468" cy="25916"/>
                </a:xfrm>
                <a:custGeom>
                  <a:avLst/>
                  <a:gdLst>
                    <a:gd name="connsiteX0" fmla="*/ 918469 w 918468"/>
                    <a:gd name="connsiteY0" fmla="*/ 0 h 25916"/>
                    <a:gd name="connsiteX1" fmla="*/ 0 w 918468"/>
                    <a:gd name="connsiteY1" fmla="*/ 0 h 25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18468" h="25916">
                      <a:moveTo>
                        <a:pt x="918469" y="0"/>
                      </a:moveTo>
                      <a:lnTo>
                        <a:pt x="0" y="0"/>
                      </a:lnTo>
                    </a:path>
                  </a:pathLst>
                </a:custGeom>
                <a:ln w="12700" cap="flat">
                  <a:solidFill>
                    <a:schemeClr val="accent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3F1E69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06" name="Forme libre : forme 105">
                  <a:extLst>
                    <a:ext uri="{FF2B5EF4-FFF2-40B4-BE49-F238E27FC236}">
                      <a16:creationId xmlns:a16="http://schemas.microsoft.com/office/drawing/2014/main" id="{0D91E022-541D-8833-C301-11E95329C80D}"/>
                    </a:ext>
                  </a:extLst>
                </p:cNvPr>
                <p:cNvSpPr/>
                <p:nvPr/>
              </p:nvSpPr>
              <p:spPr>
                <a:xfrm>
                  <a:off x="857714" y="5198404"/>
                  <a:ext cx="918468" cy="25916"/>
                </a:xfrm>
                <a:custGeom>
                  <a:avLst/>
                  <a:gdLst>
                    <a:gd name="connsiteX0" fmla="*/ 918469 w 918468"/>
                    <a:gd name="connsiteY0" fmla="*/ 0 h 25916"/>
                    <a:gd name="connsiteX1" fmla="*/ 0 w 918468"/>
                    <a:gd name="connsiteY1" fmla="*/ 0 h 25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18468" h="25916">
                      <a:moveTo>
                        <a:pt x="918469" y="0"/>
                      </a:moveTo>
                      <a:lnTo>
                        <a:pt x="0" y="0"/>
                      </a:lnTo>
                    </a:path>
                  </a:pathLst>
                </a:custGeom>
                <a:ln w="12700" cap="flat">
                  <a:solidFill>
                    <a:schemeClr val="accent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3F1E69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07" name="Forme libre : forme 106">
                  <a:extLst>
                    <a:ext uri="{FF2B5EF4-FFF2-40B4-BE49-F238E27FC236}">
                      <a16:creationId xmlns:a16="http://schemas.microsoft.com/office/drawing/2014/main" id="{90FC6C3A-A163-20EB-D1F6-3F2B91347BB4}"/>
                    </a:ext>
                  </a:extLst>
                </p:cNvPr>
                <p:cNvSpPr/>
                <p:nvPr/>
              </p:nvSpPr>
              <p:spPr>
                <a:xfrm>
                  <a:off x="857714" y="5450309"/>
                  <a:ext cx="918468" cy="25916"/>
                </a:xfrm>
                <a:custGeom>
                  <a:avLst/>
                  <a:gdLst>
                    <a:gd name="connsiteX0" fmla="*/ 918469 w 918468"/>
                    <a:gd name="connsiteY0" fmla="*/ 0 h 25916"/>
                    <a:gd name="connsiteX1" fmla="*/ 0 w 918468"/>
                    <a:gd name="connsiteY1" fmla="*/ 0 h 25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18468" h="25916">
                      <a:moveTo>
                        <a:pt x="918469" y="0"/>
                      </a:moveTo>
                      <a:lnTo>
                        <a:pt x="0" y="0"/>
                      </a:lnTo>
                    </a:path>
                  </a:pathLst>
                </a:custGeom>
                <a:ln w="12700" cap="flat">
                  <a:solidFill>
                    <a:schemeClr val="accent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3F1E69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08" name="Rectangle : coins arrondis 107">
                  <a:extLst>
                    <a:ext uri="{FF2B5EF4-FFF2-40B4-BE49-F238E27FC236}">
                      <a16:creationId xmlns:a16="http://schemas.microsoft.com/office/drawing/2014/main" id="{C5915F6E-0984-DCE8-4B72-F42B8C493050}"/>
                    </a:ext>
                  </a:extLst>
                </p:cNvPr>
                <p:cNvSpPr/>
                <p:nvPr/>
              </p:nvSpPr>
              <p:spPr>
                <a:xfrm>
                  <a:off x="857714" y="5074700"/>
                  <a:ext cx="918468" cy="508040"/>
                </a:xfrm>
                <a:prstGeom prst="roundRect">
                  <a:avLst/>
                </a:prstGeom>
                <a:noFill/>
                <a:ln w="127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2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109" name="Ellipse 108">
              <a:extLst>
                <a:ext uri="{FF2B5EF4-FFF2-40B4-BE49-F238E27FC236}">
                  <a16:creationId xmlns:a16="http://schemas.microsoft.com/office/drawing/2014/main" id="{D3743B1E-6646-643C-A4DE-9C20902145C6}"/>
                </a:ext>
              </a:extLst>
            </p:cNvPr>
            <p:cNvSpPr/>
            <p:nvPr/>
          </p:nvSpPr>
          <p:spPr>
            <a:xfrm>
              <a:off x="5251140" y="1266528"/>
              <a:ext cx="465272" cy="465272"/>
            </a:xfrm>
            <a:prstGeom prst="ellipse">
              <a:avLst/>
            </a:prstGeom>
            <a:solidFill>
              <a:schemeClr val="accent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1" name="ZoneTexte 110">
              <a:extLst>
                <a:ext uri="{FF2B5EF4-FFF2-40B4-BE49-F238E27FC236}">
                  <a16:creationId xmlns:a16="http://schemas.microsoft.com/office/drawing/2014/main" id="{ED1F4840-C651-AA73-00C4-C8923AB54B5E}"/>
                </a:ext>
              </a:extLst>
            </p:cNvPr>
            <p:cNvSpPr txBox="1"/>
            <p:nvPr/>
          </p:nvSpPr>
          <p:spPr>
            <a:xfrm>
              <a:off x="6238633" y="1531889"/>
              <a:ext cx="3647210" cy="16618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92075" marR="0" lvl="0" indent="-92075" algn="l" defTabSz="914400" rtl="0" eaLnBrk="1" fontAlgn="auto" latinLnBrk="0" hangingPunct="1"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600" b="0" i="0" u="none" strike="noStrike" kern="1200" cap="none" spc="0" normalizeH="0" baseline="0" noProof="0">
                  <a:ln>
                    <a:noFill/>
                  </a:ln>
                  <a:solidFill>
                    <a:srgbClr val="3F1E6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Une </a:t>
              </a:r>
              <a:r>
                <a:rPr kumimoji="0" lang="fr-FR" sz="1600" b="1" i="0" u="none" strike="noStrike" kern="1200" cap="none" spc="0" normalizeH="0" baseline="0" noProof="0">
                  <a:ln>
                    <a:noFill/>
                  </a:ln>
                  <a:solidFill>
                    <a:srgbClr val="3F1E6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tablette</a:t>
              </a:r>
            </a:p>
            <a:p>
              <a:pPr marL="92075" marR="0" lvl="0" indent="-92075" algn="l" defTabSz="914400" rtl="0" eaLnBrk="1" fontAlgn="auto" latinLnBrk="0" hangingPunct="1"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600" b="0" i="0" u="none" strike="noStrike" kern="1200" cap="none" spc="0" normalizeH="0" baseline="0" noProof="0">
                  <a:ln>
                    <a:noFill/>
                  </a:ln>
                  <a:solidFill>
                    <a:srgbClr val="3F1E6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Une </a:t>
              </a:r>
              <a:r>
                <a:rPr kumimoji="0" lang="fr-FR" sz="1600" b="1" i="0" u="none" strike="noStrike" kern="1200" cap="none" spc="0" normalizeH="0" baseline="0" noProof="0">
                  <a:ln>
                    <a:noFill/>
                  </a:ln>
                  <a:solidFill>
                    <a:srgbClr val="3F1E6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coque clavier</a:t>
              </a:r>
            </a:p>
            <a:p>
              <a:pPr marL="92075" marR="0" lvl="0" indent="-92075" algn="l" defTabSz="914400" rtl="0" eaLnBrk="1" fontAlgn="auto" latinLnBrk="0" hangingPunct="1"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600" b="0" i="0" u="none" strike="noStrike" kern="1200" cap="none" spc="0" normalizeH="0" baseline="0" noProof="0">
                  <a:ln>
                    <a:noFill/>
                  </a:ln>
                  <a:solidFill>
                    <a:srgbClr val="3F1E6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Une </a:t>
              </a:r>
              <a:r>
                <a:rPr kumimoji="0" lang="fr-FR" sz="1600" b="1" i="0" u="none" strike="noStrike" kern="1200" cap="none" spc="0" normalizeH="0" baseline="0" noProof="0">
                  <a:ln>
                    <a:noFill/>
                  </a:ln>
                  <a:solidFill>
                    <a:srgbClr val="3F1E6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housse</a:t>
              </a:r>
            </a:p>
            <a:p>
              <a:pPr marL="0" marR="0" lvl="0" indent="0" algn="l" defTabSz="914400" rtl="0" eaLnBrk="1" fontAlgn="auto" latinLnBrk="0" hangingPunct="1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  <a:p>
              <a:pPr marL="92075" marR="0" lvl="0" indent="-92075" algn="l" defTabSz="914400" rtl="0" eaLnBrk="1" fontAlgn="auto" latinLnBrk="0" hangingPunct="1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3" name="Groupe 2">
            <a:extLst>
              <a:ext uri="{FF2B5EF4-FFF2-40B4-BE49-F238E27FC236}">
                <a16:creationId xmlns:a16="http://schemas.microsoft.com/office/drawing/2014/main" id="{CF141315-E8DF-FF7E-30B2-BFB0BB962F6F}"/>
              </a:ext>
            </a:extLst>
          </p:cNvPr>
          <p:cNvGrpSpPr/>
          <p:nvPr/>
        </p:nvGrpSpPr>
        <p:grpSpPr>
          <a:xfrm>
            <a:off x="5133013" y="2982970"/>
            <a:ext cx="5977860" cy="1760100"/>
            <a:chOff x="5251140" y="3294103"/>
            <a:chExt cx="5977860" cy="1760100"/>
          </a:xfrm>
        </p:grpSpPr>
        <p:sp>
          <p:nvSpPr>
            <p:cNvPr id="122" name="ZoneTexte 121">
              <a:extLst>
                <a:ext uri="{FF2B5EF4-FFF2-40B4-BE49-F238E27FC236}">
                  <a16:creationId xmlns:a16="http://schemas.microsoft.com/office/drawing/2014/main" id="{73494472-9CF0-9452-23E4-A5003AD9F3EA}"/>
                </a:ext>
              </a:extLst>
            </p:cNvPr>
            <p:cNvSpPr txBox="1"/>
            <p:nvPr/>
          </p:nvSpPr>
          <p:spPr>
            <a:xfrm>
              <a:off x="6072271" y="3345107"/>
              <a:ext cx="515672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fr-FR" b="1">
                  <a:solidFill>
                    <a:srgbClr val="3EA3DC"/>
                  </a:solidFill>
                  <a:latin typeface="Arial"/>
                </a:rPr>
                <a:t>DES RESSOURCES QUI S’ADAPTENT AU FUR ET À MESURE DU PARCOURS</a:t>
              </a:r>
              <a:endParaRPr kumimoji="0" lang="fr-FR" b="0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136" name="Groupe 135">
              <a:extLst>
                <a:ext uri="{FF2B5EF4-FFF2-40B4-BE49-F238E27FC236}">
                  <a16:creationId xmlns:a16="http://schemas.microsoft.com/office/drawing/2014/main" id="{79C70019-AF5D-60A8-AF34-83CC18799A14}"/>
                </a:ext>
              </a:extLst>
            </p:cNvPr>
            <p:cNvGrpSpPr/>
            <p:nvPr/>
          </p:nvGrpSpPr>
          <p:grpSpPr>
            <a:xfrm>
              <a:off x="5293960" y="3294103"/>
              <a:ext cx="697265" cy="710755"/>
              <a:chOff x="4041693" y="2630809"/>
              <a:chExt cx="477675" cy="486906"/>
            </a:xfrm>
          </p:grpSpPr>
          <p:sp>
            <p:nvSpPr>
              <p:cNvPr id="137" name="Forme libre : forme 136">
                <a:extLst>
                  <a:ext uri="{FF2B5EF4-FFF2-40B4-BE49-F238E27FC236}">
                    <a16:creationId xmlns:a16="http://schemas.microsoft.com/office/drawing/2014/main" id="{C15548A0-2AE2-E874-B1FA-44398050FA41}"/>
                  </a:ext>
                </a:extLst>
              </p:cNvPr>
              <p:cNvSpPr/>
              <p:nvPr/>
            </p:nvSpPr>
            <p:spPr>
              <a:xfrm>
                <a:off x="4202854" y="2857422"/>
                <a:ext cx="316514" cy="186000"/>
              </a:xfrm>
              <a:custGeom>
                <a:avLst/>
                <a:gdLst>
                  <a:gd name="connsiteX0" fmla="*/ 0 w 316515"/>
                  <a:gd name="connsiteY0" fmla="*/ 186005 h 186004"/>
                  <a:gd name="connsiteX1" fmla="*/ 22003 w 316515"/>
                  <a:gd name="connsiteY1" fmla="*/ 175527 h 186004"/>
                  <a:gd name="connsiteX2" fmla="*/ 174403 w 316515"/>
                  <a:gd name="connsiteY2" fmla="*/ 175527 h 186004"/>
                  <a:gd name="connsiteX3" fmla="*/ 262223 w 316515"/>
                  <a:gd name="connsiteY3" fmla="*/ 99327 h 186004"/>
                  <a:gd name="connsiteX4" fmla="*/ 316516 w 316515"/>
                  <a:gd name="connsiteY4" fmla="*/ 12459 h 186004"/>
                  <a:gd name="connsiteX5" fmla="*/ 272701 w 316515"/>
                  <a:gd name="connsiteY5" fmla="*/ 1982 h 186004"/>
                  <a:gd name="connsiteX6" fmla="*/ 228791 w 316515"/>
                  <a:gd name="connsiteY6" fmla="*/ 45892 h 186004"/>
                  <a:gd name="connsiteX7" fmla="*/ 179261 w 316515"/>
                  <a:gd name="connsiteY7" fmla="*/ 72657 h 18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6515" h="186004">
                    <a:moveTo>
                      <a:pt x="0" y="186005"/>
                    </a:moveTo>
                    <a:cubicBezTo>
                      <a:pt x="4964" y="178866"/>
                      <a:pt x="13331" y="174881"/>
                      <a:pt x="22003" y="175527"/>
                    </a:cubicBezTo>
                    <a:lnTo>
                      <a:pt x="174403" y="175527"/>
                    </a:lnTo>
                    <a:cubicBezTo>
                      <a:pt x="184975" y="175527"/>
                      <a:pt x="253555" y="107709"/>
                      <a:pt x="262223" y="99327"/>
                    </a:cubicBezTo>
                    <a:cubicBezTo>
                      <a:pt x="283282" y="72331"/>
                      <a:pt x="301478" y="43218"/>
                      <a:pt x="316516" y="12459"/>
                    </a:cubicBezTo>
                    <a:cubicBezTo>
                      <a:pt x="310801" y="3887"/>
                      <a:pt x="291751" y="-3733"/>
                      <a:pt x="272701" y="1982"/>
                    </a:cubicBezTo>
                    <a:cubicBezTo>
                      <a:pt x="253651" y="7697"/>
                      <a:pt x="242125" y="21032"/>
                      <a:pt x="228791" y="45892"/>
                    </a:cubicBezTo>
                    <a:lnTo>
                      <a:pt x="179261" y="72657"/>
                    </a:lnTo>
                  </a:path>
                </a:pathLst>
              </a:custGeom>
              <a:noFill/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800" b="0" i="0" u="none" strike="noStrike" kern="1200" cap="none" spc="0" normalizeH="0" baseline="0" noProof="0">
                  <a:ln>
                    <a:noFill/>
                  </a:ln>
                  <a:solidFill>
                    <a:srgbClr val="3F1E6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38" name="Forme libre : forme 137">
                <a:extLst>
                  <a:ext uri="{FF2B5EF4-FFF2-40B4-BE49-F238E27FC236}">
                    <a16:creationId xmlns:a16="http://schemas.microsoft.com/office/drawing/2014/main" id="{59CC8733-D874-2155-B965-77E1DFF33C6B}"/>
                  </a:ext>
                </a:extLst>
              </p:cNvPr>
              <p:cNvSpPr/>
              <p:nvPr/>
            </p:nvSpPr>
            <p:spPr>
              <a:xfrm>
                <a:off x="4117129" y="2891407"/>
                <a:ext cx="272056" cy="75435"/>
              </a:xfrm>
              <a:custGeom>
                <a:avLst/>
                <a:gdLst>
                  <a:gd name="connsiteX0" fmla="*/ 151924 w 272057"/>
                  <a:gd name="connsiteY0" fmla="*/ 75438 h 75437"/>
                  <a:gd name="connsiteX1" fmla="*/ 239268 w 272057"/>
                  <a:gd name="connsiteY1" fmla="*/ 75438 h 75437"/>
                  <a:gd name="connsiteX2" fmla="*/ 239268 w 272057"/>
                  <a:gd name="connsiteY2" fmla="*/ 21717 h 75437"/>
                  <a:gd name="connsiteX3" fmla="*/ 182118 w 272057"/>
                  <a:gd name="connsiteY3" fmla="*/ 21717 h 75437"/>
                  <a:gd name="connsiteX4" fmla="*/ 141351 w 272057"/>
                  <a:gd name="connsiteY4" fmla="*/ 0 h 75437"/>
                  <a:gd name="connsiteX5" fmla="*/ 87344 w 272057"/>
                  <a:gd name="connsiteY5" fmla="*/ 0 h 75437"/>
                  <a:gd name="connsiteX6" fmla="*/ 43720 w 272057"/>
                  <a:gd name="connsiteY6" fmla="*/ 21717 h 75437"/>
                  <a:gd name="connsiteX7" fmla="*/ 0 w 272057"/>
                  <a:gd name="connsiteY7" fmla="*/ 64103 h 75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2057" h="75437">
                    <a:moveTo>
                      <a:pt x="151924" y="75438"/>
                    </a:moveTo>
                    <a:lnTo>
                      <a:pt x="239268" y="75438"/>
                    </a:lnTo>
                    <a:cubicBezTo>
                      <a:pt x="282988" y="75438"/>
                      <a:pt x="282988" y="21717"/>
                      <a:pt x="239268" y="21717"/>
                    </a:cubicBezTo>
                    <a:lnTo>
                      <a:pt x="182118" y="21717"/>
                    </a:lnTo>
                    <a:cubicBezTo>
                      <a:pt x="173641" y="21717"/>
                      <a:pt x="154591" y="0"/>
                      <a:pt x="141351" y="0"/>
                    </a:cubicBezTo>
                    <a:lnTo>
                      <a:pt x="87344" y="0"/>
                    </a:lnTo>
                    <a:cubicBezTo>
                      <a:pt x="70766" y="2099"/>
                      <a:pt x="55388" y="9755"/>
                      <a:pt x="43720" y="21717"/>
                    </a:cubicBezTo>
                    <a:cubicBezTo>
                      <a:pt x="27527" y="37719"/>
                      <a:pt x="0" y="64103"/>
                      <a:pt x="0" y="64103"/>
                    </a:cubicBezTo>
                  </a:path>
                </a:pathLst>
              </a:custGeom>
              <a:noFill/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800" b="0" i="0" u="none" strike="noStrike" kern="1200" cap="none" spc="0" normalizeH="0" baseline="0" noProof="0">
                  <a:ln>
                    <a:noFill/>
                  </a:ln>
                  <a:solidFill>
                    <a:srgbClr val="3F1E6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39" name="Forme libre : forme 138">
                <a:extLst>
                  <a:ext uri="{FF2B5EF4-FFF2-40B4-BE49-F238E27FC236}">
                    <a16:creationId xmlns:a16="http://schemas.microsoft.com/office/drawing/2014/main" id="{9AB9A0F2-6B93-E14E-8863-56D3DE65F24E}"/>
                  </a:ext>
                </a:extLst>
              </p:cNvPr>
              <p:cNvSpPr/>
              <p:nvPr/>
            </p:nvSpPr>
            <p:spPr>
              <a:xfrm>
                <a:off x="4041693" y="2934839"/>
                <a:ext cx="184023" cy="182876"/>
              </a:xfrm>
              <a:custGeom>
                <a:avLst/>
                <a:gdLst>
                  <a:gd name="connsiteX0" fmla="*/ 0 w 184023"/>
                  <a:gd name="connsiteY0" fmla="*/ 54007 h 182880"/>
                  <a:gd name="connsiteX1" fmla="*/ 129064 w 184023"/>
                  <a:gd name="connsiteY1" fmla="*/ 182880 h 182880"/>
                  <a:gd name="connsiteX2" fmla="*/ 129064 w 184023"/>
                  <a:gd name="connsiteY2" fmla="*/ 182880 h 182880"/>
                  <a:gd name="connsiteX3" fmla="*/ 129064 w 184023"/>
                  <a:gd name="connsiteY3" fmla="*/ 182880 h 182880"/>
                  <a:gd name="connsiteX4" fmla="*/ 129064 w 184023"/>
                  <a:gd name="connsiteY4" fmla="*/ 182880 h 182880"/>
                  <a:gd name="connsiteX5" fmla="*/ 184023 w 184023"/>
                  <a:gd name="connsiteY5" fmla="*/ 129826 h 182880"/>
                  <a:gd name="connsiteX6" fmla="*/ 54102 w 184023"/>
                  <a:gd name="connsiteY6" fmla="*/ 0 h 182880"/>
                  <a:gd name="connsiteX7" fmla="*/ 0 w 184023"/>
                  <a:gd name="connsiteY7" fmla="*/ 54007 h 182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4023" h="182880">
                    <a:moveTo>
                      <a:pt x="0" y="54007"/>
                    </a:moveTo>
                    <a:lnTo>
                      <a:pt x="129064" y="182880"/>
                    </a:lnTo>
                    <a:lnTo>
                      <a:pt x="129064" y="182880"/>
                    </a:lnTo>
                    <a:lnTo>
                      <a:pt x="129064" y="182880"/>
                    </a:lnTo>
                    <a:lnTo>
                      <a:pt x="129064" y="182880"/>
                    </a:lnTo>
                    <a:lnTo>
                      <a:pt x="184023" y="129826"/>
                    </a:lnTo>
                    <a:lnTo>
                      <a:pt x="54102" y="0"/>
                    </a:lnTo>
                    <a:lnTo>
                      <a:pt x="0" y="54007"/>
                    </a:lnTo>
                  </a:path>
                </a:pathLst>
              </a:custGeom>
              <a:noFill/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800" b="0" i="0" u="none" strike="noStrike" kern="1200" cap="none" spc="0" normalizeH="0" baseline="0" noProof="0">
                  <a:ln>
                    <a:noFill/>
                  </a:ln>
                  <a:solidFill>
                    <a:srgbClr val="3F1E6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0" name="Forme libre : forme 139">
                <a:extLst>
                  <a:ext uri="{FF2B5EF4-FFF2-40B4-BE49-F238E27FC236}">
                    <a16:creationId xmlns:a16="http://schemas.microsoft.com/office/drawing/2014/main" id="{E6ECDF71-627B-527B-FAF2-761867ADB532}"/>
                  </a:ext>
                </a:extLst>
              </p:cNvPr>
              <p:cNvSpPr/>
              <p:nvPr/>
            </p:nvSpPr>
            <p:spPr>
              <a:xfrm>
                <a:off x="4095418" y="2987415"/>
                <a:ext cx="21716" cy="22860"/>
              </a:xfrm>
              <a:custGeom>
                <a:avLst/>
                <a:gdLst>
                  <a:gd name="connsiteX0" fmla="*/ 0 w 21716"/>
                  <a:gd name="connsiteY0" fmla="*/ 0 h 22860"/>
                  <a:gd name="connsiteX1" fmla="*/ 21717 w 21716"/>
                  <a:gd name="connsiteY1" fmla="*/ 22860 h 22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716" h="22860">
                    <a:moveTo>
                      <a:pt x="0" y="0"/>
                    </a:moveTo>
                    <a:lnTo>
                      <a:pt x="21717" y="22860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800" b="0" i="0" u="none" strike="noStrike" kern="1200" cap="none" spc="0" normalizeH="0" baseline="0" noProof="0">
                  <a:ln>
                    <a:noFill/>
                  </a:ln>
                  <a:solidFill>
                    <a:srgbClr val="3F1E6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1" name="Forme libre : forme 140">
                <a:extLst>
                  <a:ext uri="{FF2B5EF4-FFF2-40B4-BE49-F238E27FC236}">
                    <a16:creationId xmlns:a16="http://schemas.microsoft.com/office/drawing/2014/main" id="{64FA8221-133D-95C4-4D53-C964FE8DAF65}"/>
                  </a:ext>
                </a:extLst>
              </p:cNvPr>
              <p:cNvSpPr/>
              <p:nvPr/>
            </p:nvSpPr>
            <p:spPr>
              <a:xfrm>
                <a:off x="4202860" y="2630809"/>
                <a:ext cx="238886" cy="260598"/>
              </a:xfrm>
              <a:custGeom>
                <a:avLst/>
                <a:gdLst>
                  <a:gd name="connsiteX0" fmla="*/ 0 w 238886"/>
                  <a:gd name="connsiteY0" fmla="*/ 260604 h 260604"/>
                  <a:gd name="connsiteX1" fmla="*/ 0 w 238886"/>
                  <a:gd name="connsiteY1" fmla="*/ 0 h 260604"/>
                  <a:gd name="connsiteX2" fmla="*/ 238887 w 238886"/>
                  <a:gd name="connsiteY2" fmla="*/ 0 h 260604"/>
                  <a:gd name="connsiteX3" fmla="*/ 238887 w 238886"/>
                  <a:gd name="connsiteY3" fmla="*/ 250127 h 260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8886" h="260604">
                    <a:moveTo>
                      <a:pt x="0" y="260604"/>
                    </a:moveTo>
                    <a:lnTo>
                      <a:pt x="0" y="0"/>
                    </a:lnTo>
                    <a:lnTo>
                      <a:pt x="238887" y="0"/>
                    </a:lnTo>
                    <a:lnTo>
                      <a:pt x="238887" y="250127"/>
                    </a:lnTo>
                  </a:path>
                </a:pathLst>
              </a:custGeom>
              <a:noFill/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800" b="0" i="0" u="none" strike="noStrike" kern="1200" cap="none" spc="0" normalizeH="0" baseline="0" noProof="0">
                  <a:ln>
                    <a:noFill/>
                  </a:ln>
                  <a:solidFill>
                    <a:srgbClr val="3F1E6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2" name="Forme libre : forme 141">
                <a:extLst>
                  <a:ext uri="{FF2B5EF4-FFF2-40B4-BE49-F238E27FC236}">
                    <a16:creationId xmlns:a16="http://schemas.microsoft.com/office/drawing/2014/main" id="{EE69503D-6804-BF5E-5533-35E93E2DEABC}"/>
                  </a:ext>
                </a:extLst>
              </p:cNvPr>
              <p:cNvSpPr/>
              <p:nvPr/>
            </p:nvSpPr>
            <p:spPr>
              <a:xfrm>
                <a:off x="4202862" y="2727962"/>
                <a:ext cx="238887" cy="9525"/>
              </a:xfrm>
              <a:custGeom>
                <a:avLst/>
                <a:gdLst>
                  <a:gd name="connsiteX0" fmla="*/ 0 w 238887"/>
                  <a:gd name="connsiteY0" fmla="*/ 0 h 9525"/>
                  <a:gd name="connsiteX1" fmla="*/ 238887 w 23888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8887" h="9525">
                    <a:moveTo>
                      <a:pt x="0" y="0"/>
                    </a:moveTo>
                    <a:lnTo>
                      <a:pt x="238887" y="0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800" b="0" i="0" u="none" strike="noStrike" kern="1200" cap="none" spc="0" normalizeH="0" baseline="0" noProof="0">
                  <a:ln>
                    <a:noFill/>
                  </a:ln>
                  <a:solidFill>
                    <a:srgbClr val="3F1E6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3" name="Forme libre : forme 142">
                <a:extLst>
                  <a:ext uri="{FF2B5EF4-FFF2-40B4-BE49-F238E27FC236}">
                    <a16:creationId xmlns:a16="http://schemas.microsoft.com/office/drawing/2014/main" id="{5B8D5232-71BC-3C71-9624-9722124C16A1}"/>
                  </a:ext>
                </a:extLst>
              </p:cNvPr>
              <p:cNvSpPr/>
              <p:nvPr/>
            </p:nvSpPr>
            <p:spPr>
              <a:xfrm>
                <a:off x="4202858" y="2826263"/>
                <a:ext cx="238887" cy="9525"/>
              </a:xfrm>
              <a:custGeom>
                <a:avLst/>
                <a:gdLst>
                  <a:gd name="connsiteX0" fmla="*/ 0 w 238887"/>
                  <a:gd name="connsiteY0" fmla="*/ 0 h 9525"/>
                  <a:gd name="connsiteX1" fmla="*/ 238887 w 23888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8887" h="9525">
                    <a:moveTo>
                      <a:pt x="0" y="0"/>
                    </a:moveTo>
                    <a:lnTo>
                      <a:pt x="238887" y="0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800" b="0" i="0" u="none" strike="noStrike" kern="1200" cap="none" spc="0" normalizeH="0" baseline="0" noProof="0">
                  <a:ln>
                    <a:noFill/>
                  </a:ln>
                  <a:solidFill>
                    <a:srgbClr val="3F1E6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4" name="Forme libre : forme 143">
                <a:extLst>
                  <a:ext uri="{FF2B5EF4-FFF2-40B4-BE49-F238E27FC236}">
                    <a16:creationId xmlns:a16="http://schemas.microsoft.com/office/drawing/2014/main" id="{F8F75322-D2F7-8621-4A7B-C9998465D4E0}"/>
                  </a:ext>
                </a:extLst>
              </p:cNvPr>
              <p:cNvSpPr/>
              <p:nvPr/>
            </p:nvSpPr>
            <p:spPr>
              <a:xfrm>
                <a:off x="4237131" y="2685672"/>
                <a:ext cx="33147" cy="9525"/>
              </a:xfrm>
              <a:custGeom>
                <a:avLst/>
                <a:gdLst>
                  <a:gd name="connsiteX0" fmla="*/ 0 w 33147"/>
                  <a:gd name="connsiteY0" fmla="*/ 0 h 9525"/>
                  <a:gd name="connsiteX1" fmla="*/ 33147 w 3314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3147" h="9525">
                    <a:moveTo>
                      <a:pt x="0" y="0"/>
                    </a:moveTo>
                    <a:lnTo>
                      <a:pt x="33147" y="0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800" b="0" i="0" u="none" strike="noStrike" kern="1200" cap="none" spc="0" normalizeH="0" baseline="0" noProof="0">
                  <a:ln>
                    <a:noFill/>
                  </a:ln>
                  <a:solidFill>
                    <a:srgbClr val="3F1E6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5" name="Forme libre : forme 144">
                <a:extLst>
                  <a:ext uri="{FF2B5EF4-FFF2-40B4-BE49-F238E27FC236}">
                    <a16:creationId xmlns:a16="http://schemas.microsoft.com/office/drawing/2014/main" id="{4279A636-61E2-85CD-C6FF-4E2EA1934320}"/>
                  </a:ext>
                </a:extLst>
              </p:cNvPr>
              <p:cNvSpPr/>
              <p:nvPr/>
            </p:nvSpPr>
            <p:spPr>
              <a:xfrm>
                <a:off x="4237151" y="2782889"/>
                <a:ext cx="33147" cy="9525"/>
              </a:xfrm>
              <a:custGeom>
                <a:avLst/>
                <a:gdLst>
                  <a:gd name="connsiteX0" fmla="*/ 0 w 33147"/>
                  <a:gd name="connsiteY0" fmla="*/ 0 h 9525"/>
                  <a:gd name="connsiteX1" fmla="*/ 33147 w 3314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3147" h="9525">
                    <a:moveTo>
                      <a:pt x="0" y="0"/>
                    </a:moveTo>
                    <a:lnTo>
                      <a:pt x="33147" y="0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800" b="0" i="0" u="none" strike="noStrike" kern="1200" cap="none" spc="0" normalizeH="0" baseline="0" noProof="0">
                  <a:ln>
                    <a:noFill/>
                  </a:ln>
                  <a:solidFill>
                    <a:srgbClr val="3F1E6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sp>
          <p:nvSpPr>
            <p:cNvPr id="146" name="Ellipse 145">
              <a:extLst>
                <a:ext uri="{FF2B5EF4-FFF2-40B4-BE49-F238E27FC236}">
                  <a16:creationId xmlns:a16="http://schemas.microsoft.com/office/drawing/2014/main" id="{0F630636-51FA-C9A4-2683-7A29CF08D140}"/>
                </a:ext>
              </a:extLst>
            </p:cNvPr>
            <p:cNvSpPr/>
            <p:nvPr/>
          </p:nvSpPr>
          <p:spPr>
            <a:xfrm>
              <a:off x="5251140" y="3406111"/>
              <a:ext cx="465272" cy="465272"/>
            </a:xfrm>
            <a:prstGeom prst="ellipse">
              <a:avLst/>
            </a:prstGeom>
            <a:solidFill>
              <a:schemeClr val="accent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7" name="ZoneTexte 86">
              <a:extLst>
                <a:ext uri="{FF2B5EF4-FFF2-40B4-BE49-F238E27FC236}">
                  <a16:creationId xmlns:a16="http://schemas.microsoft.com/office/drawing/2014/main" id="{2956B50B-632C-9B53-B89C-C300358E1B0B}"/>
                </a:ext>
              </a:extLst>
            </p:cNvPr>
            <p:cNvSpPr txBox="1"/>
            <p:nvPr/>
          </p:nvSpPr>
          <p:spPr>
            <a:xfrm>
              <a:off x="6278615" y="3879651"/>
              <a:ext cx="3971680" cy="1174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92075" marR="0" lvl="0" indent="-92075" algn="l" defTabSz="914400" rtl="0" eaLnBrk="1" fontAlgn="auto" latinLnBrk="0" hangingPunct="1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600" b="1" i="0" u="none" strike="noStrike" kern="1200" cap="none" spc="0" normalizeH="0" baseline="0" noProof="0">
                  <a:ln>
                    <a:noFill/>
                  </a:ln>
                  <a:solidFill>
                    <a:srgbClr val="3F1E6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Applications </a:t>
              </a:r>
              <a:r>
                <a:rPr kumimoji="0" lang="fr-FR" sz="1600" b="0" i="0" u="none" strike="noStrike" kern="1200" cap="none" spc="0" normalizeH="0" baseline="0" noProof="0">
                  <a:ln>
                    <a:noFill/>
                  </a:ln>
                  <a:solidFill>
                    <a:srgbClr val="3F1E6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scolaires et bureautiques</a:t>
              </a:r>
            </a:p>
            <a:p>
              <a:pPr marL="92075" marR="0" lvl="0" indent="-92075" algn="l" defTabSz="914400" rtl="0" eaLnBrk="1" fontAlgn="auto" latinLnBrk="0" hangingPunct="1">
                <a:lnSpc>
                  <a:spcPts val="25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600" b="1" i="0" u="none" strike="noStrike" kern="1200" cap="none" spc="0" normalizeH="0" baseline="0" noProof="0">
                  <a:ln>
                    <a:noFill/>
                  </a:ln>
                  <a:solidFill>
                    <a:srgbClr val="3F1E6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Filtrage </a:t>
              </a:r>
              <a:r>
                <a:rPr kumimoji="0" lang="fr-FR" sz="1600" b="0" i="0" u="none" strike="noStrike" kern="1200" cap="none" spc="0" normalizeH="0" baseline="0" noProof="0">
                  <a:ln>
                    <a:noFill/>
                  </a:ln>
                  <a:solidFill>
                    <a:srgbClr val="3F1E6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des accès internet</a:t>
              </a:r>
            </a:p>
            <a:p>
              <a:pPr marL="92075" marR="0" lvl="0" indent="-92075" algn="l" defTabSz="914400" rtl="0" eaLnBrk="1" fontAlgn="auto" latinLnBrk="0" hangingPunct="1">
                <a:lnSpc>
                  <a:spcPts val="25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fr-FR" sz="1600" b="1" i="0" u="none" strike="noStrike" kern="1200" cap="none" spc="0" normalizeH="0" baseline="0" noProof="0">
                  <a:ln>
                    <a:noFill/>
                  </a:ln>
                  <a:solidFill>
                    <a:srgbClr val="3F1E6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Sécurisation </a:t>
              </a:r>
              <a:r>
                <a:rPr kumimoji="0" lang="fr-FR" sz="1600" b="0" i="0" u="none" strike="noStrike" kern="1200" cap="none" spc="0" normalizeH="0" baseline="0" noProof="0">
                  <a:ln>
                    <a:noFill/>
                  </a:ln>
                  <a:solidFill>
                    <a:srgbClr val="3F1E6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du matériel</a:t>
              </a:r>
            </a:p>
          </p:txBody>
        </p:sp>
      </p:grpSp>
      <p:sp>
        <p:nvSpPr>
          <p:cNvPr id="2" name="ZoneTexte 1">
            <a:extLst>
              <a:ext uri="{FF2B5EF4-FFF2-40B4-BE49-F238E27FC236}">
                <a16:creationId xmlns:a16="http://schemas.microsoft.com/office/drawing/2014/main" id="{AAA2EAB7-36E8-410E-9E24-7A03225EBA39}"/>
              </a:ext>
            </a:extLst>
          </p:cNvPr>
          <p:cNvSpPr txBox="1"/>
          <p:nvPr/>
        </p:nvSpPr>
        <p:spPr>
          <a:xfrm>
            <a:off x="6160489" y="5656618"/>
            <a:ext cx="4754254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 rtl="0" fontAlgn="base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1600" b="1">
                <a:solidFill>
                  <a:srgbClr val="3F1E69"/>
                </a:solidFill>
                <a:latin typeface="Arial"/>
              </a:rPr>
              <a:t>Générale : </a:t>
            </a:r>
            <a:r>
              <a:rPr lang="fr-FR" sz="1600">
                <a:solidFill>
                  <a:srgbClr val="3F1E69"/>
                </a:solidFill>
                <a:latin typeface="Arial"/>
              </a:rPr>
              <a:t>prise en main et usages en classe</a:t>
            </a:r>
            <a:r>
              <a:rPr lang="en-US" sz="1600" b="1">
                <a:solidFill>
                  <a:srgbClr val="3F1E69"/>
                </a:solidFill>
                <a:latin typeface="Arial"/>
              </a:rPr>
              <a:t>​</a:t>
            </a:r>
            <a:endParaRPr lang="fr-FR" sz="1600" b="1">
              <a:solidFill>
                <a:srgbClr val="3F1E69"/>
              </a:solidFill>
              <a:latin typeface="Arial"/>
            </a:endParaRPr>
          </a:p>
          <a:p>
            <a:pPr marL="285750" indent="-285750" algn="l" rtl="0" fontAlgn="base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1600" b="1">
                <a:solidFill>
                  <a:srgbClr val="3F1E69"/>
                </a:solidFill>
                <a:latin typeface="Arial"/>
              </a:rPr>
              <a:t>Disciplinaire : </a:t>
            </a:r>
            <a:r>
              <a:rPr lang="fr-FR" sz="1600">
                <a:solidFill>
                  <a:srgbClr val="3F1E69"/>
                </a:solidFill>
                <a:latin typeface="Arial"/>
              </a:rPr>
              <a:t>usages spécifiques à la discipline</a:t>
            </a:r>
            <a:endParaRPr lang="fr-FR"/>
          </a:p>
        </p:txBody>
      </p:sp>
      <p:sp>
        <p:nvSpPr>
          <p:cNvPr id="80" name="ZoneTexte 79">
            <a:extLst>
              <a:ext uri="{FF2B5EF4-FFF2-40B4-BE49-F238E27FC236}">
                <a16:creationId xmlns:a16="http://schemas.microsoft.com/office/drawing/2014/main" id="{D654006A-21CE-4CD6-9A05-2F73C0CCFA3E}"/>
              </a:ext>
            </a:extLst>
          </p:cNvPr>
          <p:cNvSpPr txBox="1"/>
          <p:nvPr/>
        </p:nvSpPr>
        <p:spPr>
          <a:xfrm>
            <a:off x="6087285" y="5010287"/>
            <a:ext cx="51567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1">
                <a:solidFill>
                  <a:schemeClr val="accent2"/>
                </a:solidFill>
              </a:rPr>
              <a:t>LA FORMATION DES </a:t>
            </a:r>
            <a:r>
              <a:rPr lang="fr-FR" b="1">
                <a:solidFill>
                  <a:schemeClr val="accent2"/>
                </a:solidFill>
                <a:latin typeface="Arial"/>
              </a:rPr>
              <a:t>ENSEIGNANTS</a:t>
            </a:r>
            <a:r>
              <a:rPr lang="fr-FR" sz="1800" b="1">
                <a:solidFill>
                  <a:schemeClr val="accent2"/>
                </a:solidFill>
              </a:rPr>
              <a:t> ÉQUIPÉS</a:t>
            </a:r>
          </a:p>
        </p:txBody>
      </p:sp>
      <p:sp>
        <p:nvSpPr>
          <p:cNvPr id="81" name="Ellipse 80">
            <a:extLst>
              <a:ext uri="{FF2B5EF4-FFF2-40B4-BE49-F238E27FC236}">
                <a16:creationId xmlns:a16="http://schemas.microsoft.com/office/drawing/2014/main" id="{459563CA-A988-4649-B228-5FB7BD546202}"/>
              </a:ext>
            </a:extLst>
          </p:cNvPr>
          <p:cNvSpPr/>
          <p:nvPr/>
        </p:nvSpPr>
        <p:spPr>
          <a:xfrm>
            <a:off x="5133013" y="5123827"/>
            <a:ext cx="465272" cy="465272"/>
          </a:xfrm>
          <a:prstGeom prst="ellipse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83" name="Graphique 68">
            <a:extLst>
              <a:ext uri="{FF2B5EF4-FFF2-40B4-BE49-F238E27FC236}">
                <a16:creationId xmlns:a16="http://schemas.microsoft.com/office/drawing/2014/main" id="{0A6B20CE-131B-4B3E-B7A7-4F1343280C0C}"/>
              </a:ext>
            </a:extLst>
          </p:cNvPr>
          <p:cNvGrpSpPr/>
          <p:nvPr/>
        </p:nvGrpSpPr>
        <p:grpSpPr>
          <a:xfrm>
            <a:off x="5220884" y="5083274"/>
            <a:ext cx="649367" cy="606756"/>
            <a:chOff x="3059745" y="1843943"/>
            <a:chExt cx="468820" cy="422888"/>
          </a:xfrm>
          <a:noFill/>
        </p:grpSpPr>
        <p:sp>
          <p:nvSpPr>
            <p:cNvPr id="84" name="Forme libre : forme 83">
              <a:extLst>
                <a:ext uri="{FF2B5EF4-FFF2-40B4-BE49-F238E27FC236}">
                  <a16:creationId xmlns:a16="http://schemas.microsoft.com/office/drawing/2014/main" id="{DDADCCC7-A85D-4778-90F0-03CE84E6F17A}"/>
                </a:ext>
              </a:extLst>
            </p:cNvPr>
            <p:cNvSpPr/>
            <p:nvPr/>
          </p:nvSpPr>
          <p:spPr>
            <a:xfrm>
              <a:off x="3059745" y="1843943"/>
              <a:ext cx="468820" cy="183523"/>
            </a:xfrm>
            <a:custGeom>
              <a:avLst/>
              <a:gdLst>
                <a:gd name="connsiteX0" fmla="*/ 33528 w 468820"/>
                <a:gd name="connsiteY0" fmla="*/ 116490 h 183523"/>
                <a:gd name="connsiteX1" fmla="*/ 0 w 468820"/>
                <a:gd name="connsiteY1" fmla="*/ 106488 h 183523"/>
                <a:gd name="connsiteX2" fmla="*/ 0 w 468820"/>
                <a:gd name="connsiteY2" fmla="*/ 75818 h 183523"/>
                <a:gd name="connsiteX3" fmla="*/ 217932 w 468820"/>
                <a:gd name="connsiteY3" fmla="*/ 1999 h 183523"/>
                <a:gd name="connsiteX4" fmla="*/ 241268 w 468820"/>
                <a:gd name="connsiteY4" fmla="*/ 1999 h 183523"/>
                <a:gd name="connsiteX5" fmla="*/ 468821 w 468820"/>
                <a:gd name="connsiteY5" fmla="*/ 75818 h 183523"/>
                <a:gd name="connsiteX6" fmla="*/ 468821 w 468820"/>
                <a:gd name="connsiteY6" fmla="*/ 106488 h 183523"/>
                <a:gd name="connsiteX7" fmla="*/ 238030 w 468820"/>
                <a:gd name="connsiteY7" fmla="*/ 181736 h 183523"/>
                <a:gd name="connsiteX8" fmla="*/ 217932 w 468820"/>
                <a:gd name="connsiteY8" fmla="*/ 181736 h 183523"/>
                <a:gd name="connsiteX9" fmla="*/ 65532 w 468820"/>
                <a:gd name="connsiteY9" fmla="*/ 127062 h 183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8820" h="183523">
                  <a:moveTo>
                    <a:pt x="33528" y="116490"/>
                  </a:moveTo>
                  <a:lnTo>
                    <a:pt x="0" y="106488"/>
                  </a:lnTo>
                  <a:lnTo>
                    <a:pt x="0" y="75818"/>
                  </a:lnTo>
                  <a:lnTo>
                    <a:pt x="217932" y="1999"/>
                  </a:lnTo>
                  <a:cubicBezTo>
                    <a:pt x="225482" y="-666"/>
                    <a:pt x="233718" y="-666"/>
                    <a:pt x="241268" y="1999"/>
                  </a:cubicBezTo>
                  <a:lnTo>
                    <a:pt x="468821" y="75818"/>
                  </a:lnTo>
                  <a:lnTo>
                    <a:pt x="468821" y="106488"/>
                  </a:lnTo>
                  <a:lnTo>
                    <a:pt x="238030" y="181736"/>
                  </a:lnTo>
                  <a:cubicBezTo>
                    <a:pt x="231542" y="184119"/>
                    <a:pt x="224419" y="184119"/>
                    <a:pt x="217932" y="181736"/>
                  </a:cubicBezTo>
                  <a:lnTo>
                    <a:pt x="65532" y="127062"/>
                  </a:lnTo>
                </a:path>
              </a:pathLst>
            </a:custGeom>
            <a:noFill/>
            <a:ln w="9239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5" name="Forme libre : forme 84">
              <a:extLst>
                <a:ext uri="{FF2B5EF4-FFF2-40B4-BE49-F238E27FC236}">
                  <a16:creationId xmlns:a16="http://schemas.microsoft.com/office/drawing/2014/main" id="{42D22157-D364-4F37-BEDC-468E582241FF}"/>
                </a:ext>
              </a:extLst>
            </p:cNvPr>
            <p:cNvSpPr/>
            <p:nvPr/>
          </p:nvSpPr>
          <p:spPr>
            <a:xfrm>
              <a:off x="3110704" y="1919760"/>
              <a:ext cx="173069" cy="204311"/>
            </a:xfrm>
            <a:custGeom>
              <a:avLst/>
              <a:gdLst>
                <a:gd name="connsiteX0" fmla="*/ 173069 w 173069"/>
                <a:gd name="connsiteY0" fmla="*/ 0 h 204311"/>
                <a:gd name="connsiteX1" fmla="*/ 18193 w 173069"/>
                <a:gd name="connsiteY1" fmla="*/ 49816 h 204311"/>
                <a:gd name="connsiteX2" fmla="*/ 0 w 173069"/>
                <a:gd name="connsiteY2" fmla="*/ 81534 h 204311"/>
                <a:gd name="connsiteX3" fmla="*/ 0 w 173069"/>
                <a:gd name="connsiteY3" fmla="*/ 204311 h 204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069" h="204311">
                  <a:moveTo>
                    <a:pt x="173069" y="0"/>
                  </a:moveTo>
                  <a:lnTo>
                    <a:pt x="18193" y="49816"/>
                  </a:lnTo>
                  <a:cubicBezTo>
                    <a:pt x="7906" y="52959"/>
                    <a:pt x="0" y="60865"/>
                    <a:pt x="0" y="81534"/>
                  </a:cubicBezTo>
                  <a:lnTo>
                    <a:pt x="0" y="204311"/>
                  </a:lnTo>
                </a:path>
              </a:pathLst>
            </a:custGeom>
            <a:noFill/>
            <a:ln w="9239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6" name="Forme libre : forme 85">
              <a:extLst>
                <a:ext uri="{FF2B5EF4-FFF2-40B4-BE49-F238E27FC236}">
                  <a16:creationId xmlns:a16="http://schemas.microsoft.com/office/drawing/2014/main" id="{CD880B2C-1CDA-49C7-B481-E1BD89C932DF}"/>
                </a:ext>
              </a:extLst>
            </p:cNvPr>
            <p:cNvSpPr/>
            <p:nvPr/>
          </p:nvSpPr>
          <p:spPr>
            <a:xfrm>
              <a:off x="3171855" y="1991770"/>
              <a:ext cx="163068" cy="132302"/>
            </a:xfrm>
            <a:custGeom>
              <a:avLst/>
              <a:gdLst>
                <a:gd name="connsiteX0" fmla="*/ 163068 w 163068"/>
                <a:gd name="connsiteY0" fmla="*/ 129921 h 132302"/>
                <a:gd name="connsiteX1" fmla="*/ 122301 w 163068"/>
                <a:gd name="connsiteY1" fmla="*/ 132302 h 132302"/>
                <a:gd name="connsiteX2" fmla="*/ 0 w 163068"/>
                <a:gd name="connsiteY2" fmla="*/ 91440 h 132302"/>
                <a:gd name="connsiteX3" fmla="*/ 0 w 163068"/>
                <a:gd name="connsiteY3" fmla="*/ 0 h 132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068" h="132302">
                  <a:moveTo>
                    <a:pt x="163068" y="129921"/>
                  </a:moveTo>
                  <a:cubicBezTo>
                    <a:pt x="149538" y="131518"/>
                    <a:pt x="135925" y="132314"/>
                    <a:pt x="122301" y="132302"/>
                  </a:cubicBezTo>
                  <a:cubicBezTo>
                    <a:pt x="54769" y="132302"/>
                    <a:pt x="0" y="114300"/>
                    <a:pt x="0" y="91440"/>
                  </a:cubicBezTo>
                  <a:lnTo>
                    <a:pt x="0" y="0"/>
                  </a:lnTo>
                </a:path>
              </a:pathLst>
            </a:custGeom>
            <a:noFill/>
            <a:ln w="9239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8" name="Forme libre : forme 87">
              <a:extLst>
                <a:ext uri="{FF2B5EF4-FFF2-40B4-BE49-F238E27FC236}">
                  <a16:creationId xmlns:a16="http://schemas.microsoft.com/office/drawing/2014/main" id="{840799D0-10F7-4C7D-8264-1C317F548C5C}"/>
                </a:ext>
              </a:extLst>
            </p:cNvPr>
            <p:cNvSpPr/>
            <p:nvPr/>
          </p:nvSpPr>
          <p:spPr>
            <a:xfrm>
              <a:off x="3416457" y="1991293"/>
              <a:ext cx="9525" cy="61245"/>
            </a:xfrm>
            <a:custGeom>
              <a:avLst/>
              <a:gdLst>
                <a:gd name="connsiteX0" fmla="*/ 0 w 9525"/>
                <a:gd name="connsiteY0" fmla="*/ 0 h 61245"/>
                <a:gd name="connsiteX1" fmla="*/ 0 w 9525"/>
                <a:gd name="connsiteY1" fmla="*/ 61246 h 61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61245">
                  <a:moveTo>
                    <a:pt x="0" y="0"/>
                  </a:moveTo>
                  <a:lnTo>
                    <a:pt x="0" y="61246"/>
                  </a:lnTo>
                </a:path>
              </a:pathLst>
            </a:custGeom>
            <a:ln w="9239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9" name="Forme libre : forme 88">
              <a:extLst>
                <a:ext uri="{FF2B5EF4-FFF2-40B4-BE49-F238E27FC236}">
                  <a16:creationId xmlns:a16="http://schemas.microsoft.com/office/drawing/2014/main" id="{4C21FC3F-35E6-438A-899E-1B5BE9350BA9}"/>
                </a:ext>
              </a:extLst>
            </p:cNvPr>
            <p:cNvSpPr/>
            <p:nvPr/>
          </p:nvSpPr>
          <p:spPr>
            <a:xfrm>
              <a:off x="3365498" y="2056730"/>
              <a:ext cx="142584" cy="210100"/>
            </a:xfrm>
            <a:custGeom>
              <a:avLst/>
              <a:gdLst>
                <a:gd name="connsiteX0" fmla="*/ 140494 w 142584"/>
                <a:gd name="connsiteY0" fmla="*/ 102203 h 210100"/>
                <a:gd name="connsiteX1" fmla="*/ 0 w 142584"/>
                <a:gd name="connsiteY1" fmla="*/ 0 h 210100"/>
                <a:gd name="connsiteX2" fmla="*/ 0 w 142584"/>
                <a:gd name="connsiteY2" fmla="*/ 173641 h 210100"/>
                <a:gd name="connsiteX3" fmla="*/ 8668 w 142584"/>
                <a:gd name="connsiteY3" fmla="*/ 176594 h 210100"/>
                <a:gd name="connsiteX4" fmla="*/ 48006 w 142584"/>
                <a:gd name="connsiteY4" fmla="*/ 138494 h 210100"/>
                <a:gd name="connsiteX5" fmla="*/ 86106 w 142584"/>
                <a:gd name="connsiteY5" fmla="*/ 205169 h 210100"/>
                <a:gd name="connsiteX6" fmla="*/ 102730 w 142584"/>
                <a:gd name="connsiteY6" fmla="*/ 207843 h 210100"/>
                <a:gd name="connsiteX7" fmla="*/ 102870 w 142584"/>
                <a:gd name="connsiteY7" fmla="*/ 207740 h 210100"/>
                <a:gd name="connsiteX8" fmla="*/ 118777 w 142584"/>
                <a:gd name="connsiteY8" fmla="*/ 198215 h 210100"/>
                <a:gd name="connsiteX9" fmla="*/ 124015 w 142584"/>
                <a:gd name="connsiteY9" fmla="*/ 182023 h 210100"/>
                <a:gd name="connsiteX10" fmla="*/ 87535 w 142584"/>
                <a:gd name="connsiteY10" fmla="*/ 118586 h 210100"/>
                <a:gd name="connsiteX11" fmla="*/ 135160 w 142584"/>
                <a:gd name="connsiteY11" fmla="*/ 118586 h 210100"/>
                <a:gd name="connsiteX12" fmla="*/ 140589 w 142584"/>
                <a:gd name="connsiteY12" fmla="*/ 102394 h 21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2584" h="210100">
                  <a:moveTo>
                    <a:pt x="140494" y="102203"/>
                  </a:moveTo>
                  <a:lnTo>
                    <a:pt x="0" y="0"/>
                  </a:lnTo>
                  <a:lnTo>
                    <a:pt x="0" y="173641"/>
                  </a:lnTo>
                  <a:cubicBezTo>
                    <a:pt x="0" y="178879"/>
                    <a:pt x="4477" y="180689"/>
                    <a:pt x="8668" y="176594"/>
                  </a:cubicBezTo>
                  <a:lnTo>
                    <a:pt x="48006" y="138494"/>
                  </a:lnTo>
                  <a:lnTo>
                    <a:pt x="86106" y="205169"/>
                  </a:lnTo>
                  <a:cubicBezTo>
                    <a:pt x="89958" y="210498"/>
                    <a:pt x="97401" y="211695"/>
                    <a:pt x="102730" y="207843"/>
                  </a:cubicBezTo>
                  <a:cubicBezTo>
                    <a:pt x="102777" y="207809"/>
                    <a:pt x="102823" y="207775"/>
                    <a:pt x="102870" y="207740"/>
                  </a:cubicBezTo>
                  <a:lnTo>
                    <a:pt x="118777" y="198215"/>
                  </a:lnTo>
                  <a:cubicBezTo>
                    <a:pt x="124466" y="195000"/>
                    <a:pt x="126742" y="187962"/>
                    <a:pt x="124015" y="182023"/>
                  </a:cubicBezTo>
                  <a:lnTo>
                    <a:pt x="87535" y="118586"/>
                  </a:lnTo>
                  <a:lnTo>
                    <a:pt x="135160" y="118586"/>
                  </a:lnTo>
                  <a:cubicBezTo>
                    <a:pt x="141256" y="118586"/>
                    <a:pt x="145161" y="105537"/>
                    <a:pt x="140589" y="102394"/>
                  </a:cubicBezTo>
                  <a:close/>
                </a:path>
              </a:pathLst>
            </a:custGeom>
            <a:noFill/>
            <a:ln w="9239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587230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394E19B1-C6B4-2AB0-0527-57EAB966C8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>
                <a:solidFill>
                  <a:schemeClr val="accent3"/>
                </a:solidFill>
              </a:rPr>
              <a:t>Les enjeux </a:t>
            </a:r>
            <a:r>
              <a:rPr lang="fr-FR">
                <a:solidFill>
                  <a:schemeClr val="accent1"/>
                </a:solidFill>
              </a:rPr>
              <a:t>du projet</a:t>
            </a:r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F2C5EA2-ED0D-5BDA-F4A5-AC518205DC7B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 dirty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Remise des équipements individuels mobiles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4DAB84E-332D-C0CE-4116-DC88420811F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A4AABC3-C58D-4D5E-986E-A88134C01C41}" type="slidenum">
              <a:rPr lang="fr-FR" smtClean="0"/>
              <a:pPr/>
              <a:t>4</a:t>
            </a:fld>
            <a:endParaRPr lang="fr-FR"/>
          </a:p>
        </p:txBody>
      </p:sp>
      <p:pic>
        <p:nvPicPr>
          <p:cNvPr id="8" name="Graphic 26">
            <a:extLst>
              <a:ext uri="{FF2B5EF4-FFF2-40B4-BE49-F238E27FC236}">
                <a16:creationId xmlns:a16="http://schemas.microsoft.com/office/drawing/2014/main" id="{C6C8AABF-1F3B-291D-4A1D-5DE6EDF7308A}"/>
              </a:ext>
            </a:extLst>
          </p:cNvPr>
          <p:cNvPicPr>
            <a:picLocks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32488"/>
          <a:stretch/>
        </p:blipFill>
        <p:spPr>
          <a:xfrm>
            <a:off x="4543292" y="517956"/>
            <a:ext cx="891161" cy="311559"/>
          </a:xfrm>
          <a:prstGeom prst="rect">
            <a:avLst/>
          </a:prstGeom>
        </p:spPr>
      </p:pic>
      <p:sp>
        <p:nvSpPr>
          <p:cNvPr id="10" name="Ellipse 9">
            <a:extLst>
              <a:ext uri="{FF2B5EF4-FFF2-40B4-BE49-F238E27FC236}">
                <a16:creationId xmlns:a16="http://schemas.microsoft.com/office/drawing/2014/main" id="{A2D2F5D8-FC70-62A6-F4BC-A7E3CDEA3869}"/>
              </a:ext>
            </a:extLst>
          </p:cNvPr>
          <p:cNvSpPr/>
          <p:nvPr/>
        </p:nvSpPr>
        <p:spPr>
          <a:xfrm>
            <a:off x="1933309" y="1551461"/>
            <a:ext cx="2437020" cy="238529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C00BC7CA-4D00-2A73-BF2D-05E8F0C98FCD}"/>
              </a:ext>
            </a:extLst>
          </p:cNvPr>
          <p:cNvSpPr/>
          <p:nvPr/>
        </p:nvSpPr>
        <p:spPr>
          <a:xfrm>
            <a:off x="4859023" y="1551461"/>
            <a:ext cx="2437020" cy="238529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C9B626F0-F7A4-850A-EDDF-C9164766A1FE}"/>
              </a:ext>
            </a:extLst>
          </p:cNvPr>
          <p:cNvSpPr/>
          <p:nvPr/>
        </p:nvSpPr>
        <p:spPr>
          <a:xfrm>
            <a:off x="7722881" y="1471629"/>
            <a:ext cx="2437020" cy="238529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coins arrondis 15">
            <a:extLst>
              <a:ext uri="{FF2B5EF4-FFF2-40B4-BE49-F238E27FC236}">
                <a16:creationId xmlns:a16="http://schemas.microsoft.com/office/drawing/2014/main" id="{BF2BAF7F-EB46-5E82-323F-89C885F411E2}"/>
              </a:ext>
            </a:extLst>
          </p:cNvPr>
          <p:cNvSpPr/>
          <p:nvPr/>
        </p:nvSpPr>
        <p:spPr>
          <a:xfrm>
            <a:off x="1933309" y="2469801"/>
            <a:ext cx="2437020" cy="2191482"/>
          </a:xfrm>
          <a:prstGeom prst="roundRect">
            <a:avLst>
              <a:gd name="adj" fmla="val 28421"/>
            </a:avLst>
          </a:prstGeom>
          <a:solidFill>
            <a:schemeClr val="bg2"/>
          </a:solidFill>
          <a:ln>
            <a:noFill/>
          </a:ln>
          <a:effectLst>
            <a:outerShdw blurRad="76200" dist="63500" dir="2700000" algn="tl" rotWithShape="0">
              <a:schemeClr val="tx2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2D3473D1-4F9F-B653-41AD-967A82064D73}"/>
              </a:ext>
            </a:extLst>
          </p:cNvPr>
          <p:cNvSpPr/>
          <p:nvPr/>
        </p:nvSpPr>
        <p:spPr>
          <a:xfrm>
            <a:off x="4859023" y="2469802"/>
            <a:ext cx="2437020" cy="2168926"/>
          </a:xfrm>
          <a:prstGeom prst="roundRect">
            <a:avLst>
              <a:gd name="adj" fmla="val 28421"/>
            </a:avLst>
          </a:prstGeom>
          <a:solidFill>
            <a:schemeClr val="bg2"/>
          </a:solidFill>
          <a:ln>
            <a:noFill/>
          </a:ln>
          <a:effectLst>
            <a:outerShdw blurRad="76200" dist="63500" dir="2700000" algn="tl" rotWithShape="0">
              <a:schemeClr val="tx2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 : coins arrondis 18">
            <a:extLst>
              <a:ext uri="{FF2B5EF4-FFF2-40B4-BE49-F238E27FC236}">
                <a16:creationId xmlns:a16="http://schemas.microsoft.com/office/drawing/2014/main" id="{F35966D3-E47F-372A-60FF-F9696A791D2E}"/>
              </a:ext>
            </a:extLst>
          </p:cNvPr>
          <p:cNvSpPr/>
          <p:nvPr/>
        </p:nvSpPr>
        <p:spPr>
          <a:xfrm>
            <a:off x="7719343" y="2377479"/>
            <a:ext cx="2437020" cy="2264765"/>
          </a:xfrm>
          <a:prstGeom prst="roundRect">
            <a:avLst>
              <a:gd name="adj" fmla="val 28421"/>
            </a:avLst>
          </a:prstGeom>
          <a:solidFill>
            <a:schemeClr val="bg2"/>
          </a:solidFill>
          <a:ln>
            <a:noFill/>
          </a:ln>
          <a:effectLst>
            <a:outerShdw blurRad="76200" dist="63500" dir="2700000" algn="tl" rotWithShape="0">
              <a:schemeClr val="tx2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Arc 19">
            <a:extLst>
              <a:ext uri="{FF2B5EF4-FFF2-40B4-BE49-F238E27FC236}">
                <a16:creationId xmlns:a16="http://schemas.microsoft.com/office/drawing/2014/main" id="{CB092707-C2D4-AC58-7432-58443CA52BFC}"/>
              </a:ext>
            </a:extLst>
          </p:cNvPr>
          <p:cNvSpPr/>
          <p:nvPr/>
        </p:nvSpPr>
        <p:spPr>
          <a:xfrm rot="1922448" flipH="1">
            <a:off x="1878413" y="1446856"/>
            <a:ext cx="2615304" cy="2594503"/>
          </a:xfrm>
          <a:prstGeom prst="arc">
            <a:avLst>
              <a:gd name="adj1" fmla="val 20376589"/>
              <a:gd name="adj2" fmla="val 1852313"/>
            </a:avLst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Arc 21">
            <a:extLst>
              <a:ext uri="{FF2B5EF4-FFF2-40B4-BE49-F238E27FC236}">
                <a16:creationId xmlns:a16="http://schemas.microsoft.com/office/drawing/2014/main" id="{770F9A30-3E76-61F1-48BB-58DF00986A6D}"/>
              </a:ext>
            </a:extLst>
          </p:cNvPr>
          <p:cNvSpPr/>
          <p:nvPr/>
        </p:nvSpPr>
        <p:spPr>
          <a:xfrm rot="1922448" flipH="1">
            <a:off x="4769880" y="1446856"/>
            <a:ext cx="2615304" cy="2594503"/>
          </a:xfrm>
          <a:prstGeom prst="arc">
            <a:avLst>
              <a:gd name="adj1" fmla="val 18379303"/>
              <a:gd name="adj2" fmla="val 21474818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Arc 23">
            <a:extLst>
              <a:ext uri="{FF2B5EF4-FFF2-40B4-BE49-F238E27FC236}">
                <a16:creationId xmlns:a16="http://schemas.microsoft.com/office/drawing/2014/main" id="{5B83056E-D9E7-02EB-04D6-5A0F4494827F}"/>
              </a:ext>
            </a:extLst>
          </p:cNvPr>
          <p:cNvSpPr/>
          <p:nvPr/>
        </p:nvSpPr>
        <p:spPr>
          <a:xfrm rot="1922448" flipH="1">
            <a:off x="7669827" y="1367024"/>
            <a:ext cx="2615304" cy="2594503"/>
          </a:xfrm>
          <a:prstGeom prst="arc">
            <a:avLst>
              <a:gd name="adj1" fmla="val 12784305"/>
              <a:gd name="adj2" fmla="val 16028097"/>
            </a:avLst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FD2E5215-E86A-26C0-DDBB-45D5564C9755}"/>
              </a:ext>
            </a:extLst>
          </p:cNvPr>
          <p:cNvSpPr txBox="1"/>
          <p:nvPr/>
        </p:nvSpPr>
        <p:spPr>
          <a:xfrm>
            <a:off x="4862561" y="2089277"/>
            <a:ext cx="2431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>
                <a:solidFill>
                  <a:schemeClr val="bg1"/>
                </a:solidFill>
              </a:rPr>
              <a:t>AGIR</a:t>
            </a:r>
            <a:endParaRPr lang="fr-FR">
              <a:solidFill>
                <a:schemeClr val="bg1"/>
              </a:solidFill>
            </a:endParaRP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C6B52D53-6D0C-A092-5AE8-E36648D9C449}"/>
              </a:ext>
            </a:extLst>
          </p:cNvPr>
          <p:cNvSpPr txBox="1"/>
          <p:nvPr/>
        </p:nvSpPr>
        <p:spPr>
          <a:xfrm>
            <a:off x="1970210" y="2089277"/>
            <a:ext cx="2431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>
                <a:solidFill>
                  <a:schemeClr val="bg1"/>
                </a:solidFill>
              </a:rPr>
              <a:t>INVESTIR</a:t>
            </a:r>
            <a:endParaRPr lang="fr-FR">
              <a:solidFill>
                <a:schemeClr val="bg1"/>
              </a:solidFill>
            </a:endParaRP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7777366D-38A9-6C83-D699-F3FB89762BE7}"/>
              </a:ext>
            </a:extLst>
          </p:cNvPr>
          <p:cNvSpPr txBox="1"/>
          <p:nvPr/>
        </p:nvSpPr>
        <p:spPr>
          <a:xfrm>
            <a:off x="7721112" y="2009445"/>
            <a:ext cx="2431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>
                <a:solidFill>
                  <a:schemeClr val="bg1"/>
                </a:solidFill>
              </a:rPr>
              <a:t>GARANTIR</a:t>
            </a:r>
            <a:endParaRPr lang="fr-FR">
              <a:solidFill>
                <a:schemeClr val="bg1"/>
              </a:solidFill>
            </a:endParaRP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88A45CBA-3011-A446-F68D-A77A6A79699C}"/>
              </a:ext>
            </a:extLst>
          </p:cNvPr>
          <p:cNvSpPr txBox="1"/>
          <p:nvPr/>
        </p:nvSpPr>
        <p:spPr>
          <a:xfrm>
            <a:off x="7767591" y="2748414"/>
            <a:ext cx="2340429" cy="171290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noAutofit/>
          </a:bodyPr>
          <a:lstStyle/>
          <a:p>
            <a:pPr>
              <a:buClr>
                <a:srgbClr val="333941"/>
              </a:buClr>
              <a:defRPr/>
            </a:pPr>
            <a:r>
              <a:rPr lang="fr-FR" sz="1400" b="1" dirty="0"/>
              <a:t>La </a:t>
            </a:r>
            <a:r>
              <a:rPr lang="fr-FR" sz="1400" b="1" dirty="0">
                <a:solidFill>
                  <a:schemeClr val="accent6"/>
                </a:solidFill>
              </a:rPr>
              <a:t>cohérence</a:t>
            </a:r>
            <a:r>
              <a:rPr lang="fr-FR" sz="1400" b="1" dirty="0"/>
              <a:t> et la </a:t>
            </a:r>
            <a:r>
              <a:rPr lang="fr-FR" sz="1400" b="1" dirty="0">
                <a:solidFill>
                  <a:schemeClr val="accent6"/>
                </a:solidFill>
              </a:rPr>
              <a:t>continuité</a:t>
            </a:r>
            <a:r>
              <a:rPr lang="fr-FR" sz="1400" b="1" dirty="0"/>
              <a:t> </a:t>
            </a:r>
            <a:r>
              <a:rPr lang="fr-FR" sz="1400" b="1" dirty="0">
                <a:solidFill>
                  <a:schemeClr val="accent6"/>
                </a:solidFill>
              </a:rPr>
              <a:t>pédagogique</a:t>
            </a:r>
            <a:r>
              <a:rPr lang="fr-FR" sz="1400" b="1" dirty="0"/>
              <a:t> </a:t>
            </a:r>
          </a:p>
          <a:p>
            <a:pPr marL="175895" indent="-171450">
              <a:lnSpc>
                <a:spcPts val="1400"/>
              </a:lnSpc>
              <a:spcBef>
                <a:spcPts val="300"/>
              </a:spcBef>
              <a:buClr>
                <a:srgbClr val="333941"/>
              </a:buClr>
              <a:buFont typeface="Arial" panose="020B0604020202020204" pitchFamily="34" charset="0"/>
              <a:buChar char="•"/>
              <a:defRPr/>
            </a:pPr>
            <a:r>
              <a:rPr lang="fr-FR" sz="1400" b="1" dirty="0"/>
              <a:t>des temps d’apprentissage</a:t>
            </a:r>
          </a:p>
          <a:p>
            <a:pPr marL="175895" indent="-171450">
              <a:lnSpc>
                <a:spcPts val="1400"/>
              </a:lnSpc>
              <a:spcBef>
                <a:spcPts val="600"/>
              </a:spcBef>
              <a:buClr>
                <a:srgbClr val="333941"/>
              </a:buClr>
              <a:buFont typeface="Arial" panose="020B0604020202020204" pitchFamily="34" charset="0"/>
              <a:buChar char="•"/>
              <a:defRPr/>
            </a:pPr>
            <a:r>
              <a:rPr lang="fr-FR" sz="1400" b="1" dirty="0"/>
              <a:t>entre l’école et le collège</a:t>
            </a:r>
            <a:endParaRPr lang="fr-FR" sz="1400" b="1" dirty="0">
              <a:cs typeface="Arial"/>
            </a:endParaRPr>
          </a:p>
          <a:p>
            <a:pPr marL="175895" indent="-171450">
              <a:lnSpc>
                <a:spcPts val="1400"/>
              </a:lnSpc>
              <a:spcBef>
                <a:spcPts val="600"/>
              </a:spcBef>
              <a:buClr>
                <a:srgbClr val="333941"/>
              </a:buClr>
              <a:buFont typeface="Arial" panose="020B0604020202020204" pitchFamily="34" charset="0"/>
              <a:buChar char="•"/>
              <a:defRPr/>
            </a:pPr>
            <a:r>
              <a:rPr lang="fr-FR" sz="1400" b="1" dirty="0"/>
              <a:t>en cas de situations exceptionnelles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2BCFAB90-C314-978F-A875-8473B1DBDF0F}"/>
              </a:ext>
            </a:extLst>
          </p:cNvPr>
          <p:cNvSpPr txBox="1"/>
          <p:nvPr/>
        </p:nvSpPr>
        <p:spPr>
          <a:xfrm>
            <a:off x="2021279" y="2761490"/>
            <a:ext cx="2261080" cy="146193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1400" b="1"/>
              <a:t>Dans </a:t>
            </a:r>
            <a:r>
              <a:rPr lang="fr-FR" sz="1400" b="1">
                <a:solidFill>
                  <a:schemeClr val="accent3"/>
                </a:solidFill>
              </a:rPr>
              <a:t>l’avenir </a:t>
            </a:r>
            <a:r>
              <a:rPr lang="fr-FR" sz="1400" b="1"/>
              <a:t>de nos enfants en favorisant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1400" b="1"/>
              <a:t>l’acquisition de compétences numériques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1400" b="1"/>
              <a:t>leurs apprentissages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03250F69-5BFA-3AA0-1B15-82396C0C72DA}"/>
              </a:ext>
            </a:extLst>
          </p:cNvPr>
          <p:cNvSpPr txBox="1"/>
          <p:nvPr/>
        </p:nvSpPr>
        <p:spPr>
          <a:xfrm>
            <a:off x="4946994" y="2722659"/>
            <a:ext cx="2261079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/>
              <a:t>En matière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1400" b="1">
                <a:solidFill>
                  <a:schemeClr val="accent2"/>
                </a:solidFill>
              </a:rPr>
              <a:t>d’inclusion</a:t>
            </a:r>
            <a:r>
              <a:rPr lang="fr-FR" sz="1400" b="1"/>
              <a:t> numérique 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1400" b="1">
                <a:solidFill>
                  <a:schemeClr val="accent2"/>
                </a:solidFill>
              </a:rPr>
              <a:t>d’égalité </a:t>
            </a:r>
            <a:r>
              <a:rPr lang="fr-FR" sz="1400" b="1"/>
              <a:t>des chances</a:t>
            </a:r>
          </a:p>
        </p:txBody>
      </p:sp>
      <p:pic>
        <p:nvPicPr>
          <p:cNvPr id="42" name="Image 41">
            <a:extLst>
              <a:ext uri="{FF2B5EF4-FFF2-40B4-BE49-F238E27FC236}">
                <a16:creationId xmlns:a16="http://schemas.microsoft.com/office/drawing/2014/main" id="{07CD18DD-1A2A-CD9E-2874-F219E09AB6A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4" t="35440" r="1537" b="40593"/>
          <a:stretch/>
        </p:blipFill>
        <p:spPr>
          <a:xfrm>
            <a:off x="2122854" y="4782720"/>
            <a:ext cx="7985165" cy="1296081"/>
          </a:xfrm>
          <a:custGeom>
            <a:avLst/>
            <a:gdLst>
              <a:gd name="connsiteX0" fmla="*/ 445412 w 8202364"/>
              <a:gd name="connsiteY0" fmla="*/ 0 h 1567194"/>
              <a:gd name="connsiteX1" fmla="*/ 7756952 w 8202364"/>
              <a:gd name="connsiteY1" fmla="*/ 0 h 1567194"/>
              <a:gd name="connsiteX2" fmla="*/ 8202364 w 8202364"/>
              <a:gd name="connsiteY2" fmla="*/ 445412 h 1567194"/>
              <a:gd name="connsiteX3" fmla="*/ 8202364 w 8202364"/>
              <a:gd name="connsiteY3" fmla="*/ 1121782 h 1567194"/>
              <a:gd name="connsiteX4" fmla="*/ 7756952 w 8202364"/>
              <a:gd name="connsiteY4" fmla="*/ 1567194 h 1567194"/>
              <a:gd name="connsiteX5" fmla="*/ 445412 w 8202364"/>
              <a:gd name="connsiteY5" fmla="*/ 1567194 h 1567194"/>
              <a:gd name="connsiteX6" fmla="*/ 0 w 8202364"/>
              <a:gd name="connsiteY6" fmla="*/ 1121782 h 1567194"/>
              <a:gd name="connsiteX7" fmla="*/ 0 w 8202364"/>
              <a:gd name="connsiteY7" fmla="*/ 445412 h 1567194"/>
              <a:gd name="connsiteX8" fmla="*/ 445412 w 8202364"/>
              <a:gd name="connsiteY8" fmla="*/ 0 h 1567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02364" h="1567194">
                <a:moveTo>
                  <a:pt x="445412" y="0"/>
                </a:moveTo>
                <a:lnTo>
                  <a:pt x="7756952" y="0"/>
                </a:lnTo>
                <a:cubicBezTo>
                  <a:pt x="8002946" y="0"/>
                  <a:pt x="8202364" y="199418"/>
                  <a:pt x="8202364" y="445412"/>
                </a:cubicBezTo>
                <a:lnTo>
                  <a:pt x="8202364" y="1121782"/>
                </a:lnTo>
                <a:cubicBezTo>
                  <a:pt x="8202364" y="1367776"/>
                  <a:pt x="8002946" y="1567194"/>
                  <a:pt x="7756952" y="1567194"/>
                </a:cubicBezTo>
                <a:lnTo>
                  <a:pt x="445412" y="1567194"/>
                </a:lnTo>
                <a:cubicBezTo>
                  <a:pt x="199418" y="1567194"/>
                  <a:pt x="0" y="1367776"/>
                  <a:pt x="0" y="1121782"/>
                </a:cubicBezTo>
                <a:lnTo>
                  <a:pt x="0" y="445412"/>
                </a:lnTo>
                <a:cubicBezTo>
                  <a:pt x="0" y="199418"/>
                  <a:pt x="199418" y="0"/>
                  <a:pt x="445412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blurRad="76200" dist="63500" dir="2700000" algn="tl" rotWithShape="0">
              <a:schemeClr val="tx2">
                <a:alpha val="25000"/>
              </a:schemeClr>
            </a:outerShdw>
          </a:effectLst>
        </p:spPr>
      </p:pic>
      <p:grpSp>
        <p:nvGrpSpPr>
          <p:cNvPr id="72" name="Graphique 68">
            <a:extLst>
              <a:ext uri="{FF2B5EF4-FFF2-40B4-BE49-F238E27FC236}">
                <a16:creationId xmlns:a16="http://schemas.microsoft.com/office/drawing/2014/main" id="{3B2B6DDF-2107-B258-8E79-52589CAC172F}"/>
              </a:ext>
            </a:extLst>
          </p:cNvPr>
          <p:cNvGrpSpPr/>
          <p:nvPr/>
        </p:nvGrpSpPr>
        <p:grpSpPr>
          <a:xfrm>
            <a:off x="8770700" y="1606375"/>
            <a:ext cx="409445" cy="369331"/>
            <a:chOff x="3059745" y="1843943"/>
            <a:chExt cx="468820" cy="422888"/>
          </a:xfrm>
          <a:noFill/>
        </p:grpSpPr>
        <p:sp>
          <p:nvSpPr>
            <p:cNvPr id="73" name="Forme libre : forme 72">
              <a:extLst>
                <a:ext uri="{FF2B5EF4-FFF2-40B4-BE49-F238E27FC236}">
                  <a16:creationId xmlns:a16="http://schemas.microsoft.com/office/drawing/2014/main" id="{8B676D91-96BB-646E-12B2-4D7920945652}"/>
                </a:ext>
              </a:extLst>
            </p:cNvPr>
            <p:cNvSpPr/>
            <p:nvPr/>
          </p:nvSpPr>
          <p:spPr>
            <a:xfrm>
              <a:off x="3059745" y="1843943"/>
              <a:ext cx="468820" cy="183523"/>
            </a:xfrm>
            <a:custGeom>
              <a:avLst/>
              <a:gdLst>
                <a:gd name="connsiteX0" fmla="*/ 33528 w 468820"/>
                <a:gd name="connsiteY0" fmla="*/ 116490 h 183523"/>
                <a:gd name="connsiteX1" fmla="*/ 0 w 468820"/>
                <a:gd name="connsiteY1" fmla="*/ 106488 h 183523"/>
                <a:gd name="connsiteX2" fmla="*/ 0 w 468820"/>
                <a:gd name="connsiteY2" fmla="*/ 75818 h 183523"/>
                <a:gd name="connsiteX3" fmla="*/ 217932 w 468820"/>
                <a:gd name="connsiteY3" fmla="*/ 1999 h 183523"/>
                <a:gd name="connsiteX4" fmla="*/ 241268 w 468820"/>
                <a:gd name="connsiteY4" fmla="*/ 1999 h 183523"/>
                <a:gd name="connsiteX5" fmla="*/ 468821 w 468820"/>
                <a:gd name="connsiteY5" fmla="*/ 75818 h 183523"/>
                <a:gd name="connsiteX6" fmla="*/ 468821 w 468820"/>
                <a:gd name="connsiteY6" fmla="*/ 106488 h 183523"/>
                <a:gd name="connsiteX7" fmla="*/ 238030 w 468820"/>
                <a:gd name="connsiteY7" fmla="*/ 181736 h 183523"/>
                <a:gd name="connsiteX8" fmla="*/ 217932 w 468820"/>
                <a:gd name="connsiteY8" fmla="*/ 181736 h 183523"/>
                <a:gd name="connsiteX9" fmla="*/ 65532 w 468820"/>
                <a:gd name="connsiteY9" fmla="*/ 127062 h 183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8820" h="183523">
                  <a:moveTo>
                    <a:pt x="33528" y="116490"/>
                  </a:moveTo>
                  <a:lnTo>
                    <a:pt x="0" y="106488"/>
                  </a:lnTo>
                  <a:lnTo>
                    <a:pt x="0" y="75818"/>
                  </a:lnTo>
                  <a:lnTo>
                    <a:pt x="217932" y="1999"/>
                  </a:lnTo>
                  <a:cubicBezTo>
                    <a:pt x="225482" y="-666"/>
                    <a:pt x="233718" y="-666"/>
                    <a:pt x="241268" y="1999"/>
                  </a:cubicBezTo>
                  <a:lnTo>
                    <a:pt x="468821" y="75818"/>
                  </a:lnTo>
                  <a:lnTo>
                    <a:pt x="468821" y="106488"/>
                  </a:lnTo>
                  <a:lnTo>
                    <a:pt x="238030" y="181736"/>
                  </a:lnTo>
                  <a:cubicBezTo>
                    <a:pt x="231542" y="184119"/>
                    <a:pt x="224419" y="184119"/>
                    <a:pt x="217932" y="181736"/>
                  </a:cubicBezTo>
                  <a:lnTo>
                    <a:pt x="65532" y="127062"/>
                  </a:lnTo>
                </a:path>
              </a:pathLst>
            </a:custGeom>
            <a:noFill/>
            <a:ln w="9239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74" name="Forme libre : forme 73">
              <a:extLst>
                <a:ext uri="{FF2B5EF4-FFF2-40B4-BE49-F238E27FC236}">
                  <a16:creationId xmlns:a16="http://schemas.microsoft.com/office/drawing/2014/main" id="{80B5FDFE-8C44-599F-854C-6865D706E514}"/>
                </a:ext>
              </a:extLst>
            </p:cNvPr>
            <p:cNvSpPr/>
            <p:nvPr/>
          </p:nvSpPr>
          <p:spPr>
            <a:xfrm>
              <a:off x="3110704" y="1919760"/>
              <a:ext cx="173069" cy="204311"/>
            </a:xfrm>
            <a:custGeom>
              <a:avLst/>
              <a:gdLst>
                <a:gd name="connsiteX0" fmla="*/ 173069 w 173069"/>
                <a:gd name="connsiteY0" fmla="*/ 0 h 204311"/>
                <a:gd name="connsiteX1" fmla="*/ 18193 w 173069"/>
                <a:gd name="connsiteY1" fmla="*/ 49816 h 204311"/>
                <a:gd name="connsiteX2" fmla="*/ 0 w 173069"/>
                <a:gd name="connsiteY2" fmla="*/ 81534 h 204311"/>
                <a:gd name="connsiteX3" fmla="*/ 0 w 173069"/>
                <a:gd name="connsiteY3" fmla="*/ 204311 h 204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069" h="204311">
                  <a:moveTo>
                    <a:pt x="173069" y="0"/>
                  </a:moveTo>
                  <a:lnTo>
                    <a:pt x="18193" y="49816"/>
                  </a:lnTo>
                  <a:cubicBezTo>
                    <a:pt x="7906" y="52959"/>
                    <a:pt x="0" y="60865"/>
                    <a:pt x="0" y="81534"/>
                  </a:cubicBezTo>
                  <a:lnTo>
                    <a:pt x="0" y="204311"/>
                  </a:lnTo>
                </a:path>
              </a:pathLst>
            </a:custGeom>
            <a:noFill/>
            <a:ln w="9239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75" name="Forme libre : forme 74">
              <a:extLst>
                <a:ext uri="{FF2B5EF4-FFF2-40B4-BE49-F238E27FC236}">
                  <a16:creationId xmlns:a16="http://schemas.microsoft.com/office/drawing/2014/main" id="{0FD02BF3-B370-A71A-2BDF-1C25FD38C7D5}"/>
                </a:ext>
              </a:extLst>
            </p:cNvPr>
            <p:cNvSpPr/>
            <p:nvPr/>
          </p:nvSpPr>
          <p:spPr>
            <a:xfrm>
              <a:off x="3171855" y="1991770"/>
              <a:ext cx="163068" cy="132302"/>
            </a:xfrm>
            <a:custGeom>
              <a:avLst/>
              <a:gdLst>
                <a:gd name="connsiteX0" fmla="*/ 163068 w 163068"/>
                <a:gd name="connsiteY0" fmla="*/ 129921 h 132302"/>
                <a:gd name="connsiteX1" fmla="*/ 122301 w 163068"/>
                <a:gd name="connsiteY1" fmla="*/ 132302 h 132302"/>
                <a:gd name="connsiteX2" fmla="*/ 0 w 163068"/>
                <a:gd name="connsiteY2" fmla="*/ 91440 h 132302"/>
                <a:gd name="connsiteX3" fmla="*/ 0 w 163068"/>
                <a:gd name="connsiteY3" fmla="*/ 0 h 132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068" h="132302">
                  <a:moveTo>
                    <a:pt x="163068" y="129921"/>
                  </a:moveTo>
                  <a:cubicBezTo>
                    <a:pt x="149538" y="131518"/>
                    <a:pt x="135925" y="132314"/>
                    <a:pt x="122301" y="132302"/>
                  </a:cubicBezTo>
                  <a:cubicBezTo>
                    <a:pt x="54769" y="132302"/>
                    <a:pt x="0" y="114300"/>
                    <a:pt x="0" y="91440"/>
                  </a:cubicBezTo>
                  <a:lnTo>
                    <a:pt x="0" y="0"/>
                  </a:lnTo>
                </a:path>
              </a:pathLst>
            </a:custGeom>
            <a:noFill/>
            <a:ln w="9239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76" name="Forme libre : forme 75">
              <a:extLst>
                <a:ext uri="{FF2B5EF4-FFF2-40B4-BE49-F238E27FC236}">
                  <a16:creationId xmlns:a16="http://schemas.microsoft.com/office/drawing/2014/main" id="{3EF9C1DC-6604-E72A-45BB-DDC645FCA9C5}"/>
                </a:ext>
              </a:extLst>
            </p:cNvPr>
            <p:cNvSpPr/>
            <p:nvPr/>
          </p:nvSpPr>
          <p:spPr>
            <a:xfrm>
              <a:off x="3416457" y="1991293"/>
              <a:ext cx="9525" cy="61245"/>
            </a:xfrm>
            <a:custGeom>
              <a:avLst/>
              <a:gdLst>
                <a:gd name="connsiteX0" fmla="*/ 0 w 9525"/>
                <a:gd name="connsiteY0" fmla="*/ 0 h 61245"/>
                <a:gd name="connsiteX1" fmla="*/ 0 w 9525"/>
                <a:gd name="connsiteY1" fmla="*/ 61246 h 61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61245">
                  <a:moveTo>
                    <a:pt x="0" y="0"/>
                  </a:moveTo>
                  <a:lnTo>
                    <a:pt x="0" y="61246"/>
                  </a:lnTo>
                </a:path>
              </a:pathLst>
            </a:custGeom>
            <a:ln w="9239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77" name="Forme libre : forme 76">
              <a:extLst>
                <a:ext uri="{FF2B5EF4-FFF2-40B4-BE49-F238E27FC236}">
                  <a16:creationId xmlns:a16="http://schemas.microsoft.com/office/drawing/2014/main" id="{C863D0ED-9764-F599-644D-2B3AD0C34873}"/>
                </a:ext>
              </a:extLst>
            </p:cNvPr>
            <p:cNvSpPr/>
            <p:nvPr/>
          </p:nvSpPr>
          <p:spPr>
            <a:xfrm>
              <a:off x="3365498" y="2056730"/>
              <a:ext cx="142584" cy="210100"/>
            </a:xfrm>
            <a:custGeom>
              <a:avLst/>
              <a:gdLst>
                <a:gd name="connsiteX0" fmla="*/ 140494 w 142584"/>
                <a:gd name="connsiteY0" fmla="*/ 102203 h 210100"/>
                <a:gd name="connsiteX1" fmla="*/ 0 w 142584"/>
                <a:gd name="connsiteY1" fmla="*/ 0 h 210100"/>
                <a:gd name="connsiteX2" fmla="*/ 0 w 142584"/>
                <a:gd name="connsiteY2" fmla="*/ 173641 h 210100"/>
                <a:gd name="connsiteX3" fmla="*/ 8668 w 142584"/>
                <a:gd name="connsiteY3" fmla="*/ 176594 h 210100"/>
                <a:gd name="connsiteX4" fmla="*/ 48006 w 142584"/>
                <a:gd name="connsiteY4" fmla="*/ 138494 h 210100"/>
                <a:gd name="connsiteX5" fmla="*/ 86106 w 142584"/>
                <a:gd name="connsiteY5" fmla="*/ 205169 h 210100"/>
                <a:gd name="connsiteX6" fmla="*/ 102730 w 142584"/>
                <a:gd name="connsiteY6" fmla="*/ 207843 h 210100"/>
                <a:gd name="connsiteX7" fmla="*/ 102870 w 142584"/>
                <a:gd name="connsiteY7" fmla="*/ 207740 h 210100"/>
                <a:gd name="connsiteX8" fmla="*/ 118777 w 142584"/>
                <a:gd name="connsiteY8" fmla="*/ 198215 h 210100"/>
                <a:gd name="connsiteX9" fmla="*/ 124015 w 142584"/>
                <a:gd name="connsiteY9" fmla="*/ 182023 h 210100"/>
                <a:gd name="connsiteX10" fmla="*/ 87535 w 142584"/>
                <a:gd name="connsiteY10" fmla="*/ 118586 h 210100"/>
                <a:gd name="connsiteX11" fmla="*/ 135160 w 142584"/>
                <a:gd name="connsiteY11" fmla="*/ 118586 h 210100"/>
                <a:gd name="connsiteX12" fmla="*/ 140589 w 142584"/>
                <a:gd name="connsiteY12" fmla="*/ 102394 h 21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2584" h="210100">
                  <a:moveTo>
                    <a:pt x="140494" y="102203"/>
                  </a:moveTo>
                  <a:lnTo>
                    <a:pt x="0" y="0"/>
                  </a:lnTo>
                  <a:lnTo>
                    <a:pt x="0" y="173641"/>
                  </a:lnTo>
                  <a:cubicBezTo>
                    <a:pt x="0" y="178879"/>
                    <a:pt x="4477" y="180689"/>
                    <a:pt x="8668" y="176594"/>
                  </a:cubicBezTo>
                  <a:lnTo>
                    <a:pt x="48006" y="138494"/>
                  </a:lnTo>
                  <a:lnTo>
                    <a:pt x="86106" y="205169"/>
                  </a:lnTo>
                  <a:cubicBezTo>
                    <a:pt x="89958" y="210498"/>
                    <a:pt x="97401" y="211695"/>
                    <a:pt x="102730" y="207843"/>
                  </a:cubicBezTo>
                  <a:cubicBezTo>
                    <a:pt x="102777" y="207809"/>
                    <a:pt x="102823" y="207775"/>
                    <a:pt x="102870" y="207740"/>
                  </a:cubicBezTo>
                  <a:lnTo>
                    <a:pt x="118777" y="198215"/>
                  </a:lnTo>
                  <a:cubicBezTo>
                    <a:pt x="124466" y="195000"/>
                    <a:pt x="126742" y="187962"/>
                    <a:pt x="124015" y="182023"/>
                  </a:cubicBezTo>
                  <a:lnTo>
                    <a:pt x="87535" y="118586"/>
                  </a:lnTo>
                  <a:lnTo>
                    <a:pt x="135160" y="118586"/>
                  </a:lnTo>
                  <a:cubicBezTo>
                    <a:pt x="141256" y="118586"/>
                    <a:pt x="145161" y="105537"/>
                    <a:pt x="140589" y="102394"/>
                  </a:cubicBezTo>
                  <a:close/>
                </a:path>
              </a:pathLst>
            </a:custGeom>
            <a:noFill/>
            <a:ln w="9239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grpSp>
        <p:nvGrpSpPr>
          <p:cNvPr id="78" name="Graphique 237">
            <a:extLst>
              <a:ext uri="{FF2B5EF4-FFF2-40B4-BE49-F238E27FC236}">
                <a16:creationId xmlns:a16="http://schemas.microsoft.com/office/drawing/2014/main" id="{047D9FC1-23DB-0F70-1254-7D737D529CE1}"/>
              </a:ext>
            </a:extLst>
          </p:cNvPr>
          <p:cNvGrpSpPr/>
          <p:nvPr/>
        </p:nvGrpSpPr>
        <p:grpSpPr>
          <a:xfrm>
            <a:off x="2968844" y="1651386"/>
            <a:ext cx="434447" cy="438972"/>
            <a:chOff x="9429515" y="2640395"/>
            <a:chExt cx="457200" cy="461962"/>
          </a:xfrm>
          <a:noFill/>
        </p:grpSpPr>
        <p:sp>
          <p:nvSpPr>
            <p:cNvPr id="79" name="Forme libre : forme 78">
              <a:extLst>
                <a:ext uri="{FF2B5EF4-FFF2-40B4-BE49-F238E27FC236}">
                  <a16:creationId xmlns:a16="http://schemas.microsoft.com/office/drawing/2014/main" id="{252C6AB6-7632-CDBF-63A3-61AF59CF9524}"/>
                </a:ext>
              </a:extLst>
            </p:cNvPr>
            <p:cNvSpPr/>
            <p:nvPr/>
          </p:nvSpPr>
          <p:spPr>
            <a:xfrm>
              <a:off x="9429515" y="2933003"/>
              <a:ext cx="168020" cy="169354"/>
            </a:xfrm>
            <a:custGeom>
              <a:avLst/>
              <a:gdLst>
                <a:gd name="connsiteX0" fmla="*/ 113252 w 168020"/>
                <a:gd name="connsiteY0" fmla="*/ 0 h 169354"/>
                <a:gd name="connsiteX1" fmla="*/ 0 w 168020"/>
                <a:gd name="connsiteY1" fmla="*/ 169355 h 169354"/>
                <a:gd name="connsiteX2" fmla="*/ 168021 w 168020"/>
                <a:gd name="connsiteY2" fmla="*/ 56293 h 169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8020" h="169354">
                  <a:moveTo>
                    <a:pt x="113252" y="0"/>
                  </a:moveTo>
                  <a:cubicBezTo>
                    <a:pt x="8192" y="8572"/>
                    <a:pt x="27337" y="102680"/>
                    <a:pt x="0" y="169355"/>
                  </a:cubicBezTo>
                  <a:cubicBezTo>
                    <a:pt x="64008" y="138970"/>
                    <a:pt x="160401" y="160782"/>
                    <a:pt x="168021" y="56293"/>
                  </a:cubicBezTo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0" name="Forme libre : forme 79">
              <a:extLst>
                <a:ext uri="{FF2B5EF4-FFF2-40B4-BE49-F238E27FC236}">
                  <a16:creationId xmlns:a16="http://schemas.microsoft.com/office/drawing/2014/main" id="{113825FB-DAAB-4EBE-C507-5738805D72D7}"/>
                </a:ext>
              </a:extLst>
            </p:cNvPr>
            <p:cNvSpPr/>
            <p:nvPr/>
          </p:nvSpPr>
          <p:spPr>
            <a:xfrm>
              <a:off x="9693132" y="2770672"/>
              <a:ext cx="66328" cy="65185"/>
            </a:xfrm>
            <a:custGeom>
              <a:avLst/>
              <a:gdLst>
                <a:gd name="connsiteX0" fmla="*/ 57756 w 66328"/>
                <a:gd name="connsiteY0" fmla="*/ 54603 h 65185"/>
                <a:gd name="connsiteX1" fmla="*/ 13522 w 66328"/>
                <a:gd name="connsiteY1" fmla="*/ 57327 h 65185"/>
                <a:gd name="connsiteX2" fmla="*/ 10798 w 66328"/>
                <a:gd name="connsiteY2" fmla="*/ 54603 h 65185"/>
                <a:gd name="connsiteX3" fmla="*/ 6954 w 66328"/>
                <a:gd name="connsiteY3" fmla="*/ 12345 h 65185"/>
                <a:gd name="connsiteX4" fmla="*/ 10798 w 66328"/>
                <a:gd name="connsiteY4" fmla="*/ 8502 h 65185"/>
                <a:gd name="connsiteX5" fmla="*/ 57756 w 66328"/>
                <a:gd name="connsiteY5" fmla="*/ 8502 h 65185"/>
                <a:gd name="connsiteX6" fmla="*/ 57756 w 66328"/>
                <a:gd name="connsiteY6" fmla="*/ 54603 h 65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328" h="65185">
                  <a:moveTo>
                    <a:pt x="57756" y="54603"/>
                  </a:moveTo>
                  <a:cubicBezTo>
                    <a:pt x="46293" y="67570"/>
                    <a:pt x="26489" y="68789"/>
                    <a:pt x="13522" y="57327"/>
                  </a:cubicBezTo>
                  <a:cubicBezTo>
                    <a:pt x="12559" y="56475"/>
                    <a:pt x="11649" y="55566"/>
                    <a:pt x="10798" y="54603"/>
                  </a:cubicBezTo>
                  <a:cubicBezTo>
                    <a:pt x="-1933" y="43995"/>
                    <a:pt x="-3654" y="25076"/>
                    <a:pt x="6954" y="12345"/>
                  </a:cubicBezTo>
                  <a:cubicBezTo>
                    <a:pt x="8116" y="10951"/>
                    <a:pt x="9403" y="9664"/>
                    <a:pt x="10798" y="8502"/>
                  </a:cubicBezTo>
                  <a:cubicBezTo>
                    <a:pt x="24398" y="-2834"/>
                    <a:pt x="44155" y="-2834"/>
                    <a:pt x="57756" y="8502"/>
                  </a:cubicBezTo>
                  <a:cubicBezTo>
                    <a:pt x="69186" y="22599"/>
                    <a:pt x="69186" y="44221"/>
                    <a:pt x="57756" y="54603"/>
                  </a:cubicBez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1" name="Forme libre : forme 80">
              <a:extLst>
                <a:ext uri="{FF2B5EF4-FFF2-40B4-BE49-F238E27FC236}">
                  <a16:creationId xmlns:a16="http://schemas.microsoft.com/office/drawing/2014/main" id="{EAAB52D7-058F-B26C-FC29-70AE3D228314}"/>
                </a:ext>
              </a:extLst>
            </p:cNvPr>
            <p:cNvSpPr/>
            <p:nvPr/>
          </p:nvSpPr>
          <p:spPr>
            <a:xfrm>
              <a:off x="9576581" y="2640395"/>
              <a:ext cx="310133" cy="312038"/>
            </a:xfrm>
            <a:custGeom>
              <a:avLst/>
              <a:gdLst>
                <a:gd name="connsiteX0" fmla="*/ 46577 w 310133"/>
                <a:gd name="connsiteY0" fmla="*/ 312039 h 312038"/>
                <a:gd name="connsiteX1" fmla="*/ 222313 w 310133"/>
                <a:gd name="connsiteY1" fmla="*/ 198787 h 312038"/>
                <a:gd name="connsiteX2" fmla="*/ 310134 w 310133"/>
                <a:gd name="connsiteY2" fmla="*/ 0 h 312038"/>
                <a:gd name="connsiteX3" fmla="*/ 112109 w 310133"/>
                <a:gd name="connsiteY3" fmla="*/ 88487 h 312038"/>
                <a:gd name="connsiteX4" fmla="*/ 0 w 310133"/>
                <a:gd name="connsiteY4" fmla="*/ 265462 h 312038"/>
                <a:gd name="connsiteX5" fmla="*/ 46577 w 310133"/>
                <a:gd name="connsiteY5" fmla="*/ 312039 h 312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0133" h="312038">
                  <a:moveTo>
                    <a:pt x="46577" y="312039"/>
                  </a:moveTo>
                  <a:cubicBezTo>
                    <a:pt x="93154" y="298704"/>
                    <a:pt x="170402" y="248317"/>
                    <a:pt x="222313" y="198787"/>
                  </a:cubicBezTo>
                  <a:cubicBezTo>
                    <a:pt x="274362" y="145121"/>
                    <a:pt x="305510" y="74616"/>
                    <a:pt x="310134" y="0"/>
                  </a:cubicBezTo>
                  <a:cubicBezTo>
                    <a:pt x="235572" y="4479"/>
                    <a:pt x="165187" y="35930"/>
                    <a:pt x="112109" y="88487"/>
                  </a:cubicBezTo>
                  <a:cubicBezTo>
                    <a:pt x="62484" y="140779"/>
                    <a:pt x="13335" y="217837"/>
                    <a:pt x="0" y="265462"/>
                  </a:cubicBezTo>
                  <a:lnTo>
                    <a:pt x="46577" y="312039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2" name="Forme libre : forme 81">
              <a:extLst>
                <a:ext uri="{FF2B5EF4-FFF2-40B4-BE49-F238E27FC236}">
                  <a16:creationId xmlns:a16="http://schemas.microsoft.com/office/drawing/2014/main" id="{C3636512-81B2-0022-0305-4E4E12D2D54B}"/>
                </a:ext>
              </a:extLst>
            </p:cNvPr>
            <p:cNvSpPr/>
            <p:nvPr/>
          </p:nvSpPr>
          <p:spPr>
            <a:xfrm>
              <a:off x="9469138" y="2811845"/>
              <a:ext cx="153161" cy="94868"/>
            </a:xfrm>
            <a:custGeom>
              <a:avLst/>
              <a:gdLst>
                <a:gd name="connsiteX0" fmla="*/ 153162 w 153161"/>
                <a:gd name="connsiteY0" fmla="*/ 0 h 94868"/>
                <a:gd name="connsiteX1" fmla="*/ 24765 w 153161"/>
                <a:gd name="connsiteY1" fmla="*/ 2857 h 94868"/>
                <a:gd name="connsiteX2" fmla="*/ 0 w 153161"/>
                <a:gd name="connsiteY2" fmla="*/ 78581 h 94868"/>
                <a:gd name="connsiteX3" fmla="*/ 46577 w 153161"/>
                <a:gd name="connsiteY3" fmla="*/ 64198 h 94868"/>
                <a:gd name="connsiteX4" fmla="*/ 107537 w 153161"/>
                <a:gd name="connsiteY4" fmla="*/ 94869 h 94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161" h="94868">
                  <a:moveTo>
                    <a:pt x="153162" y="0"/>
                  </a:moveTo>
                  <a:lnTo>
                    <a:pt x="24765" y="2857"/>
                  </a:lnTo>
                  <a:lnTo>
                    <a:pt x="0" y="78581"/>
                  </a:lnTo>
                  <a:lnTo>
                    <a:pt x="46577" y="64198"/>
                  </a:lnTo>
                  <a:lnTo>
                    <a:pt x="107537" y="94869"/>
                  </a:lnTo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3" name="Forme libre : forme 82">
              <a:extLst>
                <a:ext uri="{FF2B5EF4-FFF2-40B4-BE49-F238E27FC236}">
                  <a16:creationId xmlns:a16="http://schemas.microsoft.com/office/drawing/2014/main" id="{145E75F3-5165-1C50-33DE-65DB33AA9476}"/>
                </a:ext>
              </a:extLst>
            </p:cNvPr>
            <p:cNvSpPr/>
            <p:nvPr/>
          </p:nvSpPr>
          <p:spPr>
            <a:xfrm>
              <a:off x="9622300" y="2906714"/>
              <a:ext cx="94869" cy="153162"/>
            </a:xfrm>
            <a:custGeom>
              <a:avLst/>
              <a:gdLst>
                <a:gd name="connsiteX0" fmla="*/ 94869 w 94869"/>
                <a:gd name="connsiteY0" fmla="*/ 0 h 153162"/>
                <a:gd name="connsiteX1" fmla="*/ 92012 w 94869"/>
                <a:gd name="connsiteY1" fmla="*/ 128588 h 153162"/>
                <a:gd name="connsiteX2" fmla="*/ 17050 w 94869"/>
                <a:gd name="connsiteY2" fmla="*/ 153162 h 153162"/>
                <a:gd name="connsiteX3" fmla="*/ 31337 w 94869"/>
                <a:gd name="connsiteY3" fmla="*/ 105918 h 153162"/>
                <a:gd name="connsiteX4" fmla="*/ 0 w 94869"/>
                <a:gd name="connsiteY4" fmla="*/ 46292 h 153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869" h="153162">
                  <a:moveTo>
                    <a:pt x="94869" y="0"/>
                  </a:moveTo>
                  <a:lnTo>
                    <a:pt x="92012" y="128588"/>
                  </a:lnTo>
                  <a:lnTo>
                    <a:pt x="17050" y="153162"/>
                  </a:lnTo>
                  <a:lnTo>
                    <a:pt x="31337" y="105918"/>
                  </a:lnTo>
                  <a:lnTo>
                    <a:pt x="0" y="46292"/>
                  </a:lnTo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4" name="Forme libre : forme 83">
              <a:extLst>
                <a:ext uri="{FF2B5EF4-FFF2-40B4-BE49-F238E27FC236}">
                  <a16:creationId xmlns:a16="http://schemas.microsoft.com/office/drawing/2014/main" id="{798B40F5-108D-3778-F74E-6F35C80873B2}"/>
                </a:ext>
              </a:extLst>
            </p:cNvPr>
            <p:cNvSpPr/>
            <p:nvPr/>
          </p:nvSpPr>
          <p:spPr>
            <a:xfrm>
              <a:off x="9562865" y="2872424"/>
              <a:ext cx="93726" cy="93726"/>
            </a:xfrm>
            <a:custGeom>
              <a:avLst/>
              <a:gdLst>
                <a:gd name="connsiteX0" fmla="*/ 93726 w 93726"/>
                <a:gd name="connsiteY0" fmla="*/ 0 h 93726"/>
                <a:gd name="connsiteX1" fmla="*/ 0 w 93726"/>
                <a:gd name="connsiteY1" fmla="*/ 93726 h 93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3726" h="93726">
                  <a:moveTo>
                    <a:pt x="93726" y="0"/>
                  </a:moveTo>
                  <a:lnTo>
                    <a:pt x="0" y="93726"/>
                  </a:lnTo>
                </a:path>
              </a:pathLst>
            </a:custGeom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grpSp>
        <p:nvGrpSpPr>
          <p:cNvPr id="101" name="Groupe 100">
            <a:extLst>
              <a:ext uri="{FF2B5EF4-FFF2-40B4-BE49-F238E27FC236}">
                <a16:creationId xmlns:a16="http://schemas.microsoft.com/office/drawing/2014/main" id="{3EAA1F71-1E96-CF29-079D-DA59190B893A}"/>
              </a:ext>
            </a:extLst>
          </p:cNvPr>
          <p:cNvGrpSpPr/>
          <p:nvPr/>
        </p:nvGrpSpPr>
        <p:grpSpPr>
          <a:xfrm>
            <a:off x="5838719" y="1598781"/>
            <a:ext cx="458837" cy="466305"/>
            <a:chOff x="5793581" y="3121818"/>
            <a:chExt cx="602646" cy="612457"/>
          </a:xfrm>
        </p:grpSpPr>
        <p:sp>
          <p:nvSpPr>
            <p:cNvPr id="102" name="Forme libre : forme 101">
              <a:extLst>
                <a:ext uri="{FF2B5EF4-FFF2-40B4-BE49-F238E27FC236}">
                  <a16:creationId xmlns:a16="http://schemas.microsoft.com/office/drawing/2014/main" id="{1C0C1ABA-34BA-88D9-6DC0-7C7AFDF97511}"/>
                </a:ext>
              </a:extLst>
            </p:cNvPr>
            <p:cNvSpPr/>
            <p:nvPr/>
          </p:nvSpPr>
          <p:spPr>
            <a:xfrm>
              <a:off x="6035135" y="3372516"/>
              <a:ext cx="119443" cy="119443"/>
            </a:xfrm>
            <a:custGeom>
              <a:avLst/>
              <a:gdLst>
                <a:gd name="connsiteX0" fmla="*/ 119444 w 119443"/>
                <a:gd name="connsiteY0" fmla="*/ 59722 h 119443"/>
                <a:gd name="connsiteX1" fmla="*/ 59722 w 119443"/>
                <a:gd name="connsiteY1" fmla="*/ 119444 h 119443"/>
                <a:gd name="connsiteX2" fmla="*/ 0 w 119443"/>
                <a:gd name="connsiteY2" fmla="*/ 59722 h 119443"/>
                <a:gd name="connsiteX3" fmla="*/ 59722 w 119443"/>
                <a:gd name="connsiteY3" fmla="*/ 0 h 119443"/>
                <a:gd name="connsiteX4" fmla="*/ 119444 w 119443"/>
                <a:gd name="connsiteY4" fmla="*/ 59722 h 119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443" h="119443">
                  <a:moveTo>
                    <a:pt x="119444" y="59722"/>
                  </a:moveTo>
                  <a:cubicBezTo>
                    <a:pt x="119444" y="92678"/>
                    <a:pt x="92678" y="119444"/>
                    <a:pt x="59722" y="119444"/>
                  </a:cubicBezTo>
                  <a:cubicBezTo>
                    <a:pt x="26765" y="119444"/>
                    <a:pt x="0" y="92678"/>
                    <a:pt x="0" y="59722"/>
                  </a:cubicBezTo>
                  <a:cubicBezTo>
                    <a:pt x="0" y="26765"/>
                    <a:pt x="26765" y="0"/>
                    <a:pt x="59722" y="0"/>
                  </a:cubicBezTo>
                  <a:cubicBezTo>
                    <a:pt x="92678" y="0"/>
                    <a:pt x="119444" y="26765"/>
                    <a:pt x="119444" y="59722"/>
                  </a:cubicBez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03" name="Forme libre : forme 102">
              <a:extLst>
                <a:ext uri="{FF2B5EF4-FFF2-40B4-BE49-F238E27FC236}">
                  <a16:creationId xmlns:a16="http://schemas.microsoft.com/office/drawing/2014/main" id="{1B31C684-2E35-B07E-54C7-12897AAC9DD4}"/>
                </a:ext>
              </a:extLst>
            </p:cNvPr>
            <p:cNvSpPr/>
            <p:nvPr/>
          </p:nvSpPr>
          <p:spPr>
            <a:xfrm>
              <a:off x="6098190" y="3121818"/>
              <a:ext cx="105537" cy="139350"/>
            </a:xfrm>
            <a:custGeom>
              <a:avLst/>
              <a:gdLst>
                <a:gd name="connsiteX0" fmla="*/ 3620 w 105537"/>
                <a:gd name="connsiteY0" fmla="*/ 82868 h 139350"/>
                <a:gd name="connsiteX1" fmla="*/ 105537 w 105537"/>
                <a:gd name="connsiteY1" fmla="*/ 41720 h 139350"/>
                <a:gd name="connsiteX2" fmla="*/ 0 w 105537"/>
                <a:gd name="connsiteY2" fmla="*/ 0 h 139350"/>
                <a:gd name="connsiteX3" fmla="*/ 0 w 105537"/>
                <a:gd name="connsiteY3" fmla="*/ 139351 h 139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537" h="139350">
                  <a:moveTo>
                    <a:pt x="3620" y="82868"/>
                  </a:moveTo>
                  <a:lnTo>
                    <a:pt x="105537" y="41720"/>
                  </a:lnTo>
                  <a:lnTo>
                    <a:pt x="0" y="0"/>
                  </a:lnTo>
                  <a:lnTo>
                    <a:pt x="0" y="139351"/>
                  </a:lnTo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04" name="Forme libre : forme 103">
              <a:extLst>
                <a:ext uri="{FF2B5EF4-FFF2-40B4-BE49-F238E27FC236}">
                  <a16:creationId xmlns:a16="http://schemas.microsoft.com/office/drawing/2014/main" id="{B6C3593E-50AA-7872-7EFA-F6734575E6CA}"/>
                </a:ext>
              </a:extLst>
            </p:cNvPr>
            <p:cNvSpPr/>
            <p:nvPr/>
          </p:nvSpPr>
          <p:spPr>
            <a:xfrm>
              <a:off x="6049613" y="3624928"/>
              <a:ext cx="90487" cy="108775"/>
            </a:xfrm>
            <a:custGeom>
              <a:avLst/>
              <a:gdLst>
                <a:gd name="connsiteX0" fmla="*/ 90488 w 90487"/>
                <a:gd name="connsiteY0" fmla="*/ 108775 h 108775"/>
                <a:gd name="connsiteX1" fmla="*/ 90488 w 90487"/>
                <a:gd name="connsiteY1" fmla="*/ 0 h 108775"/>
                <a:gd name="connsiteX2" fmla="*/ 0 w 90487"/>
                <a:gd name="connsiteY2" fmla="*/ 0 h 108775"/>
                <a:gd name="connsiteX3" fmla="*/ 0 w 90487"/>
                <a:gd name="connsiteY3" fmla="*/ 108775 h 108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487" h="108775">
                  <a:moveTo>
                    <a:pt x="90488" y="108775"/>
                  </a:moveTo>
                  <a:lnTo>
                    <a:pt x="90488" y="0"/>
                  </a:lnTo>
                  <a:lnTo>
                    <a:pt x="0" y="0"/>
                  </a:lnTo>
                  <a:lnTo>
                    <a:pt x="0" y="108775"/>
                  </a:lnTo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05" name="Forme libre : forme 104">
              <a:extLst>
                <a:ext uri="{FF2B5EF4-FFF2-40B4-BE49-F238E27FC236}">
                  <a16:creationId xmlns:a16="http://schemas.microsoft.com/office/drawing/2014/main" id="{7D455D9F-0E6B-3728-C811-C3E07F6A7530}"/>
                </a:ext>
              </a:extLst>
            </p:cNvPr>
            <p:cNvSpPr/>
            <p:nvPr/>
          </p:nvSpPr>
          <p:spPr>
            <a:xfrm>
              <a:off x="5916167" y="3260978"/>
              <a:ext cx="357377" cy="94011"/>
            </a:xfrm>
            <a:custGeom>
              <a:avLst/>
              <a:gdLst>
                <a:gd name="connsiteX0" fmla="*/ 357378 w 357377"/>
                <a:gd name="connsiteY0" fmla="*/ 94012 h 94011"/>
                <a:gd name="connsiteX1" fmla="*/ 181832 w 357377"/>
                <a:gd name="connsiteY1" fmla="*/ 0 h 94011"/>
                <a:gd name="connsiteX2" fmla="*/ 0 w 357377"/>
                <a:gd name="connsiteY2" fmla="*/ 94012 h 94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7377" h="94011">
                  <a:moveTo>
                    <a:pt x="357378" y="94012"/>
                  </a:moveTo>
                  <a:lnTo>
                    <a:pt x="181832" y="0"/>
                  </a:lnTo>
                  <a:lnTo>
                    <a:pt x="0" y="94012"/>
                  </a:lnTo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106" name="Graphique 795">
              <a:extLst>
                <a:ext uri="{FF2B5EF4-FFF2-40B4-BE49-F238E27FC236}">
                  <a16:creationId xmlns:a16="http://schemas.microsoft.com/office/drawing/2014/main" id="{4B876F5D-7F65-6549-A99D-D11B31EFE8CA}"/>
                </a:ext>
              </a:extLst>
            </p:cNvPr>
            <p:cNvGrpSpPr/>
            <p:nvPr/>
          </p:nvGrpSpPr>
          <p:grpSpPr>
            <a:xfrm>
              <a:off x="5793581" y="3380136"/>
              <a:ext cx="602646" cy="354139"/>
              <a:chOff x="5793581" y="3380136"/>
              <a:chExt cx="602646" cy="354139"/>
            </a:xfrm>
            <a:noFill/>
          </p:grpSpPr>
          <p:grpSp>
            <p:nvGrpSpPr>
              <p:cNvPr id="107" name="Graphique 795">
                <a:extLst>
                  <a:ext uri="{FF2B5EF4-FFF2-40B4-BE49-F238E27FC236}">
                    <a16:creationId xmlns:a16="http://schemas.microsoft.com/office/drawing/2014/main" id="{5AA82EC2-3EE0-B083-0B5E-5BE2F2D254B2}"/>
                  </a:ext>
                </a:extLst>
              </p:cNvPr>
              <p:cNvGrpSpPr/>
              <p:nvPr/>
            </p:nvGrpSpPr>
            <p:grpSpPr>
              <a:xfrm>
                <a:off x="5793581" y="3380136"/>
                <a:ext cx="177260" cy="354139"/>
                <a:chOff x="5793581" y="3380136"/>
                <a:chExt cx="177260" cy="354139"/>
              </a:xfrm>
              <a:noFill/>
            </p:grpSpPr>
            <p:sp>
              <p:nvSpPr>
                <p:cNvPr id="116" name="Forme libre : forme 115">
                  <a:extLst>
                    <a:ext uri="{FF2B5EF4-FFF2-40B4-BE49-F238E27FC236}">
                      <a16:creationId xmlns:a16="http://schemas.microsoft.com/office/drawing/2014/main" id="{5223327E-A887-9431-9748-5602A4D43DDA}"/>
                    </a:ext>
                  </a:extLst>
                </p:cNvPr>
                <p:cNvSpPr/>
                <p:nvPr/>
              </p:nvSpPr>
              <p:spPr>
                <a:xfrm>
                  <a:off x="5970841" y="3380136"/>
                  <a:ext cx="9525" cy="354139"/>
                </a:xfrm>
                <a:custGeom>
                  <a:avLst/>
                  <a:gdLst>
                    <a:gd name="connsiteX0" fmla="*/ 0 w 9525"/>
                    <a:gd name="connsiteY0" fmla="*/ 0 h 354139"/>
                    <a:gd name="connsiteX1" fmla="*/ 0 w 9525"/>
                    <a:gd name="connsiteY1" fmla="*/ 354140 h 3541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354139">
                      <a:moveTo>
                        <a:pt x="0" y="0"/>
                      </a:moveTo>
                      <a:lnTo>
                        <a:pt x="0" y="354140"/>
                      </a:lnTo>
                    </a:path>
                  </a:pathLst>
                </a:custGeom>
                <a:noFill/>
                <a:ln w="9525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7" name="Forme libre : forme 116">
                  <a:extLst>
                    <a:ext uri="{FF2B5EF4-FFF2-40B4-BE49-F238E27FC236}">
                      <a16:creationId xmlns:a16="http://schemas.microsoft.com/office/drawing/2014/main" id="{20F95613-2672-DF57-F2C1-87909F4AA0B9}"/>
                    </a:ext>
                  </a:extLst>
                </p:cNvPr>
                <p:cNvSpPr/>
                <p:nvPr/>
              </p:nvSpPr>
              <p:spPr>
                <a:xfrm>
                  <a:off x="5829300" y="3594544"/>
                  <a:ext cx="9525" cy="139160"/>
                </a:xfrm>
                <a:custGeom>
                  <a:avLst/>
                  <a:gdLst>
                    <a:gd name="connsiteX0" fmla="*/ 0 w 9525"/>
                    <a:gd name="connsiteY0" fmla="*/ 0 h 139160"/>
                    <a:gd name="connsiteX1" fmla="*/ 0 w 9525"/>
                    <a:gd name="connsiteY1" fmla="*/ 139160 h 1391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39160">
                      <a:moveTo>
                        <a:pt x="0" y="0"/>
                      </a:moveTo>
                      <a:lnTo>
                        <a:pt x="0" y="139160"/>
                      </a:lnTo>
                    </a:path>
                  </a:pathLst>
                </a:custGeom>
                <a:noFill/>
                <a:ln w="9525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8" name="Forme libre : forme 117">
                  <a:extLst>
                    <a:ext uri="{FF2B5EF4-FFF2-40B4-BE49-F238E27FC236}">
                      <a16:creationId xmlns:a16="http://schemas.microsoft.com/office/drawing/2014/main" id="{455DAE79-8C64-5C0A-422D-7F8000BE35BF}"/>
                    </a:ext>
                  </a:extLst>
                </p:cNvPr>
                <p:cNvSpPr/>
                <p:nvPr/>
              </p:nvSpPr>
              <p:spPr>
                <a:xfrm>
                  <a:off x="5829300" y="3556063"/>
                  <a:ext cx="9525" cy="142208"/>
                </a:xfrm>
                <a:custGeom>
                  <a:avLst/>
                  <a:gdLst>
                    <a:gd name="connsiteX0" fmla="*/ 0 w 9525"/>
                    <a:gd name="connsiteY0" fmla="*/ 0 h 142208"/>
                    <a:gd name="connsiteX1" fmla="*/ 0 w 9525"/>
                    <a:gd name="connsiteY1" fmla="*/ 142208 h 142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42208">
                      <a:moveTo>
                        <a:pt x="0" y="0"/>
                      </a:moveTo>
                      <a:lnTo>
                        <a:pt x="0" y="142208"/>
                      </a:lnTo>
                    </a:path>
                  </a:pathLst>
                </a:custGeom>
                <a:noFill/>
                <a:ln w="9525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9" name="Forme libre : forme 118">
                  <a:extLst>
                    <a:ext uri="{FF2B5EF4-FFF2-40B4-BE49-F238E27FC236}">
                      <a16:creationId xmlns:a16="http://schemas.microsoft.com/office/drawing/2014/main" id="{B31CDD5E-8F64-76E6-2C15-561CA9882025}"/>
                    </a:ext>
                  </a:extLst>
                </p:cNvPr>
                <p:cNvSpPr/>
                <p:nvPr/>
              </p:nvSpPr>
              <p:spPr>
                <a:xfrm>
                  <a:off x="5793581" y="3448049"/>
                  <a:ext cx="175069" cy="66865"/>
                </a:xfrm>
                <a:custGeom>
                  <a:avLst/>
                  <a:gdLst>
                    <a:gd name="connsiteX0" fmla="*/ 175069 w 175069"/>
                    <a:gd name="connsiteY0" fmla="*/ 66866 h 66865"/>
                    <a:gd name="connsiteX1" fmla="*/ 0 w 175069"/>
                    <a:gd name="connsiteY1" fmla="*/ 66866 h 66865"/>
                    <a:gd name="connsiteX2" fmla="*/ 0 w 175069"/>
                    <a:gd name="connsiteY2" fmla="*/ 0 h 66865"/>
                    <a:gd name="connsiteX3" fmla="*/ 175069 w 175069"/>
                    <a:gd name="connsiteY3" fmla="*/ 0 h 668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5069" h="66865">
                      <a:moveTo>
                        <a:pt x="175069" y="66866"/>
                      </a:moveTo>
                      <a:lnTo>
                        <a:pt x="0" y="66866"/>
                      </a:lnTo>
                      <a:lnTo>
                        <a:pt x="0" y="0"/>
                      </a:lnTo>
                      <a:lnTo>
                        <a:pt x="175069" y="0"/>
                      </a:lnTo>
                    </a:path>
                  </a:pathLst>
                </a:custGeom>
                <a:noFill/>
                <a:ln w="9525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20" name="Forme libre : forme 119">
                  <a:extLst>
                    <a:ext uri="{FF2B5EF4-FFF2-40B4-BE49-F238E27FC236}">
                      <a16:creationId xmlns:a16="http://schemas.microsoft.com/office/drawing/2014/main" id="{B1424ED1-5631-A456-63D1-213464ACC6A8}"/>
                    </a:ext>
                  </a:extLst>
                </p:cNvPr>
                <p:cNvSpPr/>
                <p:nvPr/>
              </p:nvSpPr>
              <p:spPr>
                <a:xfrm>
                  <a:off x="5897689" y="3556063"/>
                  <a:ext cx="9525" cy="49339"/>
                </a:xfrm>
                <a:custGeom>
                  <a:avLst/>
                  <a:gdLst>
                    <a:gd name="connsiteX0" fmla="*/ 0 w 9525"/>
                    <a:gd name="connsiteY0" fmla="*/ 0 h 49339"/>
                    <a:gd name="connsiteX1" fmla="*/ 0 w 9525"/>
                    <a:gd name="connsiteY1" fmla="*/ 49340 h 49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49339">
                      <a:moveTo>
                        <a:pt x="0" y="0"/>
                      </a:moveTo>
                      <a:lnTo>
                        <a:pt x="0" y="49340"/>
                      </a:lnTo>
                    </a:path>
                  </a:pathLst>
                </a:custGeom>
                <a:noFill/>
                <a:ln w="9525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21" name="Forme libre : forme 120">
                  <a:extLst>
                    <a:ext uri="{FF2B5EF4-FFF2-40B4-BE49-F238E27FC236}">
                      <a16:creationId xmlns:a16="http://schemas.microsoft.com/office/drawing/2014/main" id="{52B97A13-3D29-C031-FF21-9044FDFC078E}"/>
                    </a:ext>
                  </a:extLst>
                </p:cNvPr>
                <p:cNvSpPr/>
                <p:nvPr/>
              </p:nvSpPr>
              <p:spPr>
                <a:xfrm>
                  <a:off x="5897689" y="3639406"/>
                  <a:ext cx="9525" cy="49339"/>
                </a:xfrm>
                <a:custGeom>
                  <a:avLst/>
                  <a:gdLst>
                    <a:gd name="connsiteX0" fmla="*/ 0 w 9525"/>
                    <a:gd name="connsiteY0" fmla="*/ 0 h 49339"/>
                    <a:gd name="connsiteX1" fmla="*/ 0 w 9525"/>
                    <a:gd name="connsiteY1" fmla="*/ 49340 h 49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49339">
                      <a:moveTo>
                        <a:pt x="0" y="0"/>
                      </a:moveTo>
                      <a:lnTo>
                        <a:pt x="0" y="49340"/>
                      </a:lnTo>
                    </a:path>
                  </a:pathLst>
                </a:custGeom>
                <a:noFill/>
                <a:ln w="9525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08" name="Graphique 795">
                <a:extLst>
                  <a:ext uri="{FF2B5EF4-FFF2-40B4-BE49-F238E27FC236}">
                    <a16:creationId xmlns:a16="http://schemas.microsoft.com/office/drawing/2014/main" id="{FDCD440D-06BE-AEE0-4CF8-01A8E2CAEC5E}"/>
                  </a:ext>
                </a:extLst>
              </p:cNvPr>
              <p:cNvGrpSpPr/>
              <p:nvPr/>
            </p:nvGrpSpPr>
            <p:grpSpPr>
              <a:xfrm>
                <a:off x="6220206" y="3383660"/>
                <a:ext cx="176021" cy="350615"/>
                <a:chOff x="6220206" y="3383660"/>
                <a:chExt cx="176021" cy="350615"/>
              </a:xfrm>
              <a:noFill/>
            </p:grpSpPr>
            <p:sp>
              <p:nvSpPr>
                <p:cNvPr id="109" name="Forme libre : forme 108">
                  <a:extLst>
                    <a:ext uri="{FF2B5EF4-FFF2-40B4-BE49-F238E27FC236}">
                      <a16:creationId xmlns:a16="http://schemas.microsoft.com/office/drawing/2014/main" id="{BC48184C-78BC-D4D3-4748-84F43396C978}"/>
                    </a:ext>
                  </a:extLst>
                </p:cNvPr>
                <p:cNvSpPr/>
                <p:nvPr/>
              </p:nvSpPr>
              <p:spPr>
                <a:xfrm>
                  <a:off x="6220206" y="3383660"/>
                  <a:ext cx="9525" cy="350615"/>
                </a:xfrm>
                <a:custGeom>
                  <a:avLst/>
                  <a:gdLst>
                    <a:gd name="connsiteX0" fmla="*/ 0 w 9525"/>
                    <a:gd name="connsiteY0" fmla="*/ 0 h 350615"/>
                    <a:gd name="connsiteX1" fmla="*/ 0 w 9525"/>
                    <a:gd name="connsiteY1" fmla="*/ 350615 h 3506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350615">
                      <a:moveTo>
                        <a:pt x="0" y="0"/>
                      </a:moveTo>
                      <a:lnTo>
                        <a:pt x="0" y="350615"/>
                      </a:lnTo>
                    </a:path>
                  </a:pathLst>
                </a:custGeom>
                <a:noFill/>
                <a:ln w="9525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>
                    <a:solidFill>
                      <a:schemeClr val="bg1"/>
                    </a:solidFill>
                  </a:endParaRPr>
                </a:p>
              </p:txBody>
            </p:sp>
            <p:grpSp>
              <p:nvGrpSpPr>
                <p:cNvPr id="110" name="Graphique 795">
                  <a:extLst>
                    <a:ext uri="{FF2B5EF4-FFF2-40B4-BE49-F238E27FC236}">
                      <a16:creationId xmlns:a16="http://schemas.microsoft.com/office/drawing/2014/main" id="{D6B4272B-F339-73A7-03CE-83B39C424AAD}"/>
                    </a:ext>
                  </a:extLst>
                </p:cNvPr>
                <p:cNvGrpSpPr/>
                <p:nvPr/>
              </p:nvGrpSpPr>
              <p:grpSpPr>
                <a:xfrm>
                  <a:off x="6221063" y="3448049"/>
                  <a:ext cx="175164" cy="285654"/>
                  <a:chOff x="6221063" y="3448049"/>
                  <a:chExt cx="175164" cy="285654"/>
                </a:xfrm>
                <a:noFill/>
              </p:grpSpPr>
              <p:sp>
                <p:nvSpPr>
                  <p:cNvPr id="111" name="Forme libre : forme 110">
                    <a:extLst>
                      <a:ext uri="{FF2B5EF4-FFF2-40B4-BE49-F238E27FC236}">
                        <a16:creationId xmlns:a16="http://schemas.microsoft.com/office/drawing/2014/main" id="{034346D1-7A84-82A8-2201-1B48ADA522D2}"/>
                      </a:ext>
                    </a:extLst>
                  </p:cNvPr>
                  <p:cNvSpPr/>
                  <p:nvPr/>
                </p:nvSpPr>
                <p:spPr>
                  <a:xfrm>
                    <a:off x="6360509" y="3594544"/>
                    <a:ext cx="9525" cy="139160"/>
                  </a:xfrm>
                  <a:custGeom>
                    <a:avLst/>
                    <a:gdLst>
                      <a:gd name="connsiteX0" fmla="*/ 0 w 9525"/>
                      <a:gd name="connsiteY0" fmla="*/ 0 h 139160"/>
                      <a:gd name="connsiteX1" fmla="*/ 0 w 9525"/>
                      <a:gd name="connsiteY1" fmla="*/ 139160 h 1391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39160">
                        <a:moveTo>
                          <a:pt x="0" y="0"/>
                        </a:moveTo>
                        <a:lnTo>
                          <a:pt x="0" y="139160"/>
                        </a:lnTo>
                      </a:path>
                    </a:pathLst>
                  </a:custGeom>
                  <a:noFill/>
                  <a:ln w="9525" cap="flat">
                    <a:solidFill>
                      <a:schemeClr val="bg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12" name="Forme libre : forme 111">
                    <a:extLst>
                      <a:ext uri="{FF2B5EF4-FFF2-40B4-BE49-F238E27FC236}">
                        <a16:creationId xmlns:a16="http://schemas.microsoft.com/office/drawing/2014/main" id="{86626543-1706-FA91-2578-159FF18D2AB3}"/>
                      </a:ext>
                    </a:extLst>
                  </p:cNvPr>
                  <p:cNvSpPr/>
                  <p:nvPr/>
                </p:nvSpPr>
                <p:spPr>
                  <a:xfrm>
                    <a:off x="6360509" y="3556063"/>
                    <a:ext cx="9525" cy="142208"/>
                  </a:xfrm>
                  <a:custGeom>
                    <a:avLst/>
                    <a:gdLst>
                      <a:gd name="connsiteX0" fmla="*/ 0 w 9525"/>
                      <a:gd name="connsiteY0" fmla="*/ 0 h 142208"/>
                      <a:gd name="connsiteX1" fmla="*/ 0 w 9525"/>
                      <a:gd name="connsiteY1" fmla="*/ 142208 h 1422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142208">
                        <a:moveTo>
                          <a:pt x="0" y="0"/>
                        </a:moveTo>
                        <a:lnTo>
                          <a:pt x="0" y="142208"/>
                        </a:lnTo>
                      </a:path>
                    </a:pathLst>
                  </a:custGeom>
                  <a:noFill/>
                  <a:ln w="9525" cap="flat">
                    <a:solidFill>
                      <a:schemeClr val="bg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13" name="Forme libre : forme 112">
                    <a:extLst>
                      <a:ext uri="{FF2B5EF4-FFF2-40B4-BE49-F238E27FC236}">
                        <a16:creationId xmlns:a16="http://schemas.microsoft.com/office/drawing/2014/main" id="{900B937A-FB02-65D5-47B0-CB3B66F80DA9}"/>
                      </a:ext>
                    </a:extLst>
                  </p:cNvPr>
                  <p:cNvSpPr/>
                  <p:nvPr/>
                </p:nvSpPr>
                <p:spPr>
                  <a:xfrm>
                    <a:off x="6221063" y="3448049"/>
                    <a:ext cx="175164" cy="66865"/>
                  </a:xfrm>
                  <a:custGeom>
                    <a:avLst/>
                    <a:gdLst>
                      <a:gd name="connsiteX0" fmla="*/ 0 w 175164"/>
                      <a:gd name="connsiteY0" fmla="*/ 66866 h 66865"/>
                      <a:gd name="connsiteX1" fmla="*/ 175165 w 175164"/>
                      <a:gd name="connsiteY1" fmla="*/ 66866 h 66865"/>
                      <a:gd name="connsiteX2" fmla="*/ 175165 w 175164"/>
                      <a:gd name="connsiteY2" fmla="*/ 0 h 66865"/>
                      <a:gd name="connsiteX3" fmla="*/ 0 w 175164"/>
                      <a:gd name="connsiteY3" fmla="*/ 0 h 668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5164" h="66865">
                        <a:moveTo>
                          <a:pt x="0" y="66866"/>
                        </a:moveTo>
                        <a:lnTo>
                          <a:pt x="175165" y="66866"/>
                        </a:lnTo>
                        <a:lnTo>
                          <a:pt x="175165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9525" cap="flat">
                    <a:solidFill>
                      <a:schemeClr val="bg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14" name="Forme libre : forme 113">
                    <a:extLst>
                      <a:ext uri="{FF2B5EF4-FFF2-40B4-BE49-F238E27FC236}">
                        <a16:creationId xmlns:a16="http://schemas.microsoft.com/office/drawing/2014/main" id="{37A36241-5519-9BA8-C717-EDA5A0BE4313}"/>
                      </a:ext>
                    </a:extLst>
                  </p:cNvPr>
                  <p:cNvSpPr/>
                  <p:nvPr/>
                </p:nvSpPr>
                <p:spPr>
                  <a:xfrm>
                    <a:off x="6292119" y="3556063"/>
                    <a:ext cx="9525" cy="49339"/>
                  </a:xfrm>
                  <a:custGeom>
                    <a:avLst/>
                    <a:gdLst>
                      <a:gd name="connsiteX0" fmla="*/ 0 w 9525"/>
                      <a:gd name="connsiteY0" fmla="*/ 0 h 49339"/>
                      <a:gd name="connsiteX1" fmla="*/ 0 w 9525"/>
                      <a:gd name="connsiteY1" fmla="*/ 49340 h 49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49339">
                        <a:moveTo>
                          <a:pt x="0" y="0"/>
                        </a:moveTo>
                        <a:lnTo>
                          <a:pt x="0" y="49340"/>
                        </a:lnTo>
                      </a:path>
                    </a:pathLst>
                  </a:custGeom>
                  <a:noFill/>
                  <a:ln w="9525" cap="flat">
                    <a:solidFill>
                      <a:schemeClr val="bg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15" name="Forme libre : forme 114">
                    <a:extLst>
                      <a:ext uri="{FF2B5EF4-FFF2-40B4-BE49-F238E27FC236}">
                        <a16:creationId xmlns:a16="http://schemas.microsoft.com/office/drawing/2014/main" id="{30ECB64C-7610-E402-ADCA-833313A1A241}"/>
                      </a:ext>
                    </a:extLst>
                  </p:cNvPr>
                  <p:cNvSpPr/>
                  <p:nvPr/>
                </p:nvSpPr>
                <p:spPr>
                  <a:xfrm>
                    <a:off x="6292119" y="3639406"/>
                    <a:ext cx="9525" cy="49339"/>
                  </a:xfrm>
                  <a:custGeom>
                    <a:avLst/>
                    <a:gdLst>
                      <a:gd name="connsiteX0" fmla="*/ 0 w 9525"/>
                      <a:gd name="connsiteY0" fmla="*/ 0 h 49339"/>
                      <a:gd name="connsiteX1" fmla="*/ 0 w 9525"/>
                      <a:gd name="connsiteY1" fmla="*/ 49340 h 49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49339">
                        <a:moveTo>
                          <a:pt x="0" y="0"/>
                        </a:moveTo>
                        <a:lnTo>
                          <a:pt x="0" y="49340"/>
                        </a:lnTo>
                      </a:path>
                    </a:pathLst>
                  </a:custGeom>
                  <a:noFill/>
                  <a:ln w="9525" cap="flat">
                    <a:solidFill>
                      <a:schemeClr val="bg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2558975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Forme libre : forme 156">
            <a:extLst>
              <a:ext uri="{FF2B5EF4-FFF2-40B4-BE49-F238E27FC236}">
                <a16:creationId xmlns:a16="http://schemas.microsoft.com/office/drawing/2014/main" id="{F967DA8F-DCD8-2772-C5DB-50CA871E1DC6}"/>
              </a:ext>
            </a:extLst>
          </p:cNvPr>
          <p:cNvSpPr/>
          <p:nvPr/>
        </p:nvSpPr>
        <p:spPr>
          <a:xfrm>
            <a:off x="0" y="1979004"/>
            <a:ext cx="12192000" cy="4878996"/>
          </a:xfrm>
          <a:custGeom>
            <a:avLst/>
            <a:gdLst>
              <a:gd name="connsiteX0" fmla="*/ 6096001 w 12192000"/>
              <a:gd name="connsiteY0" fmla="*/ 0 h 4878996"/>
              <a:gd name="connsiteX1" fmla="*/ 12107008 w 12192000"/>
              <a:gd name="connsiteY1" fmla="*/ 3196027 h 4878996"/>
              <a:gd name="connsiteX2" fmla="*/ 12192000 w 12192000"/>
              <a:gd name="connsiteY2" fmla="*/ 3328602 h 4878996"/>
              <a:gd name="connsiteX3" fmla="*/ 12192000 w 12192000"/>
              <a:gd name="connsiteY3" fmla="*/ 4878996 h 4878996"/>
              <a:gd name="connsiteX4" fmla="*/ 0 w 12192000"/>
              <a:gd name="connsiteY4" fmla="*/ 4878996 h 4878996"/>
              <a:gd name="connsiteX5" fmla="*/ 0 w 12192000"/>
              <a:gd name="connsiteY5" fmla="*/ 3328605 h 4878996"/>
              <a:gd name="connsiteX6" fmla="*/ 84994 w 12192000"/>
              <a:gd name="connsiteY6" fmla="*/ 3196027 h 4878996"/>
              <a:gd name="connsiteX7" fmla="*/ 6096001 w 12192000"/>
              <a:gd name="connsiteY7" fmla="*/ 0 h 4878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878996">
                <a:moveTo>
                  <a:pt x="6096001" y="0"/>
                </a:moveTo>
                <a:cubicBezTo>
                  <a:pt x="8598205" y="0"/>
                  <a:pt x="10804305" y="1267774"/>
                  <a:pt x="12107008" y="3196027"/>
                </a:cubicBezTo>
                <a:lnTo>
                  <a:pt x="12192000" y="3328602"/>
                </a:lnTo>
                <a:lnTo>
                  <a:pt x="12192000" y="4878996"/>
                </a:lnTo>
                <a:lnTo>
                  <a:pt x="0" y="4878996"/>
                </a:lnTo>
                <a:lnTo>
                  <a:pt x="0" y="3328605"/>
                </a:lnTo>
                <a:lnTo>
                  <a:pt x="84994" y="3196027"/>
                </a:lnTo>
                <a:cubicBezTo>
                  <a:pt x="1387697" y="1267774"/>
                  <a:pt x="3593797" y="0"/>
                  <a:pt x="6096001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8" name="Arc 157">
            <a:extLst>
              <a:ext uri="{FF2B5EF4-FFF2-40B4-BE49-F238E27FC236}">
                <a16:creationId xmlns:a16="http://schemas.microsoft.com/office/drawing/2014/main" id="{03996242-3C46-0A72-9192-3FC19EA57399}"/>
              </a:ext>
            </a:extLst>
          </p:cNvPr>
          <p:cNvSpPr/>
          <p:nvPr/>
        </p:nvSpPr>
        <p:spPr>
          <a:xfrm flipH="1">
            <a:off x="-1363580" y="1965467"/>
            <a:ext cx="14903117" cy="15694065"/>
          </a:xfrm>
          <a:prstGeom prst="arc">
            <a:avLst>
              <a:gd name="adj1" fmla="val 18502803"/>
              <a:gd name="adj2" fmla="val 19430022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9" name="Arc 158">
            <a:extLst>
              <a:ext uri="{FF2B5EF4-FFF2-40B4-BE49-F238E27FC236}">
                <a16:creationId xmlns:a16="http://schemas.microsoft.com/office/drawing/2014/main" id="{C6C69809-6F7F-F451-75EE-B6690973CB51}"/>
              </a:ext>
            </a:extLst>
          </p:cNvPr>
          <p:cNvSpPr/>
          <p:nvPr/>
        </p:nvSpPr>
        <p:spPr>
          <a:xfrm flipH="1">
            <a:off x="-1363580" y="1965467"/>
            <a:ext cx="14903117" cy="15694065"/>
          </a:xfrm>
          <a:prstGeom prst="arc">
            <a:avLst>
              <a:gd name="adj1" fmla="val 12978098"/>
              <a:gd name="adj2" fmla="val 13341109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EE8FAC13-9CA2-3C0A-C2BE-787D9C4638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711" y="397389"/>
            <a:ext cx="11518428" cy="695915"/>
          </a:xfrm>
        </p:spPr>
        <p:txBody>
          <a:bodyPr/>
          <a:lstStyle/>
          <a:p>
            <a:r>
              <a:rPr lang="fr-FR"/>
              <a:t>Ma journée avec </a:t>
            </a:r>
            <a:r>
              <a:rPr lang="fr-FR">
                <a:solidFill>
                  <a:schemeClr val="accent3"/>
                </a:solidFill>
              </a:rPr>
              <a:t>le cartable numérique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AFC1AA13-8C9C-2A64-4F8B-B01916AFC8D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4AABC3-C58D-4D5E-986E-A88134C01C41}" type="slidenum">
              <a:rPr kumimoji="0" lang="fr-FR" sz="1000" b="1" i="0" u="none" strike="noStrike" kern="1200" cap="none" spc="0" normalizeH="0" baseline="0" noProof="0" smtClean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fr-FR" sz="1000" b="1" i="0" u="none" strike="noStrike" kern="1200" cap="none" spc="0" normalizeH="0" baseline="0" noProof="0">
              <a:ln>
                <a:noFill/>
              </a:ln>
              <a:solidFill>
                <a:srgbClr val="3F1E6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A640BF56-0590-4880-AFD0-50B56CDB8B21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 dirty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Remise des équipements individuels mobiles</a:t>
            </a:r>
          </a:p>
        </p:txBody>
      </p:sp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A61E9EBC-4E97-6751-6D04-48DF43C42D7A}"/>
              </a:ext>
            </a:extLst>
          </p:cNvPr>
          <p:cNvCxnSpPr>
            <a:cxnSpLocks/>
          </p:cNvCxnSpPr>
          <p:nvPr/>
        </p:nvCxnSpPr>
        <p:spPr>
          <a:xfrm>
            <a:off x="0" y="3510280"/>
            <a:ext cx="378709" cy="0"/>
          </a:xfrm>
          <a:prstGeom prst="line">
            <a:avLst/>
          </a:prstGeom>
          <a:ln w="1270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cteur droit 60">
            <a:extLst>
              <a:ext uri="{FF2B5EF4-FFF2-40B4-BE49-F238E27FC236}">
                <a16:creationId xmlns:a16="http://schemas.microsoft.com/office/drawing/2014/main" id="{D885D1CD-4530-0A67-ADAC-49FEAA71C3F6}"/>
              </a:ext>
            </a:extLst>
          </p:cNvPr>
          <p:cNvCxnSpPr>
            <a:cxnSpLocks/>
          </p:cNvCxnSpPr>
          <p:nvPr/>
        </p:nvCxnSpPr>
        <p:spPr>
          <a:xfrm>
            <a:off x="10621926" y="3508513"/>
            <a:ext cx="1171038" cy="1767"/>
          </a:xfrm>
          <a:prstGeom prst="line">
            <a:avLst/>
          </a:prstGeom>
          <a:ln w="1270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necteur droit 61">
            <a:extLst>
              <a:ext uri="{FF2B5EF4-FFF2-40B4-BE49-F238E27FC236}">
                <a16:creationId xmlns:a16="http://schemas.microsoft.com/office/drawing/2014/main" id="{75C14F87-9F7C-88A6-8534-D252FDEA4896}"/>
              </a:ext>
            </a:extLst>
          </p:cNvPr>
          <p:cNvCxnSpPr>
            <a:cxnSpLocks/>
          </p:cNvCxnSpPr>
          <p:nvPr/>
        </p:nvCxnSpPr>
        <p:spPr>
          <a:xfrm flipV="1">
            <a:off x="6308964" y="3508513"/>
            <a:ext cx="1921216" cy="2754"/>
          </a:xfrm>
          <a:prstGeom prst="line">
            <a:avLst/>
          </a:prstGeom>
          <a:ln w="1270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cteur droit 63">
            <a:extLst>
              <a:ext uri="{FF2B5EF4-FFF2-40B4-BE49-F238E27FC236}">
                <a16:creationId xmlns:a16="http://schemas.microsoft.com/office/drawing/2014/main" id="{C90C3619-EF15-84C2-1CEF-571E3579EC88}"/>
              </a:ext>
            </a:extLst>
          </p:cNvPr>
          <p:cNvCxnSpPr>
            <a:cxnSpLocks/>
          </p:cNvCxnSpPr>
          <p:nvPr/>
        </p:nvCxnSpPr>
        <p:spPr>
          <a:xfrm flipV="1">
            <a:off x="8230180" y="3508513"/>
            <a:ext cx="2391746" cy="2754"/>
          </a:xfrm>
          <a:prstGeom prst="line">
            <a:avLst/>
          </a:prstGeom>
          <a:ln w="1270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necteur droit 64">
            <a:extLst>
              <a:ext uri="{FF2B5EF4-FFF2-40B4-BE49-F238E27FC236}">
                <a16:creationId xmlns:a16="http://schemas.microsoft.com/office/drawing/2014/main" id="{0E49EAC2-CAF2-81A9-AF50-7D7018E31AA9}"/>
              </a:ext>
            </a:extLst>
          </p:cNvPr>
          <p:cNvCxnSpPr>
            <a:cxnSpLocks/>
          </p:cNvCxnSpPr>
          <p:nvPr/>
        </p:nvCxnSpPr>
        <p:spPr>
          <a:xfrm flipV="1">
            <a:off x="363993" y="3508513"/>
            <a:ext cx="5987111" cy="2754"/>
          </a:xfrm>
          <a:prstGeom prst="line">
            <a:avLst/>
          </a:prstGeom>
          <a:ln w="1270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Groupe 72">
            <a:extLst>
              <a:ext uri="{FF2B5EF4-FFF2-40B4-BE49-F238E27FC236}">
                <a16:creationId xmlns:a16="http://schemas.microsoft.com/office/drawing/2014/main" id="{CE637804-81A3-CC48-7BA8-406FE96D1DF0}"/>
              </a:ext>
            </a:extLst>
          </p:cNvPr>
          <p:cNvGrpSpPr/>
          <p:nvPr/>
        </p:nvGrpSpPr>
        <p:grpSpPr>
          <a:xfrm>
            <a:off x="9419183" y="3398784"/>
            <a:ext cx="226940" cy="226940"/>
            <a:chOff x="8228806" y="-721360"/>
            <a:chExt cx="350434" cy="350434"/>
          </a:xfrm>
        </p:grpSpPr>
        <p:sp>
          <p:nvSpPr>
            <p:cNvPr id="75" name="Ellipse 74">
              <a:extLst>
                <a:ext uri="{FF2B5EF4-FFF2-40B4-BE49-F238E27FC236}">
                  <a16:creationId xmlns:a16="http://schemas.microsoft.com/office/drawing/2014/main" id="{C8CB9E30-DE37-E4C1-7944-F784C844DF8B}"/>
                </a:ext>
              </a:extLst>
            </p:cNvPr>
            <p:cNvSpPr/>
            <p:nvPr/>
          </p:nvSpPr>
          <p:spPr>
            <a:xfrm>
              <a:off x="8228806" y="-721360"/>
              <a:ext cx="350434" cy="350434"/>
            </a:xfrm>
            <a:prstGeom prst="ellipse">
              <a:avLst/>
            </a:prstGeom>
            <a:solidFill>
              <a:srgbClr val="F9F7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6" name="Ellipse 75">
              <a:extLst>
                <a:ext uri="{FF2B5EF4-FFF2-40B4-BE49-F238E27FC236}">
                  <a16:creationId xmlns:a16="http://schemas.microsoft.com/office/drawing/2014/main" id="{F66BF881-FDA1-D606-2C36-59834878391A}"/>
                </a:ext>
              </a:extLst>
            </p:cNvPr>
            <p:cNvSpPr/>
            <p:nvPr/>
          </p:nvSpPr>
          <p:spPr>
            <a:xfrm>
              <a:off x="8324130" y="-626034"/>
              <a:ext cx="159787" cy="15978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78" name="Groupe 77">
            <a:extLst>
              <a:ext uri="{FF2B5EF4-FFF2-40B4-BE49-F238E27FC236}">
                <a16:creationId xmlns:a16="http://schemas.microsoft.com/office/drawing/2014/main" id="{A4768084-22F7-2B1B-2E93-40A2759D9AA3}"/>
              </a:ext>
            </a:extLst>
          </p:cNvPr>
          <p:cNvGrpSpPr/>
          <p:nvPr/>
        </p:nvGrpSpPr>
        <p:grpSpPr>
          <a:xfrm>
            <a:off x="7177172" y="3370287"/>
            <a:ext cx="226940" cy="226940"/>
            <a:chOff x="8228806" y="-721360"/>
            <a:chExt cx="350434" cy="350434"/>
          </a:xfrm>
        </p:grpSpPr>
        <p:sp>
          <p:nvSpPr>
            <p:cNvPr id="80" name="Ellipse 79">
              <a:extLst>
                <a:ext uri="{FF2B5EF4-FFF2-40B4-BE49-F238E27FC236}">
                  <a16:creationId xmlns:a16="http://schemas.microsoft.com/office/drawing/2014/main" id="{BFA34BA6-7B1E-9C68-0CA2-B6D126408443}"/>
                </a:ext>
              </a:extLst>
            </p:cNvPr>
            <p:cNvSpPr/>
            <p:nvPr/>
          </p:nvSpPr>
          <p:spPr>
            <a:xfrm>
              <a:off x="8228806" y="-721360"/>
              <a:ext cx="350434" cy="350434"/>
            </a:xfrm>
            <a:prstGeom prst="ellipse">
              <a:avLst/>
            </a:prstGeom>
            <a:solidFill>
              <a:srgbClr val="F9F7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2" name="Ellipse 81">
              <a:extLst>
                <a:ext uri="{FF2B5EF4-FFF2-40B4-BE49-F238E27FC236}">
                  <a16:creationId xmlns:a16="http://schemas.microsoft.com/office/drawing/2014/main" id="{012ACE6F-F781-1B54-199D-3A6F3F83C30D}"/>
                </a:ext>
              </a:extLst>
            </p:cNvPr>
            <p:cNvSpPr/>
            <p:nvPr/>
          </p:nvSpPr>
          <p:spPr>
            <a:xfrm>
              <a:off x="8324130" y="-626034"/>
              <a:ext cx="159787" cy="15978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83" name="Groupe 82">
            <a:extLst>
              <a:ext uri="{FF2B5EF4-FFF2-40B4-BE49-F238E27FC236}">
                <a16:creationId xmlns:a16="http://schemas.microsoft.com/office/drawing/2014/main" id="{1E9E7773-9BA5-FAB4-6830-9F9F065EACB3}"/>
              </a:ext>
            </a:extLst>
          </p:cNvPr>
          <p:cNvGrpSpPr/>
          <p:nvPr/>
        </p:nvGrpSpPr>
        <p:grpSpPr>
          <a:xfrm>
            <a:off x="3221323" y="3398784"/>
            <a:ext cx="226940" cy="226940"/>
            <a:chOff x="8228806" y="-721360"/>
            <a:chExt cx="350434" cy="350434"/>
          </a:xfrm>
        </p:grpSpPr>
        <p:sp>
          <p:nvSpPr>
            <p:cNvPr id="84" name="Ellipse 83">
              <a:extLst>
                <a:ext uri="{FF2B5EF4-FFF2-40B4-BE49-F238E27FC236}">
                  <a16:creationId xmlns:a16="http://schemas.microsoft.com/office/drawing/2014/main" id="{FD34399A-CC95-44DF-AA0D-978D9D0478B4}"/>
                </a:ext>
              </a:extLst>
            </p:cNvPr>
            <p:cNvSpPr/>
            <p:nvPr/>
          </p:nvSpPr>
          <p:spPr>
            <a:xfrm>
              <a:off x="8228806" y="-721360"/>
              <a:ext cx="350434" cy="350434"/>
            </a:xfrm>
            <a:prstGeom prst="ellipse">
              <a:avLst/>
            </a:prstGeom>
            <a:solidFill>
              <a:srgbClr val="F9F7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9" name="Ellipse 88">
              <a:extLst>
                <a:ext uri="{FF2B5EF4-FFF2-40B4-BE49-F238E27FC236}">
                  <a16:creationId xmlns:a16="http://schemas.microsoft.com/office/drawing/2014/main" id="{B70ADA1E-778D-316D-E639-F4B6483C94EE}"/>
                </a:ext>
              </a:extLst>
            </p:cNvPr>
            <p:cNvSpPr/>
            <p:nvPr/>
          </p:nvSpPr>
          <p:spPr>
            <a:xfrm>
              <a:off x="8324130" y="-626034"/>
              <a:ext cx="159787" cy="15978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27" name="ZoneTexte 26">
            <a:extLst>
              <a:ext uri="{FF2B5EF4-FFF2-40B4-BE49-F238E27FC236}">
                <a16:creationId xmlns:a16="http://schemas.microsoft.com/office/drawing/2014/main" id="{6E6D427C-FDC2-E803-31E6-1CF001108A87}"/>
              </a:ext>
            </a:extLst>
          </p:cNvPr>
          <p:cNvSpPr txBox="1"/>
          <p:nvPr/>
        </p:nvSpPr>
        <p:spPr>
          <a:xfrm>
            <a:off x="363993" y="3661488"/>
            <a:ext cx="5941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JOURNÉE SCOLAIRE</a:t>
            </a:r>
          </a:p>
        </p:txBody>
      </p:sp>
      <p:sp>
        <p:nvSpPr>
          <p:cNvPr id="90" name="ZoneTexte 89">
            <a:extLst>
              <a:ext uri="{FF2B5EF4-FFF2-40B4-BE49-F238E27FC236}">
                <a16:creationId xmlns:a16="http://schemas.microsoft.com/office/drawing/2014/main" id="{683A33D0-BE8F-155E-1FEE-76345DC3936D}"/>
              </a:ext>
            </a:extLst>
          </p:cNvPr>
          <p:cNvSpPr txBox="1"/>
          <p:nvPr/>
        </p:nvSpPr>
        <p:spPr>
          <a:xfrm>
            <a:off x="6240463" y="3661488"/>
            <a:ext cx="19968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>
                <a:ln>
                  <a:noFill/>
                </a:ln>
                <a:solidFill>
                  <a:srgbClr val="3EA3D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TRAVAIL MAISON</a:t>
            </a:r>
          </a:p>
        </p:txBody>
      </p:sp>
      <p:sp>
        <p:nvSpPr>
          <p:cNvPr id="91" name="ZoneTexte 90">
            <a:extLst>
              <a:ext uri="{FF2B5EF4-FFF2-40B4-BE49-F238E27FC236}">
                <a16:creationId xmlns:a16="http://schemas.microsoft.com/office/drawing/2014/main" id="{FEEC6D9D-9900-DD39-F8FC-65AAC5E028B0}"/>
              </a:ext>
            </a:extLst>
          </p:cNvPr>
          <p:cNvSpPr txBox="1"/>
          <p:nvPr/>
        </p:nvSpPr>
        <p:spPr>
          <a:xfrm>
            <a:off x="7776441" y="3675036"/>
            <a:ext cx="34396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>
                <a:ln>
                  <a:noFill/>
                </a:ln>
                <a:solidFill>
                  <a:srgbClr val="E4006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TEMPS PRIVÉ</a:t>
            </a:r>
          </a:p>
        </p:txBody>
      </p:sp>
      <p:sp>
        <p:nvSpPr>
          <p:cNvPr id="119" name="Arc 118" hidden="1">
            <a:extLst>
              <a:ext uri="{FF2B5EF4-FFF2-40B4-BE49-F238E27FC236}">
                <a16:creationId xmlns:a16="http://schemas.microsoft.com/office/drawing/2014/main" id="{E06E4225-D37C-BBAA-269C-DDDE7B56A439}"/>
              </a:ext>
            </a:extLst>
          </p:cNvPr>
          <p:cNvSpPr/>
          <p:nvPr/>
        </p:nvSpPr>
        <p:spPr>
          <a:xfrm rot="1922448" flipH="1">
            <a:off x="1689492" y="1083143"/>
            <a:ext cx="2151692" cy="2134579"/>
          </a:xfrm>
          <a:prstGeom prst="arc">
            <a:avLst>
              <a:gd name="adj1" fmla="val 7329168"/>
              <a:gd name="adj2" fmla="val 6038022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6" name="Ellipse 65">
            <a:extLst>
              <a:ext uri="{FF2B5EF4-FFF2-40B4-BE49-F238E27FC236}">
                <a16:creationId xmlns:a16="http://schemas.microsoft.com/office/drawing/2014/main" id="{856C3476-5DC9-CBD8-5502-55A1305F483B}"/>
              </a:ext>
            </a:extLst>
          </p:cNvPr>
          <p:cNvSpPr/>
          <p:nvPr/>
        </p:nvSpPr>
        <p:spPr>
          <a:xfrm>
            <a:off x="1730985" y="2281488"/>
            <a:ext cx="303470" cy="303470"/>
          </a:xfrm>
          <a:prstGeom prst="ellipse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7" name="Ellipse 66">
            <a:extLst>
              <a:ext uri="{FF2B5EF4-FFF2-40B4-BE49-F238E27FC236}">
                <a16:creationId xmlns:a16="http://schemas.microsoft.com/office/drawing/2014/main" id="{581464EE-6FEA-9E95-8B9F-C12B582A3B07}"/>
              </a:ext>
            </a:extLst>
          </p:cNvPr>
          <p:cNvSpPr/>
          <p:nvPr/>
        </p:nvSpPr>
        <p:spPr>
          <a:xfrm>
            <a:off x="1730985" y="2789210"/>
            <a:ext cx="303470" cy="303470"/>
          </a:xfrm>
          <a:prstGeom prst="ellipse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8" name="Ellipse 67">
            <a:extLst>
              <a:ext uri="{FF2B5EF4-FFF2-40B4-BE49-F238E27FC236}">
                <a16:creationId xmlns:a16="http://schemas.microsoft.com/office/drawing/2014/main" id="{C007F835-47BE-DFE3-5719-6285C8D14AB5}"/>
              </a:ext>
            </a:extLst>
          </p:cNvPr>
          <p:cNvSpPr/>
          <p:nvPr/>
        </p:nvSpPr>
        <p:spPr>
          <a:xfrm>
            <a:off x="1730985" y="1234532"/>
            <a:ext cx="303470" cy="303470"/>
          </a:xfrm>
          <a:prstGeom prst="ellipse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9" name="Ellipse 68">
            <a:extLst>
              <a:ext uri="{FF2B5EF4-FFF2-40B4-BE49-F238E27FC236}">
                <a16:creationId xmlns:a16="http://schemas.microsoft.com/office/drawing/2014/main" id="{85D88708-922C-42A0-DA92-446ACBCEFBE2}"/>
              </a:ext>
            </a:extLst>
          </p:cNvPr>
          <p:cNvSpPr/>
          <p:nvPr/>
        </p:nvSpPr>
        <p:spPr>
          <a:xfrm>
            <a:off x="1730985" y="1742254"/>
            <a:ext cx="303470" cy="303470"/>
          </a:xfrm>
          <a:prstGeom prst="ellipse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0" name="Ellipse 69">
            <a:extLst>
              <a:ext uri="{FF2B5EF4-FFF2-40B4-BE49-F238E27FC236}">
                <a16:creationId xmlns:a16="http://schemas.microsoft.com/office/drawing/2014/main" id="{DE6CED27-955F-F262-F137-8DA608EA36CC}"/>
              </a:ext>
            </a:extLst>
          </p:cNvPr>
          <p:cNvSpPr/>
          <p:nvPr/>
        </p:nvSpPr>
        <p:spPr>
          <a:xfrm>
            <a:off x="8290070" y="2331758"/>
            <a:ext cx="303470" cy="303470"/>
          </a:xfrm>
          <a:prstGeom prst="ellipse">
            <a:avLst/>
          </a:prstGeom>
          <a:solidFill>
            <a:schemeClr val="accent3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1" name="Ellipse 70">
            <a:extLst>
              <a:ext uri="{FF2B5EF4-FFF2-40B4-BE49-F238E27FC236}">
                <a16:creationId xmlns:a16="http://schemas.microsoft.com/office/drawing/2014/main" id="{8285C3E2-9692-1F1D-259E-85F4A535F444}"/>
              </a:ext>
            </a:extLst>
          </p:cNvPr>
          <p:cNvSpPr/>
          <p:nvPr/>
        </p:nvSpPr>
        <p:spPr>
          <a:xfrm>
            <a:off x="8290070" y="2778520"/>
            <a:ext cx="303470" cy="303470"/>
          </a:xfrm>
          <a:prstGeom prst="ellipse">
            <a:avLst/>
          </a:prstGeom>
          <a:solidFill>
            <a:schemeClr val="accent3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2" name="Ellipse 71">
            <a:extLst>
              <a:ext uri="{FF2B5EF4-FFF2-40B4-BE49-F238E27FC236}">
                <a16:creationId xmlns:a16="http://schemas.microsoft.com/office/drawing/2014/main" id="{0C1621A2-FFCF-15A0-B26D-2105C076E340}"/>
              </a:ext>
            </a:extLst>
          </p:cNvPr>
          <p:cNvSpPr/>
          <p:nvPr/>
        </p:nvSpPr>
        <p:spPr>
          <a:xfrm>
            <a:off x="8290070" y="1223842"/>
            <a:ext cx="303470" cy="303470"/>
          </a:xfrm>
          <a:prstGeom prst="ellipse">
            <a:avLst/>
          </a:prstGeom>
          <a:solidFill>
            <a:schemeClr val="accent3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4" name="Ellipse 73">
            <a:extLst>
              <a:ext uri="{FF2B5EF4-FFF2-40B4-BE49-F238E27FC236}">
                <a16:creationId xmlns:a16="http://schemas.microsoft.com/office/drawing/2014/main" id="{39FB9F31-DF20-4161-2DD6-1C39EA3EEF13}"/>
              </a:ext>
            </a:extLst>
          </p:cNvPr>
          <p:cNvSpPr/>
          <p:nvPr/>
        </p:nvSpPr>
        <p:spPr>
          <a:xfrm>
            <a:off x="8290070" y="1751884"/>
            <a:ext cx="303470" cy="303470"/>
          </a:xfrm>
          <a:prstGeom prst="ellipse">
            <a:avLst/>
          </a:prstGeom>
          <a:solidFill>
            <a:schemeClr val="accent3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0" name="ZoneTexte 119">
            <a:extLst>
              <a:ext uri="{FF2B5EF4-FFF2-40B4-BE49-F238E27FC236}">
                <a16:creationId xmlns:a16="http://schemas.microsoft.com/office/drawing/2014/main" id="{03D9E9C6-471B-DF7E-6AE7-1011CD22A6EA}"/>
              </a:ext>
            </a:extLst>
          </p:cNvPr>
          <p:cNvSpPr txBox="1"/>
          <p:nvPr/>
        </p:nvSpPr>
        <p:spPr>
          <a:xfrm>
            <a:off x="2115447" y="1243524"/>
            <a:ext cx="34500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Apprentissages dans toutes les disciplines</a:t>
            </a:r>
          </a:p>
        </p:txBody>
      </p:sp>
      <p:sp>
        <p:nvSpPr>
          <p:cNvPr id="121" name="ZoneTexte 120">
            <a:extLst>
              <a:ext uri="{FF2B5EF4-FFF2-40B4-BE49-F238E27FC236}">
                <a16:creationId xmlns:a16="http://schemas.microsoft.com/office/drawing/2014/main" id="{F6A90F38-7267-55C4-1FF5-9DBC3DF73CED}"/>
              </a:ext>
            </a:extLst>
          </p:cNvPr>
          <p:cNvSpPr txBox="1"/>
          <p:nvPr/>
        </p:nvSpPr>
        <p:spPr>
          <a:xfrm>
            <a:off x="2115447" y="2286614"/>
            <a:ext cx="19008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Travaux collaboratifs</a:t>
            </a:r>
          </a:p>
        </p:txBody>
      </p:sp>
      <p:sp>
        <p:nvSpPr>
          <p:cNvPr id="123" name="ZoneTexte 122">
            <a:extLst>
              <a:ext uri="{FF2B5EF4-FFF2-40B4-BE49-F238E27FC236}">
                <a16:creationId xmlns:a16="http://schemas.microsoft.com/office/drawing/2014/main" id="{9E66DA4D-8C05-752C-F685-AF725A51AD4A}"/>
              </a:ext>
            </a:extLst>
          </p:cNvPr>
          <p:cNvSpPr txBox="1"/>
          <p:nvPr/>
        </p:nvSpPr>
        <p:spPr>
          <a:xfrm>
            <a:off x="2115447" y="1765069"/>
            <a:ext cx="28045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Recherches documentaires</a:t>
            </a:r>
          </a:p>
        </p:txBody>
      </p:sp>
      <p:sp>
        <p:nvSpPr>
          <p:cNvPr id="125" name="ZoneTexte 124">
            <a:extLst>
              <a:ext uri="{FF2B5EF4-FFF2-40B4-BE49-F238E27FC236}">
                <a16:creationId xmlns:a16="http://schemas.microsoft.com/office/drawing/2014/main" id="{C1B24F3D-52E7-000C-A055-8549B7E1859F}"/>
              </a:ext>
            </a:extLst>
          </p:cNvPr>
          <p:cNvSpPr txBox="1"/>
          <p:nvPr/>
        </p:nvSpPr>
        <p:spPr>
          <a:xfrm>
            <a:off x="2115447" y="2808159"/>
            <a:ext cx="36411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Créations de documents, cartes mentales…</a:t>
            </a:r>
          </a:p>
        </p:txBody>
      </p:sp>
      <p:pic>
        <p:nvPicPr>
          <p:cNvPr id="129" name="Graphique 128">
            <a:extLst>
              <a:ext uri="{FF2B5EF4-FFF2-40B4-BE49-F238E27FC236}">
                <a16:creationId xmlns:a16="http://schemas.microsoft.com/office/drawing/2014/main" id="{A696E424-2CF8-0B7B-5563-B8A355F249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37740" y="1803272"/>
            <a:ext cx="228653" cy="221508"/>
          </a:xfrm>
          <a:prstGeom prst="rect">
            <a:avLst/>
          </a:prstGeom>
        </p:spPr>
      </p:pic>
      <p:pic>
        <p:nvPicPr>
          <p:cNvPr id="131" name="Graphique 130">
            <a:extLst>
              <a:ext uri="{FF2B5EF4-FFF2-40B4-BE49-F238E27FC236}">
                <a16:creationId xmlns:a16="http://schemas.microsoft.com/office/drawing/2014/main" id="{A258F8DF-1575-D8A7-B852-E1A2D166D5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802161" y="1276902"/>
            <a:ext cx="271404" cy="210242"/>
          </a:xfrm>
          <a:prstGeom prst="rect">
            <a:avLst/>
          </a:prstGeom>
        </p:spPr>
      </p:pic>
      <p:pic>
        <p:nvPicPr>
          <p:cNvPr id="54" name="Graphique 53">
            <a:extLst>
              <a:ext uri="{FF2B5EF4-FFF2-40B4-BE49-F238E27FC236}">
                <a16:creationId xmlns:a16="http://schemas.microsoft.com/office/drawing/2014/main" id="{D3E62E1B-EFB1-683F-7A61-715F6E2AAB1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797020" y="2314955"/>
            <a:ext cx="257755" cy="221508"/>
          </a:xfrm>
          <a:prstGeom prst="rect">
            <a:avLst/>
          </a:prstGeom>
        </p:spPr>
      </p:pic>
      <p:pic>
        <p:nvPicPr>
          <p:cNvPr id="56" name="Graphique 55">
            <a:extLst>
              <a:ext uri="{FF2B5EF4-FFF2-40B4-BE49-F238E27FC236}">
                <a16:creationId xmlns:a16="http://schemas.microsoft.com/office/drawing/2014/main" id="{DA1869DF-BC75-3978-3B6B-4CF3FE0D0D5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847303" y="2833188"/>
            <a:ext cx="168584" cy="226940"/>
          </a:xfrm>
          <a:prstGeom prst="rect">
            <a:avLst/>
          </a:prstGeom>
        </p:spPr>
      </p:pic>
      <p:sp>
        <p:nvSpPr>
          <p:cNvPr id="132" name="ZoneTexte 131">
            <a:extLst>
              <a:ext uri="{FF2B5EF4-FFF2-40B4-BE49-F238E27FC236}">
                <a16:creationId xmlns:a16="http://schemas.microsoft.com/office/drawing/2014/main" id="{C250F229-D0E5-08CA-3A3A-ECD0743EE45D}"/>
              </a:ext>
            </a:extLst>
          </p:cNvPr>
          <p:cNvSpPr txBox="1"/>
          <p:nvPr/>
        </p:nvSpPr>
        <p:spPr>
          <a:xfrm>
            <a:off x="8641255" y="1243524"/>
            <a:ext cx="1472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Famille</a:t>
            </a:r>
          </a:p>
        </p:txBody>
      </p:sp>
      <p:pic>
        <p:nvPicPr>
          <p:cNvPr id="135" name="Graphique 134">
            <a:extLst>
              <a:ext uri="{FF2B5EF4-FFF2-40B4-BE49-F238E27FC236}">
                <a16:creationId xmlns:a16="http://schemas.microsoft.com/office/drawing/2014/main" id="{61C47DCC-1745-C1A4-722B-6403A632EF9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373936" y="1263309"/>
            <a:ext cx="299732" cy="254567"/>
          </a:xfrm>
          <a:prstGeom prst="rect">
            <a:avLst/>
          </a:prstGeom>
        </p:spPr>
      </p:pic>
      <p:pic>
        <p:nvPicPr>
          <p:cNvPr id="136" name="Graphique 135">
            <a:extLst>
              <a:ext uri="{FF2B5EF4-FFF2-40B4-BE49-F238E27FC236}">
                <a16:creationId xmlns:a16="http://schemas.microsoft.com/office/drawing/2014/main" id="{C04DFE0F-80A9-5455-ECA7-19CEED90BA3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390821" y="1798188"/>
            <a:ext cx="215599" cy="264772"/>
          </a:xfrm>
          <a:prstGeom prst="rect">
            <a:avLst/>
          </a:prstGeom>
        </p:spPr>
      </p:pic>
      <p:sp>
        <p:nvSpPr>
          <p:cNvPr id="137" name="ZoneTexte 136">
            <a:extLst>
              <a:ext uri="{FF2B5EF4-FFF2-40B4-BE49-F238E27FC236}">
                <a16:creationId xmlns:a16="http://schemas.microsoft.com/office/drawing/2014/main" id="{95802204-3D3E-D328-3786-06F59D597D9C}"/>
              </a:ext>
            </a:extLst>
          </p:cNvPr>
          <p:cNvSpPr txBox="1"/>
          <p:nvPr/>
        </p:nvSpPr>
        <p:spPr>
          <a:xfrm>
            <a:off x="8641255" y="1795847"/>
            <a:ext cx="1472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Loisirs</a:t>
            </a:r>
          </a:p>
        </p:txBody>
      </p:sp>
      <p:pic>
        <p:nvPicPr>
          <p:cNvPr id="138" name="Graphique 137">
            <a:extLst>
              <a:ext uri="{FF2B5EF4-FFF2-40B4-BE49-F238E27FC236}">
                <a16:creationId xmlns:a16="http://schemas.microsoft.com/office/drawing/2014/main" id="{DEA24CC8-698F-B47F-D229-71DECBCB6F8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8390821" y="2393067"/>
            <a:ext cx="208552" cy="212343"/>
          </a:xfrm>
          <a:prstGeom prst="rect">
            <a:avLst/>
          </a:prstGeom>
        </p:spPr>
      </p:pic>
      <p:sp>
        <p:nvSpPr>
          <p:cNvPr id="139" name="ZoneTexte 138">
            <a:extLst>
              <a:ext uri="{FF2B5EF4-FFF2-40B4-BE49-F238E27FC236}">
                <a16:creationId xmlns:a16="http://schemas.microsoft.com/office/drawing/2014/main" id="{34DF6BF7-BA69-610A-E5EE-6A655EEDE169}"/>
              </a:ext>
            </a:extLst>
          </p:cNvPr>
          <p:cNvSpPr txBox="1"/>
          <p:nvPr/>
        </p:nvSpPr>
        <p:spPr>
          <a:xfrm>
            <a:off x="8628897" y="2357615"/>
            <a:ext cx="26342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Démarches administratives</a:t>
            </a:r>
          </a:p>
        </p:txBody>
      </p:sp>
      <p:pic>
        <p:nvPicPr>
          <p:cNvPr id="140" name="Graphique 139">
            <a:extLst>
              <a:ext uri="{FF2B5EF4-FFF2-40B4-BE49-F238E27FC236}">
                <a16:creationId xmlns:a16="http://schemas.microsoft.com/office/drawing/2014/main" id="{8727D62C-0A8B-4719-ECFA-F2D3AA7EAB2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8390821" y="2814980"/>
            <a:ext cx="236206" cy="239487"/>
          </a:xfrm>
          <a:prstGeom prst="rect">
            <a:avLst/>
          </a:prstGeom>
        </p:spPr>
      </p:pic>
      <p:sp>
        <p:nvSpPr>
          <p:cNvPr id="141" name="ZoneTexte 140">
            <a:extLst>
              <a:ext uri="{FF2B5EF4-FFF2-40B4-BE49-F238E27FC236}">
                <a16:creationId xmlns:a16="http://schemas.microsoft.com/office/drawing/2014/main" id="{10868360-54F7-C828-4177-0B9BD342F4D3}"/>
              </a:ext>
            </a:extLst>
          </p:cNvPr>
          <p:cNvSpPr txBox="1"/>
          <p:nvPr/>
        </p:nvSpPr>
        <p:spPr>
          <a:xfrm>
            <a:off x="8641255" y="2808159"/>
            <a:ext cx="19804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Ressources culturelles</a:t>
            </a:r>
          </a:p>
        </p:txBody>
      </p:sp>
      <p:sp>
        <p:nvSpPr>
          <p:cNvPr id="143" name="Arc 142" hidden="1">
            <a:extLst>
              <a:ext uri="{FF2B5EF4-FFF2-40B4-BE49-F238E27FC236}">
                <a16:creationId xmlns:a16="http://schemas.microsoft.com/office/drawing/2014/main" id="{6AECF508-923C-2592-9899-D59B8D84DBCF}"/>
              </a:ext>
            </a:extLst>
          </p:cNvPr>
          <p:cNvSpPr/>
          <p:nvPr/>
        </p:nvSpPr>
        <p:spPr>
          <a:xfrm rot="1922448" flipH="1">
            <a:off x="7803464" y="1083143"/>
            <a:ext cx="2151692" cy="2134579"/>
          </a:xfrm>
          <a:prstGeom prst="arc">
            <a:avLst>
              <a:gd name="adj1" fmla="val 7329168"/>
              <a:gd name="adj2" fmla="val 6038022"/>
            </a:avLst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80C16ECE-1ABE-65EE-9893-5F0347B80571}"/>
              </a:ext>
            </a:extLst>
          </p:cNvPr>
          <p:cNvGrpSpPr/>
          <p:nvPr/>
        </p:nvGrpSpPr>
        <p:grpSpPr>
          <a:xfrm>
            <a:off x="6473878" y="4170606"/>
            <a:ext cx="3333914" cy="1858148"/>
            <a:chOff x="4907060" y="4170606"/>
            <a:chExt cx="3333914" cy="1858148"/>
          </a:xfrm>
        </p:grpSpPr>
        <p:sp>
          <p:nvSpPr>
            <p:cNvPr id="85" name="Ellipse 84">
              <a:extLst>
                <a:ext uri="{FF2B5EF4-FFF2-40B4-BE49-F238E27FC236}">
                  <a16:creationId xmlns:a16="http://schemas.microsoft.com/office/drawing/2014/main" id="{B191C4F9-83DB-D5DE-CC27-1190E0816B65}"/>
                </a:ext>
              </a:extLst>
            </p:cNvPr>
            <p:cNvSpPr/>
            <p:nvPr/>
          </p:nvSpPr>
          <p:spPr>
            <a:xfrm>
              <a:off x="4907060" y="5214724"/>
              <a:ext cx="303470" cy="303470"/>
            </a:xfrm>
            <a:prstGeom prst="ellipse">
              <a:avLst/>
            </a:prstGeom>
            <a:solidFill>
              <a:schemeClr val="accent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6" name="Ellipse 85">
              <a:extLst>
                <a:ext uri="{FF2B5EF4-FFF2-40B4-BE49-F238E27FC236}">
                  <a16:creationId xmlns:a16="http://schemas.microsoft.com/office/drawing/2014/main" id="{C6F5A5FB-2834-5F67-22D5-0ED2770D2ACB}"/>
                </a:ext>
              </a:extLst>
            </p:cNvPr>
            <p:cNvSpPr/>
            <p:nvPr/>
          </p:nvSpPr>
          <p:spPr>
            <a:xfrm>
              <a:off x="4917693" y="5725284"/>
              <a:ext cx="303470" cy="303470"/>
            </a:xfrm>
            <a:prstGeom prst="ellipse">
              <a:avLst/>
            </a:prstGeom>
            <a:solidFill>
              <a:schemeClr val="accent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7" name="Ellipse 86">
              <a:extLst>
                <a:ext uri="{FF2B5EF4-FFF2-40B4-BE49-F238E27FC236}">
                  <a16:creationId xmlns:a16="http://schemas.microsoft.com/office/drawing/2014/main" id="{F81E4280-E530-EE06-C2AF-0585F8A15B26}"/>
                </a:ext>
              </a:extLst>
            </p:cNvPr>
            <p:cNvSpPr/>
            <p:nvPr/>
          </p:nvSpPr>
          <p:spPr>
            <a:xfrm>
              <a:off x="4917693" y="4170606"/>
              <a:ext cx="303470" cy="303470"/>
            </a:xfrm>
            <a:prstGeom prst="ellipse">
              <a:avLst/>
            </a:prstGeom>
            <a:solidFill>
              <a:schemeClr val="accent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8" name="Ellipse 87">
              <a:extLst>
                <a:ext uri="{FF2B5EF4-FFF2-40B4-BE49-F238E27FC236}">
                  <a16:creationId xmlns:a16="http://schemas.microsoft.com/office/drawing/2014/main" id="{03D1A0E7-DE85-B15A-8F91-C90EE15E22C1}"/>
                </a:ext>
              </a:extLst>
            </p:cNvPr>
            <p:cNvSpPr/>
            <p:nvPr/>
          </p:nvSpPr>
          <p:spPr>
            <a:xfrm>
              <a:off x="4917693" y="4698648"/>
              <a:ext cx="303470" cy="303470"/>
            </a:xfrm>
            <a:prstGeom prst="ellipse">
              <a:avLst/>
            </a:prstGeom>
            <a:solidFill>
              <a:schemeClr val="accent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6" name="ZoneTexte 145">
              <a:extLst>
                <a:ext uri="{FF2B5EF4-FFF2-40B4-BE49-F238E27FC236}">
                  <a16:creationId xmlns:a16="http://schemas.microsoft.com/office/drawing/2014/main" id="{118F69FA-8737-B51C-4F4C-33D69A08A394}"/>
                </a:ext>
              </a:extLst>
            </p:cNvPr>
            <p:cNvSpPr txBox="1"/>
            <p:nvPr/>
          </p:nvSpPr>
          <p:spPr>
            <a:xfrm>
              <a:off x="5309160" y="4181417"/>
              <a:ext cx="145206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1" i="0" u="none" strike="noStrike" kern="1200" cap="none" spc="0" normalizeH="0" baseline="0" noProof="0">
                  <a:ln>
                    <a:noFill/>
                  </a:ln>
                  <a:solidFill>
                    <a:srgbClr val="3F1E6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Devoirs</a:t>
              </a:r>
            </a:p>
          </p:txBody>
        </p:sp>
        <p:pic>
          <p:nvPicPr>
            <p:cNvPr id="147" name="Graphique 146">
              <a:extLst>
                <a:ext uri="{FF2B5EF4-FFF2-40B4-BE49-F238E27FC236}">
                  <a16:creationId xmlns:a16="http://schemas.microsoft.com/office/drawing/2014/main" id="{5567A31E-2D8D-861F-D45D-5C6EADEB0817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5048162" y="4212514"/>
              <a:ext cx="179369" cy="226957"/>
            </a:xfrm>
            <a:prstGeom prst="rect">
              <a:avLst/>
            </a:prstGeom>
          </p:spPr>
        </p:pic>
        <p:sp>
          <p:nvSpPr>
            <p:cNvPr id="149" name="ZoneTexte 148">
              <a:extLst>
                <a:ext uri="{FF2B5EF4-FFF2-40B4-BE49-F238E27FC236}">
                  <a16:creationId xmlns:a16="http://schemas.microsoft.com/office/drawing/2014/main" id="{175D91B8-9AB1-3940-85CB-F4B439E35EAF}"/>
                </a:ext>
              </a:extLst>
            </p:cNvPr>
            <p:cNvSpPr txBox="1"/>
            <p:nvPr/>
          </p:nvSpPr>
          <p:spPr>
            <a:xfrm>
              <a:off x="5309159" y="5224507"/>
              <a:ext cx="29318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1" i="0" u="none" strike="noStrike" kern="1200" cap="none" spc="0" normalizeH="0" baseline="0" noProof="0">
                  <a:ln>
                    <a:noFill/>
                  </a:ln>
                  <a:solidFill>
                    <a:srgbClr val="3F1E6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Production de travaux</a:t>
              </a:r>
            </a:p>
          </p:txBody>
        </p:sp>
        <p:sp>
          <p:nvSpPr>
            <p:cNvPr id="152" name="ZoneTexte 151">
              <a:extLst>
                <a:ext uri="{FF2B5EF4-FFF2-40B4-BE49-F238E27FC236}">
                  <a16:creationId xmlns:a16="http://schemas.microsoft.com/office/drawing/2014/main" id="{59330BB3-BF2E-5535-4A45-8D668F1A4AB0}"/>
                </a:ext>
              </a:extLst>
            </p:cNvPr>
            <p:cNvSpPr txBox="1"/>
            <p:nvPr/>
          </p:nvSpPr>
          <p:spPr>
            <a:xfrm>
              <a:off x="5309159" y="4702962"/>
              <a:ext cx="17864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1" i="0" u="none" strike="noStrike" kern="1200" cap="none" spc="0" normalizeH="0" baseline="0" noProof="0">
                  <a:ln>
                    <a:noFill/>
                  </a:ln>
                  <a:solidFill>
                    <a:srgbClr val="3F1E6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Recherches</a:t>
              </a:r>
            </a:p>
          </p:txBody>
        </p:sp>
        <p:pic>
          <p:nvPicPr>
            <p:cNvPr id="153" name="Graphique 152">
              <a:extLst>
                <a:ext uri="{FF2B5EF4-FFF2-40B4-BE49-F238E27FC236}">
                  <a16:creationId xmlns:a16="http://schemas.microsoft.com/office/drawing/2014/main" id="{38504AD8-FF4D-8690-EFB7-B404AC8775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p:blipFill>
          <p:spPr>
            <a:xfrm>
              <a:off x="5022347" y="4756935"/>
              <a:ext cx="248955" cy="201360"/>
            </a:xfrm>
            <a:prstGeom prst="rect">
              <a:avLst/>
            </a:prstGeom>
          </p:spPr>
        </p:pic>
        <p:sp>
          <p:nvSpPr>
            <p:cNvPr id="155" name="ZoneTexte 154">
              <a:extLst>
                <a:ext uri="{FF2B5EF4-FFF2-40B4-BE49-F238E27FC236}">
                  <a16:creationId xmlns:a16="http://schemas.microsoft.com/office/drawing/2014/main" id="{61F6F7EE-1A00-C188-D308-E75F06801E2B}"/>
                </a:ext>
              </a:extLst>
            </p:cNvPr>
            <p:cNvSpPr txBox="1"/>
            <p:nvPr/>
          </p:nvSpPr>
          <p:spPr>
            <a:xfrm>
              <a:off x="5309159" y="5746052"/>
              <a:ext cx="197224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1" i="0" u="none" strike="noStrike" kern="1200" cap="none" spc="0" normalizeH="0" baseline="0" noProof="0">
                  <a:ln>
                    <a:noFill/>
                  </a:ln>
                  <a:solidFill>
                    <a:srgbClr val="3F1E6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Communication</a:t>
              </a:r>
            </a:p>
          </p:txBody>
        </p:sp>
        <p:pic>
          <p:nvPicPr>
            <p:cNvPr id="156" name="Graphique 155">
              <a:extLst>
                <a:ext uri="{FF2B5EF4-FFF2-40B4-BE49-F238E27FC236}">
                  <a16:creationId xmlns:a16="http://schemas.microsoft.com/office/drawing/2014/main" id="{718C799B-FCC0-BF57-CA62-9D6B28BC0713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5023282" y="5807992"/>
              <a:ext cx="229130" cy="168832"/>
            </a:xfrm>
            <a:prstGeom prst="rect">
              <a:avLst/>
            </a:prstGeom>
          </p:spPr>
        </p:pic>
        <p:pic>
          <p:nvPicPr>
            <p:cNvPr id="63" name="Graphique 62">
              <a:extLst>
                <a:ext uri="{FF2B5EF4-FFF2-40B4-BE49-F238E27FC236}">
                  <a16:creationId xmlns:a16="http://schemas.microsoft.com/office/drawing/2014/main" id="{17891FB1-699E-8784-D3CA-85A917CF2A09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p:blipFill>
          <p:spPr>
            <a:xfrm>
              <a:off x="5021508" y="5285866"/>
              <a:ext cx="229412" cy="180000"/>
            </a:xfrm>
            <a:prstGeom prst="rect">
              <a:avLst/>
            </a:prstGeom>
          </p:spPr>
        </p:pic>
      </p:grpSp>
      <p:sp>
        <p:nvSpPr>
          <p:cNvPr id="163" name="Arc 162">
            <a:extLst>
              <a:ext uri="{FF2B5EF4-FFF2-40B4-BE49-F238E27FC236}">
                <a16:creationId xmlns:a16="http://schemas.microsoft.com/office/drawing/2014/main" id="{A64D688D-B837-F08A-EA2B-D3C71E442AD1}"/>
              </a:ext>
            </a:extLst>
          </p:cNvPr>
          <p:cNvSpPr/>
          <p:nvPr/>
        </p:nvSpPr>
        <p:spPr>
          <a:xfrm flipH="1">
            <a:off x="-1363580" y="1965467"/>
            <a:ext cx="14903117" cy="15694065"/>
          </a:xfrm>
          <a:prstGeom prst="arc">
            <a:avLst>
              <a:gd name="adj1" fmla="val 15712047"/>
              <a:gd name="adj2" fmla="val 16748445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DDDF8B23-6702-F948-BA14-23A8633EFCB0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11705334" y="3325507"/>
            <a:ext cx="334800" cy="388368"/>
          </a:xfrm>
          <a:prstGeom prst="rect">
            <a:avLst/>
          </a:prstGeom>
        </p:spPr>
      </p:pic>
      <p:sp>
        <p:nvSpPr>
          <p:cNvPr id="98" name="Ellipse 97">
            <a:extLst>
              <a:ext uri="{FF2B5EF4-FFF2-40B4-BE49-F238E27FC236}">
                <a16:creationId xmlns:a16="http://schemas.microsoft.com/office/drawing/2014/main" id="{488C161F-AACB-63E7-9B56-26867412891E}"/>
              </a:ext>
            </a:extLst>
          </p:cNvPr>
          <p:cNvSpPr/>
          <p:nvPr/>
        </p:nvSpPr>
        <p:spPr>
          <a:xfrm>
            <a:off x="2284286" y="5198751"/>
            <a:ext cx="685800" cy="685800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3" name="Ellipse 102">
            <a:extLst>
              <a:ext uri="{FF2B5EF4-FFF2-40B4-BE49-F238E27FC236}">
                <a16:creationId xmlns:a16="http://schemas.microsoft.com/office/drawing/2014/main" id="{0F8457A3-BC04-3182-EB6E-4E702EF2D660}"/>
              </a:ext>
            </a:extLst>
          </p:cNvPr>
          <p:cNvSpPr/>
          <p:nvPr/>
        </p:nvSpPr>
        <p:spPr>
          <a:xfrm rot="1311610">
            <a:off x="10431698" y="1258720"/>
            <a:ext cx="676970" cy="67697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4" name="Arc 103">
            <a:extLst>
              <a:ext uri="{FF2B5EF4-FFF2-40B4-BE49-F238E27FC236}">
                <a16:creationId xmlns:a16="http://schemas.microsoft.com/office/drawing/2014/main" id="{764ED133-74A9-69D4-7909-2301E7D49423}"/>
              </a:ext>
            </a:extLst>
          </p:cNvPr>
          <p:cNvSpPr/>
          <p:nvPr/>
        </p:nvSpPr>
        <p:spPr>
          <a:xfrm rot="1311610" flipH="1">
            <a:off x="10609380" y="493187"/>
            <a:ext cx="1201964" cy="1192404"/>
          </a:xfrm>
          <a:prstGeom prst="arc">
            <a:avLst>
              <a:gd name="adj1" fmla="val 7052928"/>
              <a:gd name="adj2" fmla="val 1309123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5" name="Ellipse 104">
            <a:extLst>
              <a:ext uri="{FF2B5EF4-FFF2-40B4-BE49-F238E27FC236}">
                <a16:creationId xmlns:a16="http://schemas.microsoft.com/office/drawing/2014/main" id="{C86192B8-DF5C-1E2C-1228-4EA48F5EB0C5}"/>
              </a:ext>
            </a:extLst>
          </p:cNvPr>
          <p:cNvSpPr/>
          <p:nvPr/>
        </p:nvSpPr>
        <p:spPr>
          <a:xfrm rot="1311610">
            <a:off x="602253" y="2396800"/>
            <a:ext cx="432984" cy="43298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7" name="Ellipse 106">
            <a:extLst>
              <a:ext uri="{FF2B5EF4-FFF2-40B4-BE49-F238E27FC236}">
                <a16:creationId xmlns:a16="http://schemas.microsoft.com/office/drawing/2014/main" id="{B100FD5A-8088-6564-E042-CDEE4DB8E31F}"/>
              </a:ext>
            </a:extLst>
          </p:cNvPr>
          <p:cNvSpPr/>
          <p:nvPr/>
        </p:nvSpPr>
        <p:spPr>
          <a:xfrm rot="1311610">
            <a:off x="11179888" y="4082158"/>
            <a:ext cx="432984" cy="43298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9088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070A16-8A6C-7A07-AB04-E114D327A6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>
                <a:solidFill>
                  <a:schemeClr val="accent6"/>
                </a:solidFill>
              </a:rPr>
              <a:t>Jamf</a:t>
            </a:r>
            <a:r>
              <a:rPr lang="fr-FR" dirty="0">
                <a:solidFill>
                  <a:schemeClr val="accent6"/>
                </a:solidFill>
              </a:rPr>
              <a:t> Parent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34D8F12A-C950-3E51-D51B-139D82A49767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A4AABC3-C58D-4D5E-986E-A88134C01C41}" type="slidenum">
              <a:rPr lang="fr-FR" smtClean="0"/>
              <a:pPr/>
              <a:t>6</a:t>
            </a:fld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05E2255E-768B-58DC-A748-7D59A4C3354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55996" y="2604944"/>
            <a:ext cx="6637337" cy="2585323"/>
          </a:xfrm>
        </p:spPr>
        <p:txBody>
          <a:bodyPr/>
          <a:lstStyle/>
          <a:p>
            <a:pPr algn="l">
              <a:spcBef>
                <a:spcPts val="0"/>
              </a:spcBef>
            </a:pPr>
            <a:r>
              <a:rPr lang="fr-FR" sz="1800" b="1" i="0" u="none" strike="noStrike" baseline="0" dirty="0">
                <a:latin typeface="Arial-BoldMT"/>
              </a:rPr>
              <a:t>Verrouiller l'accès aux applications :</a:t>
            </a:r>
          </a:p>
          <a:p>
            <a:pPr algn="l">
              <a:spcBef>
                <a:spcPts val="0"/>
              </a:spcBef>
            </a:pPr>
            <a:r>
              <a:rPr lang="fr-FR" sz="1800" b="0" i="0" u="none" strike="noStrike" baseline="0" dirty="0">
                <a:latin typeface="ArialMT"/>
              </a:rPr>
              <a:t>par exemple rendre disponible uniquement "Défi Tables" pendant 30min</a:t>
            </a:r>
          </a:p>
          <a:p>
            <a:pPr algn="l">
              <a:spcBef>
                <a:spcPts val="0"/>
              </a:spcBef>
            </a:pPr>
            <a:endParaRPr lang="fr-FR" sz="1800" b="0" i="0" u="none" strike="noStrike" baseline="0" dirty="0">
              <a:latin typeface="ArialMT"/>
            </a:endParaRPr>
          </a:p>
          <a:p>
            <a:pPr algn="l">
              <a:spcBef>
                <a:spcPts val="0"/>
              </a:spcBef>
            </a:pPr>
            <a:r>
              <a:rPr lang="fr-FR" sz="1800" b="1" i="0" u="none" strike="noStrike" baseline="0" dirty="0">
                <a:latin typeface="Arial-BoldMT"/>
              </a:rPr>
              <a:t>Limiter des fonctionnalités :</a:t>
            </a:r>
          </a:p>
          <a:p>
            <a:pPr algn="l">
              <a:spcBef>
                <a:spcPts val="0"/>
              </a:spcBef>
            </a:pPr>
            <a:r>
              <a:rPr lang="fr-FR" sz="1800" b="0" i="0" u="none" strike="noStrike" baseline="0" dirty="0">
                <a:latin typeface="ArialMT"/>
              </a:rPr>
              <a:t>par exemple faire disparaître la "Camera" de l'écran</a:t>
            </a:r>
          </a:p>
          <a:p>
            <a:pPr algn="l">
              <a:spcBef>
                <a:spcPts val="0"/>
              </a:spcBef>
            </a:pPr>
            <a:endParaRPr lang="fr-FR" sz="1800" b="0" i="0" u="none" strike="noStrike" baseline="0" dirty="0">
              <a:latin typeface="ArialMT"/>
            </a:endParaRPr>
          </a:p>
          <a:p>
            <a:pPr algn="l">
              <a:spcBef>
                <a:spcPts val="0"/>
              </a:spcBef>
            </a:pPr>
            <a:r>
              <a:rPr lang="fr-FR" sz="1800" b="1" i="0" u="none" strike="noStrike" baseline="0" dirty="0">
                <a:latin typeface="Arial-BoldMT"/>
              </a:rPr>
              <a:t>Programmer des restrictions :</a:t>
            </a:r>
          </a:p>
          <a:p>
            <a:pPr algn="l">
              <a:spcBef>
                <a:spcPts val="0"/>
              </a:spcBef>
            </a:pPr>
            <a:r>
              <a:rPr lang="fr-FR" sz="1800" b="0" i="0" u="none" strike="noStrike" baseline="0" dirty="0">
                <a:latin typeface="ArialMT"/>
              </a:rPr>
              <a:t>par exemple interdiction d’aller sur internet à partir de 21h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F0802AA-2B8F-E53F-3628-252549A192F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79413" y="932920"/>
            <a:ext cx="7169052" cy="338554"/>
          </a:xfrm>
        </p:spPr>
        <p:txBody>
          <a:bodyPr/>
          <a:lstStyle/>
          <a:p>
            <a:r>
              <a:rPr lang="fr-FR" dirty="0"/>
              <a:t>Application de contrôle parental proposée par le Département des Yvelines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F4F5811-A6D5-8AD0-2F81-AA7AEAFDCF9E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 dirty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Remise du cartable numérique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C19CD3F-F728-9C0E-0484-AEC0B7CFD32D}"/>
              </a:ext>
            </a:extLst>
          </p:cNvPr>
          <p:cNvSpPr txBox="1"/>
          <p:nvPr/>
        </p:nvSpPr>
        <p:spPr>
          <a:xfrm>
            <a:off x="378709" y="2201834"/>
            <a:ext cx="3157593" cy="276999"/>
          </a:xfrm>
          <a:prstGeom prst="rect">
            <a:avLst/>
          </a:prstGeom>
          <a:solidFill>
            <a:schemeClr val="accent3"/>
          </a:solidFill>
        </p:spPr>
        <p:txBody>
          <a:bodyPr wrap="square" lIns="108000" tIns="0" rIns="0" bIns="0" rtlCol="0">
            <a:spAutoFit/>
          </a:bodyPr>
          <a:lstStyle/>
          <a:p>
            <a:r>
              <a:rPr lang="fr-FR" sz="1600" b="1" dirty="0">
                <a:solidFill>
                  <a:schemeClr val="bg1"/>
                </a:solidFill>
              </a:rPr>
              <a:t>QUE PUIS-JE </a:t>
            </a:r>
            <a:r>
              <a:rPr lang="fr-FR" b="1" dirty="0">
                <a:solidFill>
                  <a:schemeClr val="bg1"/>
                </a:solidFill>
              </a:rPr>
              <a:t>CONTRÔLER</a:t>
            </a:r>
            <a:r>
              <a:rPr lang="fr-FR" sz="1600" b="1" dirty="0">
                <a:solidFill>
                  <a:schemeClr val="bg1"/>
                </a:solidFill>
              </a:rPr>
              <a:t> ?</a:t>
            </a:r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7E3A61E2-71DE-F8AD-1A3D-9AC0F2D9915B}"/>
              </a:ext>
            </a:extLst>
          </p:cNvPr>
          <p:cNvGrpSpPr/>
          <p:nvPr/>
        </p:nvGrpSpPr>
        <p:grpSpPr>
          <a:xfrm rot="20094771">
            <a:off x="331842" y="2687327"/>
            <a:ext cx="245783" cy="245783"/>
            <a:chOff x="479945" y="2699399"/>
            <a:chExt cx="277941" cy="277941"/>
          </a:xfrm>
        </p:grpSpPr>
        <p:sp>
          <p:nvSpPr>
            <p:cNvPr id="14" name="Larme 13">
              <a:extLst>
                <a:ext uri="{FF2B5EF4-FFF2-40B4-BE49-F238E27FC236}">
                  <a16:creationId xmlns:a16="http://schemas.microsoft.com/office/drawing/2014/main" id="{7C8A8635-F5B8-BF82-9B75-9BE57E535BA5}"/>
                </a:ext>
              </a:extLst>
            </p:cNvPr>
            <p:cNvSpPr/>
            <p:nvPr/>
          </p:nvSpPr>
          <p:spPr>
            <a:xfrm rot="8004877">
              <a:off x="479945" y="2699399"/>
              <a:ext cx="277941" cy="277941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B515D2AF-EA00-197A-2E4B-BDD703F94D87}"/>
                </a:ext>
              </a:extLst>
            </p:cNvPr>
            <p:cNvSpPr/>
            <p:nvPr/>
          </p:nvSpPr>
          <p:spPr>
            <a:xfrm>
              <a:off x="579584" y="2791760"/>
              <a:ext cx="78664" cy="7866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E6CC91C3-836C-ECD8-7B97-1C6B06D8C230}"/>
              </a:ext>
            </a:extLst>
          </p:cNvPr>
          <p:cNvGrpSpPr/>
          <p:nvPr/>
        </p:nvGrpSpPr>
        <p:grpSpPr>
          <a:xfrm rot="20094771">
            <a:off x="331841" y="3764461"/>
            <a:ext cx="245783" cy="245783"/>
            <a:chOff x="479945" y="2699399"/>
            <a:chExt cx="277941" cy="277941"/>
          </a:xfrm>
        </p:grpSpPr>
        <p:sp>
          <p:nvSpPr>
            <p:cNvPr id="17" name="Larme 16">
              <a:extLst>
                <a:ext uri="{FF2B5EF4-FFF2-40B4-BE49-F238E27FC236}">
                  <a16:creationId xmlns:a16="http://schemas.microsoft.com/office/drawing/2014/main" id="{28AED82F-DC3F-826C-EF6A-EEA138726489}"/>
                </a:ext>
              </a:extLst>
            </p:cNvPr>
            <p:cNvSpPr/>
            <p:nvPr/>
          </p:nvSpPr>
          <p:spPr>
            <a:xfrm rot="8004877">
              <a:off x="479945" y="2699399"/>
              <a:ext cx="277941" cy="277941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8" name="Ellipse 17">
              <a:extLst>
                <a:ext uri="{FF2B5EF4-FFF2-40B4-BE49-F238E27FC236}">
                  <a16:creationId xmlns:a16="http://schemas.microsoft.com/office/drawing/2014/main" id="{CB83A53D-3973-9B6A-EC8D-3A28F47F52AC}"/>
                </a:ext>
              </a:extLst>
            </p:cNvPr>
            <p:cNvSpPr/>
            <p:nvPr/>
          </p:nvSpPr>
          <p:spPr>
            <a:xfrm>
              <a:off x="579584" y="2791760"/>
              <a:ext cx="78664" cy="7866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17E906D5-9B48-740E-EDCC-21353A47F6D0}"/>
              </a:ext>
            </a:extLst>
          </p:cNvPr>
          <p:cNvGrpSpPr/>
          <p:nvPr/>
        </p:nvGrpSpPr>
        <p:grpSpPr>
          <a:xfrm rot="20094771">
            <a:off x="323738" y="4617102"/>
            <a:ext cx="245783" cy="245783"/>
            <a:chOff x="479945" y="2699399"/>
            <a:chExt cx="277941" cy="277941"/>
          </a:xfrm>
        </p:grpSpPr>
        <p:sp>
          <p:nvSpPr>
            <p:cNvPr id="20" name="Larme 19">
              <a:extLst>
                <a:ext uri="{FF2B5EF4-FFF2-40B4-BE49-F238E27FC236}">
                  <a16:creationId xmlns:a16="http://schemas.microsoft.com/office/drawing/2014/main" id="{B5695047-1AA1-9212-7086-EFF78CF4340E}"/>
                </a:ext>
              </a:extLst>
            </p:cNvPr>
            <p:cNvSpPr/>
            <p:nvPr/>
          </p:nvSpPr>
          <p:spPr>
            <a:xfrm rot="8004877">
              <a:off x="479945" y="2699399"/>
              <a:ext cx="277941" cy="277941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1" name="Ellipse 20">
              <a:extLst>
                <a:ext uri="{FF2B5EF4-FFF2-40B4-BE49-F238E27FC236}">
                  <a16:creationId xmlns:a16="http://schemas.microsoft.com/office/drawing/2014/main" id="{B4E40B66-D899-EA8E-774D-67F041C2A3D5}"/>
                </a:ext>
              </a:extLst>
            </p:cNvPr>
            <p:cNvSpPr/>
            <p:nvPr/>
          </p:nvSpPr>
          <p:spPr>
            <a:xfrm>
              <a:off x="579584" y="2791760"/>
              <a:ext cx="78664" cy="7866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pic>
        <p:nvPicPr>
          <p:cNvPr id="22" name="Espace réservé pour une image  9" descr="Une image contenant personne, intérieur&#10;&#10;Description générée automatiquement">
            <a:extLst>
              <a:ext uri="{FF2B5EF4-FFF2-40B4-BE49-F238E27FC236}">
                <a16:creationId xmlns:a16="http://schemas.microsoft.com/office/drawing/2014/main" id="{FAD1EA46-A6A8-1FA2-5429-729BACF8BA86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71" r="15606"/>
          <a:stretch/>
        </p:blipFill>
        <p:spPr>
          <a:xfrm>
            <a:off x="7389921" y="0"/>
            <a:ext cx="4796141" cy="6858000"/>
          </a:xfrm>
        </p:spPr>
      </p:pic>
    </p:spTree>
    <p:extLst>
      <p:ext uri="{BB962C8B-B14F-4D97-AF65-F5344CB8AC3E}">
        <p14:creationId xmlns:p14="http://schemas.microsoft.com/office/powerpoint/2010/main" val="19816528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Ellipse 36">
            <a:extLst>
              <a:ext uri="{FF2B5EF4-FFF2-40B4-BE49-F238E27FC236}">
                <a16:creationId xmlns:a16="http://schemas.microsoft.com/office/drawing/2014/main" id="{CC987D08-3E8D-80AB-FA58-3A380B0819E1}"/>
              </a:ext>
            </a:extLst>
          </p:cNvPr>
          <p:cNvSpPr/>
          <p:nvPr/>
        </p:nvSpPr>
        <p:spPr>
          <a:xfrm>
            <a:off x="-1727583" y="-435935"/>
            <a:ext cx="6322627" cy="79212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D070A16-8A6C-7A07-AB04-E114D327A6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chemeClr val="accent6"/>
                </a:solidFill>
              </a:rPr>
              <a:t>Support</a:t>
            </a:r>
            <a:r>
              <a:rPr lang="fr-FR" dirty="0"/>
              <a:t> utilisateurs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34D8F12A-C950-3E51-D51B-139D82A49767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A4AABC3-C58D-4D5E-986E-A88134C01C41}" type="slidenum">
              <a:rPr lang="fr-FR" smtClean="0"/>
              <a:pPr/>
              <a:t>7</a:t>
            </a:fld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493E2912-CC5E-B1CB-29F7-8890A9AE0A8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665771" y="2668929"/>
            <a:ext cx="4836336" cy="1231106"/>
          </a:xfrm>
        </p:spPr>
        <p:txBody>
          <a:bodyPr/>
          <a:lstStyle/>
          <a:p>
            <a:r>
              <a:rPr lang="fr-FR" dirty="0"/>
              <a:t>09 80 08 43 20 </a:t>
            </a:r>
            <a:r>
              <a:rPr lang="fr-FR" sz="1100" dirty="0"/>
              <a:t>(appel gratuit)</a:t>
            </a:r>
          </a:p>
          <a:p>
            <a:r>
              <a:rPr lang="fr-FR" b="0" dirty="0"/>
              <a:t>Du lundi au vendredi de 8h à 21h</a:t>
            </a:r>
          </a:p>
          <a:p>
            <a:r>
              <a:rPr lang="fr-FR" b="0" dirty="0"/>
              <a:t>Et le samedi de 9h à 19h</a:t>
            </a:r>
          </a:p>
        </p:txBody>
      </p:sp>
      <p:pic>
        <p:nvPicPr>
          <p:cNvPr id="21" name="Espace réservé pour une image  20" descr="Une image contenant personne, habits, Visage humain, homme&#10;&#10;Description générée automatiquement">
            <a:extLst>
              <a:ext uri="{FF2B5EF4-FFF2-40B4-BE49-F238E27FC236}">
                <a16:creationId xmlns:a16="http://schemas.microsoft.com/office/drawing/2014/main" id="{D579C1FB-6FDE-D9C6-3A7A-1ECD77CEE2DD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1" r="4271"/>
          <a:stretch>
            <a:fillRect/>
          </a:stretch>
        </p:blipFill>
        <p:spPr/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748E9CF1-E758-4F57-143E-2A66CBE6D7D2}"/>
              </a:ext>
            </a:extLst>
          </p:cNvPr>
          <p:cNvSpPr txBox="1"/>
          <p:nvPr/>
        </p:nvSpPr>
        <p:spPr>
          <a:xfrm>
            <a:off x="6665771" y="2243569"/>
            <a:ext cx="1969311" cy="246221"/>
          </a:xfrm>
          <a:prstGeom prst="rect">
            <a:avLst/>
          </a:prstGeom>
          <a:solidFill>
            <a:schemeClr val="accent3"/>
          </a:solidFill>
        </p:spPr>
        <p:txBody>
          <a:bodyPr wrap="square" lIns="108000" tIns="0" rIns="0" bIns="0" rtlCol="0">
            <a:spAutoFit/>
          </a:bodyPr>
          <a:lstStyle/>
          <a:p>
            <a:r>
              <a:rPr lang="fr-FR" sz="1600" b="1" dirty="0">
                <a:solidFill>
                  <a:schemeClr val="bg1"/>
                </a:solidFill>
              </a:rPr>
              <a:t>PAR TÉLÉPHONE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2448FC64-819C-59B2-FFD8-FAF4D7B92BE2}"/>
              </a:ext>
            </a:extLst>
          </p:cNvPr>
          <p:cNvSpPr txBox="1"/>
          <p:nvPr/>
        </p:nvSpPr>
        <p:spPr>
          <a:xfrm>
            <a:off x="6665771" y="4282453"/>
            <a:ext cx="1969311" cy="246221"/>
          </a:xfrm>
          <a:prstGeom prst="rect">
            <a:avLst/>
          </a:prstGeom>
          <a:solidFill>
            <a:schemeClr val="accent3"/>
          </a:solidFill>
        </p:spPr>
        <p:txBody>
          <a:bodyPr wrap="square" lIns="108000" tIns="0" rIns="0" bIns="0" rtlCol="0">
            <a:spAutoFit/>
          </a:bodyPr>
          <a:lstStyle/>
          <a:p>
            <a:r>
              <a:rPr lang="fr-FR" sz="1600" b="1" dirty="0">
                <a:solidFill>
                  <a:schemeClr val="bg1"/>
                </a:solidFill>
              </a:rPr>
              <a:t>PAR TCHAT</a:t>
            </a:r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id="{9D1235C1-EDD1-7375-E794-01FEE1AD8013}"/>
              </a:ext>
            </a:extLst>
          </p:cNvPr>
          <p:cNvSpPr/>
          <p:nvPr/>
        </p:nvSpPr>
        <p:spPr>
          <a:xfrm>
            <a:off x="10311958" y="4161941"/>
            <a:ext cx="1584000" cy="1584000"/>
          </a:xfrm>
          <a:prstGeom prst="ellipse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A7D03725-9D87-9DEB-F54B-8588A42A7B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581958" y="4431941"/>
            <a:ext cx="1044000" cy="1044000"/>
          </a:xfrm>
          <a:custGeom>
            <a:avLst/>
            <a:gdLst>
              <a:gd name="connsiteX0" fmla="*/ 387919 w 2350187"/>
              <a:gd name="connsiteY0" fmla="*/ 0 h 2350187"/>
              <a:gd name="connsiteX1" fmla="*/ 2003107 w 2350187"/>
              <a:gd name="connsiteY1" fmla="*/ 0 h 2350187"/>
              <a:gd name="connsiteX2" fmla="*/ 2014391 w 2350187"/>
              <a:gd name="connsiteY2" fmla="*/ 6595 h 2350187"/>
              <a:gd name="connsiteX3" fmla="*/ 2325678 w 2350187"/>
              <a:gd name="connsiteY3" fmla="*/ 278736 h 2350187"/>
              <a:gd name="connsiteX4" fmla="*/ 2350187 w 2350187"/>
              <a:gd name="connsiteY4" fmla="*/ 310272 h 2350187"/>
              <a:gd name="connsiteX5" fmla="*/ 2350187 w 2350187"/>
              <a:gd name="connsiteY5" fmla="*/ 2039915 h 2350187"/>
              <a:gd name="connsiteX6" fmla="*/ 2325678 w 2350187"/>
              <a:gd name="connsiteY6" fmla="*/ 2071450 h 2350187"/>
              <a:gd name="connsiteX7" fmla="*/ 2014391 w 2350187"/>
              <a:gd name="connsiteY7" fmla="*/ 2343591 h 2350187"/>
              <a:gd name="connsiteX8" fmla="*/ 2003106 w 2350187"/>
              <a:gd name="connsiteY8" fmla="*/ 2350187 h 2350187"/>
              <a:gd name="connsiteX9" fmla="*/ 387921 w 2350187"/>
              <a:gd name="connsiteY9" fmla="*/ 2350187 h 2350187"/>
              <a:gd name="connsiteX10" fmla="*/ 376636 w 2350187"/>
              <a:gd name="connsiteY10" fmla="*/ 2343591 h 2350187"/>
              <a:gd name="connsiteX11" fmla="*/ 65349 w 2350187"/>
              <a:gd name="connsiteY11" fmla="*/ 2071450 h 2350187"/>
              <a:gd name="connsiteX12" fmla="*/ 0 w 2350187"/>
              <a:gd name="connsiteY12" fmla="*/ 1987369 h 2350187"/>
              <a:gd name="connsiteX13" fmla="*/ 0 w 2350187"/>
              <a:gd name="connsiteY13" fmla="*/ 362817 h 2350187"/>
              <a:gd name="connsiteX14" fmla="*/ 65349 w 2350187"/>
              <a:gd name="connsiteY14" fmla="*/ 278736 h 2350187"/>
              <a:gd name="connsiteX15" fmla="*/ 376636 w 2350187"/>
              <a:gd name="connsiteY15" fmla="*/ 6595 h 2350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350187" h="2350187">
                <a:moveTo>
                  <a:pt x="387919" y="0"/>
                </a:moveTo>
                <a:lnTo>
                  <a:pt x="2003107" y="0"/>
                </a:lnTo>
                <a:lnTo>
                  <a:pt x="2014391" y="6595"/>
                </a:lnTo>
                <a:cubicBezTo>
                  <a:pt x="2131267" y="82566"/>
                  <a:pt x="2236134" y="174342"/>
                  <a:pt x="2325678" y="278736"/>
                </a:cubicBezTo>
                <a:lnTo>
                  <a:pt x="2350187" y="310272"/>
                </a:lnTo>
                <a:lnTo>
                  <a:pt x="2350187" y="2039915"/>
                </a:lnTo>
                <a:lnTo>
                  <a:pt x="2325678" y="2071450"/>
                </a:lnTo>
                <a:cubicBezTo>
                  <a:pt x="2236134" y="2175844"/>
                  <a:pt x="2131267" y="2267620"/>
                  <a:pt x="2014391" y="2343591"/>
                </a:cubicBezTo>
                <a:lnTo>
                  <a:pt x="2003106" y="2350187"/>
                </a:lnTo>
                <a:lnTo>
                  <a:pt x="387921" y="2350187"/>
                </a:lnTo>
                <a:lnTo>
                  <a:pt x="376636" y="2343591"/>
                </a:lnTo>
                <a:cubicBezTo>
                  <a:pt x="259759" y="2267620"/>
                  <a:pt x="154893" y="2175844"/>
                  <a:pt x="65349" y="2071450"/>
                </a:cubicBezTo>
                <a:lnTo>
                  <a:pt x="0" y="1987369"/>
                </a:lnTo>
                <a:lnTo>
                  <a:pt x="0" y="362817"/>
                </a:lnTo>
                <a:lnTo>
                  <a:pt x="65349" y="278736"/>
                </a:lnTo>
                <a:cubicBezTo>
                  <a:pt x="154893" y="174342"/>
                  <a:pt x="259759" y="82566"/>
                  <a:pt x="376636" y="6595"/>
                </a:cubicBezTo>
                <a:close/>
              </a:path>
            </a:pathLst>
          </a:custGeom>
        </p:spPr>
      </p:pic>
      <p:sp>
        <p:nvSpPr>
          <p:cNvPr id="28" name="ZoneTexte 27">
            <a:extLst>
              <a:ext uri="{FF2B5EF4-FFF2-40B4-BE49-F238E27FC236}">
                <a16:creationId xmlns:a16="http://schemas.microsoft.com/office/drawing/2014/main" id="{FF2F654B-958E-AB75-801D-693578F320CD}"/>
              </a:ext>
            </a:extLst>
          </p:cNvPr>
          <p:cNvSpPr txBox="1"/>
          <p:nvPr/>
        </p:nvSpPr>
        <p:spPr>
          <a:xfrm>
            <a:off x="7219949" y="1112059"/>
            <a:ext cx="464410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>
                <a:solidFill>
                  <a:schemeClr val="accent2"/>
                </a:solidFill>
              </a:rPr>
              <a:t>Une question sur l’utilisation de la tablette à votre domicile ?</a:t>
            </a:r>
            <a:endParaRPr lang="fr-FR" sz="1100" b="1" dirty="0">
              <a:solidFill>
                <a:schemeClr val="accent2"/>
              </a:solidFill>
            </a:endParaRPr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196C17A6-FA47-81EA-0C7D-857230764F65}"/>
              </a:ext>
            </a:extLst>
          </p:cNvPr>
          <p:cNvSpPr/>
          <p:nvPr/>
        </p:nvSpPr>
        <p:spPr>
          <a:xfrm>
            <a:off x="6525376" y="1154039"/>
            <a:ext cx="547160" cy="555613"/>
          </a:xfrm>
          <a:prstGeom prst="ellipse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32" name="Graphique 31" descr="Badge point d’interrogation contour">
            <a:extLst>
              <a:ext uri="{FF2B5EF4-FFF2-40B4-BE49-F238E27FC236}">
                <a16:creationId xmlns:a16="http://schemas.microsoft.com/office/drawing/2014/main" id="{B328DC83-C76C-1A56-6C79-29F54965F2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492918" y="994675"/>
            <a:ext cx="720000" cy="720000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F4F5811-A6D5-8AD0-2F81-AA7AEAFDCF9E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 dirty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Remise du cartable numérique</a:t>
            </a:r>
          </a:p>
        </p:txBody>
      </p:sp>
      <p:sp>
        <p:nvSpPr>
          <p:cNvPr id="4" name="Espace réservé du texte 7">
            <a:extLst>
              <a:ext uri="{FF2B5EF4-FFF2-40B4-BE49-F238E27FC236}">
                <a16:creationId xmlns:a16="http://schemas.microsoft.com/office/drawing/2014/main" id="{3C377A18-5245-E33E-B2ED-9307CB90739C}"/>
              </a:ext>
            </a:extLst>
          </p:cNvPr>
          <p:cNvSpPr txBox="1">
            <a:spLocks/>
          </p:cNvSpPr>
          <p:nvPr/>
        </p:nvSpPr>
        <p:spPr>
          <a:xfrm>
            <a:off x="6665771" y="4732399"/>
            <a:ext cx="4836336" cy="800219"/>
          </a:xfrm>
          <a:prstGeom prst="rect">
            <a:avLst/>
          </a:prstGeom>
        </p:spPr>
        <p:txBody>
          <a:bodyPr vert="horz" lIns="0" tIns="45720" rIns="0" bIns="45720" rtlCol="0">
            <a:spAutoFit/>
          </a:bodyPr>
          <a:lstStyle>
            <a:lvl1pPr marL="90488" indent="-90488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Trebuchet MS" panose="020B0603020202020204" pitchFamily="34" charset="0"/>
              <a:buChar char=" "/>
              <a:tabLst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58775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Clr>
                <a:schemeClr val="accent3"/>
              </a:buClr>
              <a:buFont typeface="Wingdings" panose="05000000000000000000" pitchFamily="2" charset="2"/>
              <a:buChar char="l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4838" indent="-188913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58838" indent="-179388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04975" indent="-179388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b="0" dirty="0"/>
              <a:t>Du lundi au vendredi de 8h à 21h</a:t>
            </a:r>
          </a:p>
          <a:p>
            <a:r>
              <a:rPr lang="fr-FR" b="0" dirty="0"/>
              <a:t>Et le samedi de 9h à 19h</a:t>
            </a:r>
          </a:p>
        </p:txBody>
      </p:sp>
    </p:spTree>
    <p:extLst>
      <p:ext uri="{BB962C8B-B14F-4D97-AF65-F5344CB8AC3E}">
        <p14:creationId xmlns:p14="http://schemas.microsoft.com/office/powerpoint/2010/main" val="7080364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orme libre : forme 13">
            <a:extLst>
              <a:ext uri="{FF2B5EF4-FFF2-40B4-BE49-F238E27FC236}">
                <a16:creationId xmlns:a16="http://schemas.microsoft.com/office/drawing/2014/main" id="{89C4EF04-90CF-41BA-BB2E-1E8D3A16E8C6}"/>
              </a:ext>
            </a:extLst>
          </p:cNvPr>
          <p:cNvSpPr/>
          <p:nvPr/>
        </p:nvSpPr>
        <p:spPr>
          <a:xfrm flipH="1">
            <a:off x="6834168" y="0"/>
            <a:ext cx="5357831" cy="6858000"/>
          </a:xfrm>
          <a:custGeom>
            <a:avLst/>
            <a:gdLst>
              <a:gd name="connsiteX0" fmla="*/ 0 w 4888162"/>
              <a:gd name="connsiteY0" fmla="*/ 0 h 6858000"/>
              <a:gd name="connsiteX1" fmla="*/ 3244032 w 4888162"/>
              <a:gd name="connsiteY1" fmla="*/ 0 h 6858000"/>
              <a:gd name="connsiteX2" fmla="*/ 3381114 w 4888162"/>
              <a:gd name="connsiteY2" fmla="*/ 118905 h 6858000"/>
              <a:gd name="connsiteX3" fmla="*/ 4888162 w 4888162"/>
              <a:gd name="connsiteY3" fmla="*/ 3429000 h 6858000"/>
              <a:gd name="connsiteX4" fmla="*/ 3381114 w 4888162"/>
              <a:gd name="connsiteY4" fmla="*/ 6739096 h 6858000"/>
              <a:gd name="connsiteX5" fmla="*/ 3244032 w 4888162"/>
              <a:gd name="connsiteY5" fmla="*/ 6858000 h 6858000"/>
              <a:gd name="connsiteX6" fmla="*/ 0 w 488816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88162" h="6858000">
                <a:moveTo>
                  <a:pt x="0" y="0"/>
                </a:moveTo>
                <a:lnTo>
                  <a:pt x="3244032" y="0"/>
                </a:lnTo>
                <a:lnTo>
                  <a:pt x="3381114" y="118905"/>
                </a:lnTo>
                <a:cubicBezTo>
                  <a:pt x="4312245" y="966032"/>
                  <a:pt x="4888162" y="2136328"/>
                  <a:pt x="4888162" y="3429000"/>
                </a:cubicBezTo>
                <a:cubicBezTo>
                  <a:pt x="4888162" y="4721673"/>
                  <a:pt x="4312245" y="5891968"/>
                  <a:pt x="3381114" y="6739096"/>
                </a:cubicBezTo>
                <a:lnTo>
                  <a:pt x="324403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fr-FR" b="1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F7A4AF1-3582-4E02-88D0-EA0F2B5B03B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83669" y="430325"/>
            <a:ext cx="4878453" cy="536575"/>
          </a:xfrm>
        </p:spPr>
        <p:txBody>
          <a:bodyPr>
            <a:normAutofit fontScale="90000"/>
          </a:bodyPr>
          <a:lstStyle/>
          <a:p>
            <a:r>
              <a:rPr lang="fr-FR"/>
              <a:t>Comment </a:t>
            </a:r>
            <a:r>
              <a:rPr lang="fr-FR">
                <a:solidFill>
                  <a:schemeClr val="accent6"/>
                </a:solidFill>
              </a:rPr>
              <a:t>prendre soin </a:t>
            </a:r>
            <a:r>
              <a:rPr lang="fr-FR"/>
              <a:t>de ma tablette ?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78FBB29-F5B9-4143-810A-65C21CE306E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6415088"/>
            <a:ext cx="322263" cy="247650"/>
          </a:xfrm>
        </p:spPr>
        <p:txBody>
          <a:bodyPr/>
          <a:lstStyle/>
          <a:p>
            <a:fld id="{4A4AABC3-C58D-4D5E-986E-A88134C01C41}" type="slidenum">
              <a:rPr lang="fr-FR" smtClean="0"/>
              <a:pPr/>
              <a:t>8</a:t>
            </a:fld>
            <a:endParaRPr lang="fr-FR" dirty="0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DB4FA80E-9141-4D79-9F49-02770DEA93D1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109219" y="1941894"/>
            <a:ext cx="5491990" cy="356508"/>
          </a:xfrm>
        </p:spPr>
        <p:txBody>
          <a:bodyPr/>
          <a:lstStyle/>
          <a:p>
            <a:pPr>
              <a:lnSpc>
                <a:spcPts val="2200"/>
              </a:lnSpc>
            </a:pPr>
            <a:r>
              <a:rPr lang="fr-FR" b="0"/>
              <a:t>Ne jamais </a:t>
            </a:r>
            <a:r>
              <a:rPr lang="fr-FR" b="0">
                <a:solidFill>
                  <a:schemeClr val="accent2"/>
                </a:solidFill>
              </a:rPr>
              <a:t>sortir </a:t>
            </a:r>
            <a:r>
              <a:rPr lang="fr-FR" b="0">
                <a:solidFill>
                  <a:schemeClr val="accent1"/>
                </a:solidFill>
              </a:rPr>
              <a:t>ma tablette </a:t>
            </a:r>
            <a:r>
              <a:rPr lang="fr-FR" b="0">
                <a:solidFill>
                  <a:schemeClr val="accent2"/>
                </a:solidFill>
              </a:rPr>
              <a:t>de sa coque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F52BC1F-94F5-4401-A72E-551BE5FFB162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322263" y="6356350"/>
            <a:ext cx="4114800" cy="36512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>
                <a:solidFill>
                  <a:srgbClr val="3F1E69"/>
                </a:solidFill>
                <a:latin typeface="Arial"/>
              </a:rPr>
              <a:t>Remise</a:t>
            </a:r>
            <a:r>
              <a:rPr kumimoji="0" lang="fr-FR" sz="1000" b="0" i="0" u="none" strike="noStrike" kern="1200" cap="none" spc="0" normalizeH="0" baseline="0" noProof="0" dirty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des équipements individuels mobiles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2BC012B-F501-4D2C-AFD2-CA16D355DBC7}"/>
              </a:ext>
            </a:extLst>
          </p:cNvPr>
          <p:cNvSpPr txBox="1"/>
          <p:nvPr/>
        </p:nvSpPr>
        <p:spPr>
          <a:xfrm>
            <a:off x="7943850" y="2140403"/>
            <a:ext cx="3644792" cy="632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fr-FR" sz="1600" b="1" dirty="0"/>
              <a:t>Apporter la tablette à l’école</a:t>
            </a:r>
            <a:r>
              <a:rPr lang="fr-FR" sz="1600" dirty="0"/>
              <a:t>, elle</a:t>
            </a:r>
            <a:r>
              <a:rPr lang="fr-FR" sz="1600" i="0" dirty="0">
                <a:effectLst/>
              </a:rPr>
              <a:t> est réparée et renvoyée aux familles.</a:t>
            </a:r>
            <a:endParaRPr lang="fr-FR" sz="2000" b="1" dirty="0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55253521-D705-4569-9444-D6D7E9FC5755}"/>
              </a:ext>
            </a:extLst>
          </p:cNvPr>
          <p:cNvSpPr txBox="1"/>
          <p:nvPr/>
        </p:nvSpPr>
        <p:spPr>
          <a:xfrm>
            <a:off x="7943850" y="1818092"/>
            <a:ext cx="2417952" cy="320601"/>
          </a:xfrm>
          <a:prstGeom prst="rect">
            <a:avLst/>
          </a:prstGeom>
          <a:solidFill>
            <a:schemeClr val="accent3"/>
          </a:solidFill>
        </p:spPr>
        <p:txBody>
          <a:bodyPr wrap="square" lIns="10800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5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1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En cas de casse</a:t>
            </a:r>
            <a:endParaRPr kumimoji="0" lang="fr-FR" sz="2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2250F24B-42ED-4209-96AF-00976C32C6E7}"/>
              </a:ext>
            </a:extLst>
          </p:cNvPr>
          <p:cNvSpPr txBox="1"/>
          <p:nvPr/>
        </p:nvSpPr>
        <p:spPr>
          <a:xfrm>
            <a:off x="7943850" y="3367981"/>
            <a:ext cx="3511422" cy="320601"/>
          </a:xfrm>
          <a:prstGeom prst="rect">
            <a:avLst/>
          </a:prstGeom>
          <a:solidFill>
            <a:schemeClr val="accent3"/>
          </a:solidFill>
        </p:spPr>
        <p:txBody>
          <a:bodyPr wrap="square" lIns="10800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5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1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En cas de perte ou de vol</a:t>
            </a:r>
            <a:endParaRPr kumimoji="0" lang="fr-FR" sz="2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A6CC145-D9D3-40CF-90C9-45F0787B51D4}"/>
              </a:ext>
            </a:extLst>
          </p:cNvPr>
          <p:cNvSpPr txBox="1"/>
          <p:nvPr/>
        </p:nvSpPr>
        <p:spPr>
          <a:xfrm>
            <a:off x="7943849" y="3690291"/>
            <a:ext cx="3644793" cy="14791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fr-FR" sz="1600" dirty="0"/>
              <a:t>Faire une </a:t>
            </a:r>
            <a:r>
              <a:rPr lang="fr-FR" sz="1600" b="1" dirty="0"/>
              <a:t>déclaration de perte ou de vol à la police </a:t>
            </a:r>
            <a:r>
              <a:rPr lang="fr-FR" sz="1600" dirty="0"/>
              <a:t>puis la transmettre à l’école. </a:t>
            </a:r>
          </a:p>
          <a:p>
            <a:pPr algn="just">
              <a:lnSpc>
                <a:spcPts val="2200"/>
              </a:lnSpc>
            </a:pPr>
            <a:r>
              <a:rPr lang="fr-FR" sz="1600" dirty="0"/>
              <a:t>La tablette est remplacée par Seine-et-Yvelines Numérique.</a:t>
            </a:r>
            <a:endParaRPr lang="fr-FR" sz="2000" dirty="0"/>
          </a:p>
        </p:txBody>
      </p: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30661916-9D6E-4870-85CA-145D9E1DE9A2}"/>
              </a:ext>
            </a:extLst>
          </p:cNvPr>
          <p:cNvGrpSpPr/>
          <p:nvPr/>
        </p:nvGrpSpPr>
        <p:grpSpPr>
          <a:xfrm rot="20094771">
            <a:off x="7575385" y="1853253"/>
            <a:ext cx="245783" cy="245783"/>
            <a:chOff x="479945" y="2699399"/>
            <a:chExt cx="277941" cy="277941"/>
          </a:xfrm>
        </p:grpSpPr>
        <p:sp>
          <p:nvSpPr>
            <p:cNvPr id="18" name="Larme 17">
              <a:extLst>
                <a:ext uri="{FF2B5EF4-FFF2-40B4-BE49-F238E27FC236}">
                  <a16:creationId xmlns:a16="http://schemas.microsoft.com/office/drawing/2014/main" id="{8E6F7582-1206-4CA4-92CC-8234845A862B}"/>
                </a:ext>
              </a:extLst>
            </p:cNvPr>
            <p:cNvSpPr/>
            <p:nvPr/>
          </p:nvSpPr>
          <p:spPr>
            <a:xfrm rot="8004877">
              <a:off x="479945" y="2699399"/>
              <a:ext cx="277941" cy="277941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9" name="Ellipse 18">
              <a:extLst>
                <a:ext uri="{FF2B5EF4-FFF2-40B4-BE49-F238E27FC236}">
                  <a16:creationId xmlns:a16="http://schemas.microsoft.com/office/drawing/2014/main" id="{3F494329-C318-495F-9AB2-1DE382BD6584}"/>
                </a:ext>
              </a:extLst>
            </p:cNvPr>
            <p:cNvSpPr/>
            <p:nvPr/>
          </p:nvSpPr>
          <p:spPr>
            <a:xfrm>
              <a:off x="579584" y="2791760"/>
              <a:ext cx="78664" cy="7866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0EFA62B7-C74D-4527-A789-3FCA72D059EC}"/>
              </a:ext>
            </a:extLst>
          </p:cNvPr>
          <p:cNvGrpSpPr/>
          <p:nvPr/>
        </p:nvGrpSpPr>
        <p:grpSpPr>
          <a:xfrm rot="20094771">
            <a:off x="7532286" y="3402287"/>
            <a:ext cx="245783" cy="245783"/>
            <a:chOff x="479945" y="2699399"/>
            <a:chExt cx="277941" cy="277941"/>
          </a:xfrm>
        </p:grpSpPr>
        <p:sp>
          <p:nvSpPr>
            <p:cNvPr id="21" name="Larme 20">
              <a:extLst>
                <a:ext uri="{FF2B5EF4-FFF2-40B4-BE49-F238E27FC236}">
                  <a16:creationId xmlns:a16="http://schemas.microsoft.com/office/drawing/2014/main" id="{B80D4452-B713-4BFF-91A2-337F2FF30DCE}"/>
                </a:ext>
              </a:extLst>
            </p:cNvPr>
            <p:cNvSpPr/>
            <p:nvPr/>
          </p:nvSpPr>
          <p:spPr>
            <a:xfrm rot="8004877">
              <a:off x="479945" y="2699399"/>
              <a:ext cx="277941" cy="277941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2" name="Ellipse 21">
              <a:extLst>
                <a:ext uri="{FF2B5EF4-FFF2-40B4-BE49-F238E27FC236}">
                  <a16:creationId xmlns:a16="http://schemas.microsoft.com/office/drawing/2014/main" id="{2FEB21D9-05C3-4F71-8BB7-0F04F9600058}"/>
                </a:ext>
              </a:extLst>
            </p:cNvPr>
            <p:cNvSpPr/>
            <p:nvPr/>
          </p:nvSpPr>
          <p:spPr>
            <a:xfrm>
              <a:off x="579584" y="2791760"/>
              <a:ext cx="78664" cy="7866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25" name="Arc 24">
            <a:extLst>
              <a:ext uri="{FF2B5EF4-FFF2-40B4-BE49-F238E27FC236}">
                <a16:creationId xmlns:a16="http://schemas.microsoft.com/office/drawing/2014/main" id="{9A00D605-B751-4B2B-84E9-41AB45F025E3}"/>
              </a:ext>
            </a:extLst>
          </p:cNvPr>
          <p:cNvSpPr/>
          <p:nvPr/>
        </p:nvSpPr>
        <p:spPr>
          <a:xfrm>
            <a:off x="6833489" y="-764327"/>
            <a:ext cx="8501091" cy="8353847"/>
          </a:xfrm>
          <a:prstGeom prst="arc">
            <a:avLst>
              <a:gd name="adj1" fmla="val 8644778"/>
              <a:gd name="adj2" fmla="val 1134547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6" name="Arc 25">
            <a:extLst>
              <a:ext uri="{FF2B5EF4-FFF2-40B4-BE49-F238E27FC236}">
                <a16:creationId xmlns:a16="http://schemas.microsoft.com/office/drawing/2014/main" id="{C76656BE-A5AD-479A-9C99-85AACB44CC6D}"/>
              </a:ext>
            </a:extLst>
          </p:cNvPr>
          <p:cNvSpPr/>
          <p:nvPr/>
        </p:nvSpPr>
        <p:spPr>
          <a:xfrm>
            <a:off x="6833488" y="-747924"/>
            <a:ext cx="8501091" cy="8353847"/>
          </a:xfrm>
          <a:prstGeom prst="arc">
            <a:avLst>
              <a:gd name="adj1" fmla="val 11845443"/>
              <a:gd name="adj2" fmla="val 14035719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4713A7FC-766C-4CC4-A032-7523D25956DC}"/>
              </a:ext>
            </a:extLst>
          </p:cNvPr>
          <p:cNvSpPr/>
          <p:nvPr/>
        </p:nvSpPr>
        <p:spPr>
          <a:xfrm>
            <a:off x="7649301" y="5923506"/>
            <a:ext cx="685800" cy="685800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9" name="Arc 28">
            <a:extLst>
              <a:ext uri="{FF2B5EF4-FFF2-40B4-BE49-F238E27FC236}">
                <a16:creationId xmlns:a16="http://schemas.microsoft.com/office/drawing/2014/main" id="{DF9176BD-D91C-462E-841C-59CDCBDD462D}"/>
              </a:ext>
            </a:extLst>
          </p:cNvPr>
          <p:cNvSpPr/>
          <p:nvPr/>
        </p:nvSpPr>
        <p:spPr>
          <a:xfrm>
            <a:off x="6856348" y="-731521"/>
            <a:ext cx="8501091" cy="8353847"/>
          </a:xfrm>
          <a:prstGeom prst="arc">
            <a:avLst>
              <a:gd name="adj1" fmla="val 7562215"/>
              <a:gd name="adj2" fmla="val 7917835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23FF340F-638C-4B14-B384-A177B3DCE1AB}"/>
              </a:ext>
            </a:extLst>
          </p:cNvPr>
          <p:cNvSpPr/>
          <p:nvPr/>
        </p:nvSpPr>
        <p:spPr>
          <a:xfrm rot="1311610">
            <a:off x="3443919" y="5781450"/>
            <a:ext cx="432984" cy="43298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86" name="Groupe 85">
            <a:extLst>
              <a:ext uri="{FF2B5EF4-FFF2-40B4-BE49-F238E27FC236}">
                <a16:creationId xmlns:a16="http://schemas.microsoft.com/office/drawing/2014/main" id="{962DCD58-F548-4971-91E1-410D62BFE9CB}"/>
              </a:ext>
            </a:extLst>
          </p:cNvPr>
          <p:cNvGrpSpPr/>
          <p:nvPr/>
        </p:nvGrpSpPr>
        <p:grpSpPr>
          <a:xfrm>
            <a:off x="483669" y="1941894"/>
            <a:ext cx="579944" cy="465272"/>
            <a:chOff x="483669" y="1941894"/>
            <a:chExt cx="579944" cy="465272"/>
          </a:xfrm>
        </p:grpSpPr>
        <p:sp>
          <p:nvSpPr>
            <p:cNvPr id="57" name="Ellipse 56">
              <a:extLst>
                <a:ext uri="{FF2B5EF4-FFF2-40B4-BE49-F238E27FC236}">
                  <a16:creationId xmlns:a16="http://schemas.microsoft.com/office/drawing/2014/main" id="{7BEF57D6-5A5E-4545-85A9-3122287FF836}"/>
                </a:ext>
              </a:extLst>
            </p:cNvPr>
            <p:cNvSpPr/>
            <p:nvPr/>
          </p:nvSpPr>
          <p:spPr>
            <a:xfrm>
              <a:off x="483669" y="1941894"/>
              <a:ext cx="465272" cy="465272"/>
            </a:xfrm>
            <a:prstGeom prst="ellipse">
              <a:avLst/>
            </a:prstGeom>
            <a:solidFill>
              <a:schemeClr val="accent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pic>
          <p:nvPicPr>
            <p:cNvPr id="60" name="Image 59">
              <a:extLst>
                <a:ext uri="{FF2B5EF4-FFF2-40B4-BE49-F238E27FC236}">
                  <a16:creationId xmlns:a16="http://schemas.microsoft.com/office/drawing/2014/main" id="{35F9E219-766D-400E-88B0-471448BB2B6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7613" y="1976530"/>
              <a:ext cx="396000" cy="396000"/>
            </a:xfrm>
            <a:prstGeom prst="rect">
              <a:avLst/>
            </a:prstGeom>
          </p:spPr>
        </p:pic>
      </p:grpSp>
      <p:sp>
        <p:nvSpPr>
          <p:cNvPr id="63" name="ZoneTexte 62">
            <a:extLst>
              <a:ext uri="{FF2B5EF4-FFF2-40B4-BE49-F238E27FC236}">
                <a16:creationId xmlns:a16="http://schemas.microsoft.com/office/drawing/2014/main" id="{9DA7F3D8-CA96-4B35-8FE9-325C8BF3551C}"/>
              </a:ext>
            </a:extLst>
          </p:cNvPr>
          <p:cNvSpPr txBox="1"/>
          <p:nvPr/>
        </p:nvSpPr>
        <p:spPr>
          <a:xfrm>
            <a:off x="1109219" y="2444751"/>
            <a:ext cx="4709985" cy="6386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fr-FR" sz="1800" b="0"/>
              <a:t>Faire</a:t>
            </a:r>
            <a:r>
              <a:rPr lang="fr-FR" sz="1800"/>
              <a:t> </a:t>
            </a:r>
            <a:r>
              <a:rPr lang="fr-FR" sz="1800">
                <a:solidFill>
                  <a:schemeClr val="accent2"/>
                </a:solidFill>
              </a:rPr>
              <a:t>attention à mon sac </a:t>
            </a:r>
            <a:r>
              <a:rPr lang="fr-FR" sz="1800" b="0"/>
              <a:t>lorsque la tablette est dedans</a:t>
            </a:r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1CE9ED7F-D284-4FA0-A7E3-C1C9C5C3B053}"/>
              </a:ext>
            </a:extLst>
          </p:cNvPr>
          <p:cNvSpPr txBox="1"/>
          <p:nvPr/>
        </p:nvSpPr>
        <p:spPr>
          <a:xfrm>
            <a:off x="1109219" y="3339668"/>
            <a:ext cx="5097271" cy="356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fr-FR" sz="1800" b="0">
                <a:solidFill>
                  <a:schemeClr val="tx2"/>
                </a:solidFill>
              </a:rPr>
              <a:t>Ne pas </a:t>
            </a:r>
            <a:r>
              <a:rPr lang="fr-FR" sz="1800">
                <a:solidFill>
                  <a:schemeClr val="accent2"/>
                </a:solidFill>
              </a:rPr>
              <a:t>laisser </a:t>
            </a:r>
            <a:r>
              <a:rPr lang="fr-FR" sz="1800" b="0"/>
              <a:t>ma tablette </a:t>
            </a:r>
            <a:r>
              <a:rPr lang="fr-FR" sz="1800">
                <a:solidFill>
                  <a:schemeClr val="accent2"/>
                </a:solidFill>
              </a:rPr>
              <a:t>par terre</a:t>
            </a:r>
            <a:endParaRPr lang="fr-FR" sz="1800" b="0"/>
          </a:p>
        </p:txBody>
      </p:sp>
      <p:sp>
        <p:nvSpPr>
          <p:cNvPr id="67" name="ZoneTexte 66">
            <a:extLst>
              <a:ext uri="{FF2B5EF4-FFF2-40B4-BE49-F238E27FC236}">
                <a16:creationId xmlns:a16="http://schemas.microsoft.com/office/drawing/2014/main" id="{5A367FBD-B6E2-4AE1-AE0D-C7405F798456}"/>
              </a:ext>
            </a:extLst>
          </p:cNvPr>
          <p:cNvSpPr txBox="1"/>
          <p:nvPr/>
        </p:nvSpPr>
        <p:spPr>
          <a:xfrm>
            <a:off x="1109219" y="3911857"/>
            <a:ext cx="5268721" cy="6386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fr-FR" sz="1800" b="0"/>
              <a:t>Les</a:t>
            </a:r>
            <a:r>
              <a:rPr lang="fr-FR" sz="1800"/>
              <a:t> </a:t>
            </a:r>
            <a:r>
              <a:rPr lang="fr-FR" sz="1800">
                <a:solidFill>
                  <a:schemeClr val="accent2"/>
                </a:solidFill>
              </a:rPr>
              <a:t>accessoires</a:t>
            </a:r>
            <a:r>
              <a:rPr lang="fr-FR" sz="1800"/>
              <a:t> </a:t>
            </a:r>
            <a:r>
              <a:rPr lang="fr-FR" sz="1800" b="0"/>
              <a:t>(chargeur, cordon, housse)</a:t>
            </a:r>
            <a:r>
              <a:rPr lang="fr-FR" sz="1800"/>
              <a:t> </a:t>
            </a:r>
            <a:r>
              <a:rPr lang="fr-FR" sz="1800" b="0"/>
              <a:t>sont</a:t>
            </a:r>
            <a:r>
              <a:rPr lang="fr-FR" sz="1800"/>
              <a:t> </a:t>
            </a:r>
            <a:r>
              <a:rPr lang="fr-FR" sz="1800">
                <a:solidFill>
                  <a:schemeClr val="accent2"/>
                </a:solidFill>
              </a:rPr>
              <a:t>sous la responsabilité de la famille</a:t>
            </a:r>
          </a:p>
        </p:txBody>
      </p:sp>
      <p:sp>
        <p:nvSpPr>
          <p:cNvPr id="69" name="ZoneTexte 68">
            <a:extLst>
              <a:ext uri="{FF2B5EF4-FFF2-40B4-BE49-F238E27FC236}">
                <a16:creationId xmlns:a16="http://schemas.microsoft.com/office/drawing/2014/main" id="{3077B789-DE8E-4399-B149-342E79989F7F}"/>
              </a:ext>
            </a:extLst>
          </p:cNvPr>
          <p:cNvSpPr txBox="1"/>
          <p:nvPr/>
        </p:nvSpPr>
        <p:spPr>
          <a:xfrm>
            <a:off x="1109219" y="4645411"/>
            <a:ext cx="5607791" cy="6386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fr-FR" sz="1800" b="0"/>
              <a:t>La tablette doit être </a:t>
            </a:r>
            <a:r>
              <a:rPr lang="fr-FR" sz="1800">
                <a:solidFill>
                  <a:schemeClr val="accent2"/>
                </a:solidFill>
              </a:rPr>
              <a:t>chargée au domicile </a:t>
            </a:r>
            <a:r>
              <a:rPr lang="fr-FR" sz="1800" b="0"/>
              <a:t>de l’élève (min 80%)</a:t>
            </a:r>
          </a:p>
        </p:txBody>
      </p:sp>
      <p:grpSp>
        <p:nvGrpSpPr>
          <p:cNvPr id="87" name="Groupe 86">
            <a:extLst>
              <a:ext uri="{FF2B5EF4-FFF2-40B4-BE49-F238E27FC236}">
                <a16:creationId xmlns:a16="http://schemas.microsoft.com/office/drawing/2014/main" id="{730CFBA9-A845-4C50-AE6B-A690A67DF023}"/>
              </a:ext>
            </a:extLst>
          </p:cNvPr>
          <p:cNvGrpSpPr/>
          <p:nvPr/>
        </p:nvGrpSpPr>
        <p:grpSpPr>
          <a:xfrm>
            <a:off x="479935" y="2617773"/>
            <a:ext cx="579944" cy="465272"/>
            <a:chOff x="483669" y="2621528"/>
            <a:chExt cx="579944" cy="465272"/>
          </a:xfrm>
        </p:grpSpPr>
        <p:sp>
          <p:nvSpPr>
            <p:cNvPr id="70" name="Ellipse 69">
              <a:extLst>
                <a:ext uri="{FF2B5EF4-FFF2-40B4-BE49-F238E27FC236}">
                  <a16:creationId xmlns:a16="http://schemas.microsoft.com/office/drawing/2014/main" id="{BFF251FE-5393-442A-BA2A-9693B4713DAC}"/>
                </a:ext>
              </a:extLst>
            </p:cNvPr>
            <p:cNvSpPr/>
            <p:nvPr/>
          </p:nvSpPr>
          <p:spPr>
            <a:xfrm>
              <a:off x="483669" y="2621528"/>
              <a:ext cx="465272" cy="465272"/>
            </a:xfrm>
            <a:prstGeom prst="ellipse">
              <a:avLst/>
            </a:prstGeom>
            <a:solidFill>
              <a:schemeClr val="accent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pic>
          <p:nvPicPr>
            <p:cNvPr id="76" name="Image 75">
              <a:extLst>
                <a:ext uri="{FF2B5EF4-FFF2-40B4-BE49-F238E27FC236}">
                  <a16:creationId xmlns:a16="http://schemas.microsoft.com/office/drawing/2014/main" id="{ACB10C25-50EF-4A0E-BD65-E787407A08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7613" y="2656164"/>
              <a:ext cx="396000" cy="396000"/>
            </a:xfrm>
            <a:prstGeom prst="rect">
              <a:avLst/>
            </a:prstGeom>
          </p:spPr>
        </p:pic>
      </p:grpSp>
      <p:grpSp>
        <p:nvGrpSpPr>
          <p:cNvPr id="88" name="Groupe 87">
            <a:extLst>
              <a:ext uri="{FF2B5EF4-FFF2-40B4-BE49-F238E27FC236}">
                <a16:creationId xmlns:a16="http://schemas.microsoft.com/office/drawing/2014/main" id="{CB0A1D51-A01E-42C3-A414-78028E02E377}"/>
              </a:ext>
            </a:extLst>
          </p:cNvPr>
          <p:cNvGrpSpPr/>
          <p:nvPr/>
        </p:nvGrpSpPr>
        <p:grpSpPr>
          <a:xfrm>
            <a:off x="479935" y="3293652"/>
            <a:ext cx="579945" cy="465272"/>
            <a:chOff x="483669" y="3212197"/>
            <a:chExt cx="579945" cy="465272"/>
          </a:xfrm>
        </p:grpSpPr>
        <p:sp>
          <p:nvSpPr>
            <p:cNvPr id="73" name="Ellipse 72">
              <a:extLst>
                <a:ext uri="{FF2B5EF4-FFF2-40B4-BE49-F238E27FC236}">
                  <a16:creationId xmlns:a16="http://schemas.microsoft.com/office/drawing/2014/main" id="{B2E9048D-FD03-45C8-8E79-9C75B90D7B2B}"/>
                </a:ext>
              </a:extLst>
            </p:cNvPr>
            <p:cNvSpPr/>
            <p:nvPr/>
          </p:nvSpPr>
          <p:spPr>
            <a:xfrm>
              <a:off x="483669" y="3212197"/>
              <a:ext cx="465272" cy="465272"/>
            </a:xfrm>
            <a:prstGeom prst="ellipse">
              <a:avLst/>
            </a:prstGeom>
            <a:solidFill>
              <a:schemeClr val="accent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pic>
          <p:nvPicPr>
            <p:cNvPr id="77" name="Graphique 76">
              <a:extLst>
                <a:ext uri="{FF2B5EF4-FFF2-40B4-BE49-F238E27FC236}">
                  <a16:creationId xmlns:a16="http://schemas.microsoft.com/office/drawing/2014/main" id="{524A8C87-DE1A-41A3-860F-DE8BBB47E87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5400000" flipV="1">
              <a:off x="692890" y="3246833"/>
              <a:ext cx="345447" cy="396000"/>
            </a:xfrm>
            <a:prstGeom prst="rect">
              <a:avLst/>
            </a:prstGeom>
          </p:spPr>
        </p:pic>
      </p:grpSp>
      <p:grpSp>
        <p:nvGrpSpPr>
          <p:cNvPr id="90" name="Groupe 89">
            <a:extLst>
              <a:ext uri="{FF2B5EF4-FFF2-40B4-BE49-F238E27FC236}">
                <a16:creationId xmlns:a16="http://schemas.microsoft.com/office/drawing/2014/main" id="{45B4779B-61B0-4909-83C9-6C52320E3E65}"/>
              </a:ext>
            </a:extLst>
          </p:cNvPr>
          <p:cNvGrpSpPr/>
          <p:nvPr/>
        </p:nvGrpSpPr>
        <p:grpSpPr>
          <a:xfrm>
            <a:off x="483669" y="4645411"/>
            <a:ext cx="579944" cy="465272"/>
            <a:chOff x="483669" y="4768868"/>
            <a:chExt cx="579944" cy="465272"/>
          </a:xfrm>
        </p:grpSpPr>
        <p:sp>
          <p:nvSpPr>
            <p:cNvPr id="74" name="Ellipse 73">
              <a:extLst>
                <a:ext uri="{FF2B5EF4-FFF2-40B4-BE49-F238E27FC236}">
                  <a16:creationId xmlns:a16="http://schemas.microsoft.com/office/drawing/2014/main" id="{F22FC2C2-A178-49BD-894F-8358824B12AB}"/>
                </a:ext>
              </a:extLst>
            </p:cNvPr>
            <p:cNvSpPr/>
            <p:nvPr/>
          </p:nvSpPr>
          <p:spPr>
            <a:xfrm>
              <a:off x="483669" y="4768868"/>
              <a:ext cx="465272" cy="465272"/>
            </a:xfrm>
            <a:prstGeom prst="ellipse">
              <a:avLst/>
            </a:prstGeom>
            <a:solidFill>
              <a:schemeClr val="accent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pic>
          <p:nvPicPr>
            <p:cNvPr id="83" name="Image 82">
              <a:extLst>
                <a:ext uri="{FF2B5EF4-FFF2-40B4-BE49-F238E27FC236}">
                  <a16:creationId xmlns:a16="http://schemas.microsoft.com/office/drawing/2014/main" id="{E356B7BC-F6D4-491B-BA53-95124F91DE7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7613" y="4803504"/>
              <a:ext cx="396000" cy="396000"/>
            </a:xfrm>
            <a:prstGeom prst="rect">
              <a:avLst/>
            </a:prstGeom>
          </p:spPr>
        </p:pic>
      </p:grpSp>
      <p:grpSp>
        <p:nvGrpSpPr>
          <p:cNvPr id="89" name="Groupe 88">
            <a:extLst>
              <a:ext uri="{FF2B5EF4-FFF2-40B4-BE49-F238E27FC236}">
                <a16:creationId xmlns:a16="http://schemas.microsoft.com/office/drawing/2014/main" id="{85120771-2CFA-453A-91F1-EBAD83B4EA44}"/>
              </a:ext>
            </a:extLst>
          </p:cNvPr>
          <p:cNvGrpSpPr/>
          <p:nvPr/>
        </p:nvGrpSpPr>
        <p:grpSpPr>
          <a:xfrm>
            <a:off x="483669" y="3969531"/>
            <a:ext cx="579944" cy="465272"/>
            <a:chOff x="483669" y="3893123"/>
            <a:chExt cx="579944" cy="465272"/>
          </a:xfrm>
        </p:grpSpPr>
        <p:sp>
          <p:nvSpPr>
            <p:cNvPr id="71" name="Ellipse 70">
              <a:extLst>
                <a:ext uri="{FF2B5EF4-FFF2-40B4-BE49-F238E27FC236}">
                  <a16:creationId xmlns:a16="http://schemas.microsoft.com/office/drawing/2014/main" id="{2545830D-9EF8-4DF0-8E90-0A2FB5C13BD8}"/>
                </a:ext>
              </a:extLst>
            </p:cNvPr>
            <p:cNvSpPr/>
            <p:nvPr/>
          </p:nvSpPr>
          <p:spPr>
            <a:xfrm>
              <a:off x="483669" y="3893123"/>
              <a:ext cx="465272" cy="465272"/>
            </a:xfrm>
            <a:prstGeom prst="ellipse">
              <a:avLst/>
            </a:prstGeom>
            <a:solidFill>
              <a:schemeClr val="accent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pic>
          <p:nvPicPr>
            <p:cNvPr id="85" name="Image 84">
              <a:extLst>
                <a:ext uri="{FF2B5EF4-FFF2-40B4-BE49-F238E27FC236}">
                  <a16:creationId xmlns:a16="http://schemas.microsoft.com/office/drawing/2014/main" id="{C4128C6B-13F0-4ADD-BBE4-8E2D94D7246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7613" y="3927759"/>
              <a:ext cx="396000" cy="396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460174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orme libre : forme 19">
            <a:extLst>
              <a:ext uri="{FF2B5EF4-FFF2-40B4-BE49-F238E27FC236}">
                <a16:creationId xmlns:a16="http://schemas.microsoft.com/office/drawing/2014/main" id="{5335B65A-9E35-9FAF-39C6-B9C988D95977}"/>
              </a:ext>
            </a:extLst>
          </p:cNvPr>
          <p:cNvSpPr/>
          <p:nvPr/>
        </p:nvSpPr>
        <p:spPr>
          <a:xfrm>
            <a:off x="0" y="1979004"/>
            <a:ext cx="12192000" cy="4878996"/>
          </a:xfrm>
          <a:custGeom>
            <a:avLst/>
            <a:gdLst>
              <a:gd name="connsiteX0" fmla="*/ 6096001 w 12192000"/>
              <a:gd name="connsiteY0" fmla="*/ 0 h 4878996"/>
              <a:gd name="connsiteX1" fmla="*/ 12107008 w 12192000"/>
              <a:gd name="connsiteY1" fmla="*/ 3196027 h 4878996"/>
              <a:gd name="connsiteX2" fmla="*/ 12192000 w 12192000"/>
              <a:gd name="connsiteY2" fmla="*/ 3328602 h 4878996"/>
              <a:gd name="connsiteX3" fmla="*/ 12192000 w 12192000"/>
              <a:gd name="connsiteY3" fmla="*/ 4878996 h 4878996"/>
              <a:gd name="connsiteX4" fmla="*/ 0 w 12192000"/>
              <a:gd name="connsiteY4" fmla="*/ 4878996 h 4878996"/>
              <a:gd name="connsiteX5" fmla="*/ 0 w 12192000"/>
              <a:gd name="connsiteY5" fmla="*/ 3328605 h 4878996"/>
              <a:gd name="connsiteX6" fmla="*/ 84994 w 12192000"/>
              <a:gd name="connsiteY6" fmla="*/ 3196027 h 4878996"/>
              <a:gd name="connsiteX7" fmla="*/ 6096001 w 12192000"/>
              <a:gd name="connsiteY7" fmla="*/ 0 h 4878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878996">
                <a:moveTo>
                  <a:pt x="6096001" y="0"/>
                </a:moveTo>
                <a:cubicBezTo>
                  <a:pt x="8598205" y="0"/>
                  <a:pt x="10804305" y="1267774"/>
                  <a:pt x="12107008" y="3196027"/>
                </a:cubicBezTo>
                <a:lnTo>
                  <a:pt x="12192000" y="3328602"/>
                </a:lnTo>
                <a:lnTo>
                  <a:pt x="12192000" y="4878996"/>
                </a:lnTo>
                <a:lnTo>
                  <a:pt x="0" y="4878996"/>
                </a:lnTo>
                <a:lnTo>
                  <a:pt x="0" y="3328605"/>
                </a:lnTo>
                <a:lnTo>
                  <a:pt x="84994" y="3196027"/>
                </a:lnTo>
                <a:cubicBezTo>
                  <a:pt x="1387697" y="1267774"/>
                  <a:pt x="3593797" y="0"/>
                  <a:pt x="6096001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D890E7D-C6E4-BA2A-C65E-CFC0A9B7B1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chemeClr val="accent3"/>
                </a:solidFill>
              </a:rPr>
              <a:t>1</a:t>
            </a:r>
            <a:r>
              <a:rPr lang="fr-FR" baseline="30000" dirty="0">
                <a:solidFill>
                  <a:schemeClr val="accent3"/>
                </a:solidFill>
              </a:rPr>
              <a:t>ère</a:t>
            </a:r>
            <a:r>
              <a:rPr lang="fr-FR" dirty="0">
                <a:solidFill>
                  <a:schemeClr val="accent3"/>
                </a:solidFill>
              </a:rPr>
              <a:t> connexion </a:t>
            </a:r>
            <a:r>
              <a:rPr lang="fr-FR" dirty="0"/>
              <a:t>Wi-Fi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737DC269-8542-0B9D-11C6-8900C169604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A4AABC3-C58D-4D5E-986E-A88134C01C41}" type="slidenum">
              <a:rPr lang="fr-FR" smtClean="0"/>
              <a:pPr/>
              <a:t>9</a:t>
            </a:fld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A471C7E-0CD6-CBBE-7EC8-EE3A1572E66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01874" y="6142374"/>
            <a:ext cx="3854569" cy="492443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hlinkClick r:id="rId2"/>
              </a:rPr>
              <a:t>*Guide utilisateur : connecter sa tablette au Wi-Fi</a:t>
            </a: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7DC1453-CED2-9018-EC97-17D31C3B358F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>
                <a:solidFill>
                  <a:srgbClr val="3F1E69"/>
                </a:solidFill>
                <a:latin typeface="Arial"/>
              </a:rPr>
              <a:t>Remise</a:t>
            </a:r>
            <a:r>
              <a:rPr kumimoji="0" lang="fr-FR" sz="1000" b="0" i="0" u="none" strike="noStrike" kern="1200" cap="none" spc="0" normalizeH="0" baseline="0" noProof="0" dirty="0">
                <a:ln>
                  <a:noFill/>
                </a:ln>
                <a:solidFill>
                  <a:srgbClr val="3F1E6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des équipements individuels mobiles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AF54D012-8A91-F136-7431-2344D972206A}"/>
              </a:ext>
            </a:extLst>
          </p:cNvPr>
          <p:cNvSpPr txBox="1"/>
          <p:nvPr/>
        </p:nvSpPr>
        <p:spPr>
          <a:xfrm>
            <a:off x="364661" y="1155656"/>
            <a:ext cx="92925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Pour que l’élève puisse se connecter au Wi-Fi de l’école, </a:t>
            </a:r>
            <a:r>
              <a:rPr lang="fr-FR" b="1" dirty="0"/>
              <a:t>les parents doivent connecter </a:t>
            </a:r>
            <a:r>
              <a:rPr lang="fr-FR" dirty="0"/>
              <a:t>une première fois la </a:t>
            </a:r>
            <a:r>
              <a:rPr lang="fr-FR" b="1" dirty="0"/>
              <a:t>tablette au Wi-Fi du domicile</a:t>
            </a:r>
            <a:r>
              <a:rPr lang="fr-FR" dirty="0"/>
              <a:t>. </a:t>
            </a:r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C735BC43-7C7A-4AB0-CC57-6100B0A1A67D}"/>
              </a:ext>
            </a:extLst>
          </p:cNvPr>
          <p:cNvSpPr/>
          <p:nvPr/>
        </p:nvSpPr>
        <p:spPr>
          <a:xfrm>
            <a:off x="3088434" y="3087237"/>
            <a:ext cx="2880000" cy="18000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55EB2C32-B4F6-F884-28F5-1D31A1F89479}"/>
              </a:ext>
            </a:extLst>
          </p:cNvPr>
          <p:cNvSpPr/>
          <p:nvPr/>
        </p:nvSpPr>
        <p:spPr>
          <a:xfrm>
            <a:off x="6315051" y="3089830"/>
            <a:ext cx="2880000" cy="18000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C1A33BE3-2E8E-3FF8-25F5-2998E5BD8B4B}"/>
              </a:ext>
            </a:extLst>
          </p:cNvPr>
          <p:cNvSpPr txBox="1"/>
          <p:nvPr/>
        </p:nvSpPr>
        <p:spPr>
          <a:xfrm>
            <a:off x="3224231" y="3265268"/>
            <a:ext cx="26084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b="1" dirty="0">
                <a:solidFill>
                  <a:schemeClr val="accent3"/>
                </a:solidFill>
              </a:rPr>
              <a:t>1</a:t>
            </a:r>
            <a:r>
              <a:rPr lang="fr-FR" b="1" baseline="30000" dirty="0">
                <a:solidFill>
                  <a:schemeClr val="accent3"/>
                </a:solidFill>
              </a:rPr>
              <a:t>ère</a:t>
            </a:r>
            <a:r>
              <a:rPr lang="fr-FR" b="1" dirty="0">
                <a:solidFill>
                  <a:schemeClr val="accent3"/>
                </a:solidFill>
              </a:rPr>
              <a:t> étape</a:t>
            </a:r>
          </a:p>
          <a:p>
            <a:pPr algn="ctr"/>
            <a:r>
              <a:rPr lang="fr-FR" dirty="0"/>
              <a:t>Connexion au domicile*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39BF12A-D90C-0057-BE86-80929510A8A9}"/>
              </a:ext>
            </a:extLst>
          </p:cNvPr>
          <p:cNvSpPr txBox="1"/>
          <p:nvPr/>
        </p:nvSpPr>
        <p:spPr>
          <a:xfrm>
            <a:off x="6656032" y="3209239"/>
            <a:ext cx="21980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b="1" dirty="0">
                <a:solidFill>
                  <a:schemeClr val="accent3"/>
                </a:solidFill>
              </a:rPr>
              <a:t>2ème étape</a:t>
            </a:r>
          </a:p>
          <a:p>
            <a:pPr algn="ctr"/>
            <a:r>
              <a:rPr lang="fr-FR" dirty="0"/>
              <a:t>Connexion à l’école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3581EED1-3D09-35C9-A096-5EAFE758BF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051" y="3988232"/>
            <a:ext cx="720000" cy="7200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B13B16D2-E5AB-66A5-59DB-BE51DBD0069A}"/>
              </a:ext>
            </a:extLst>
          </p:cNvPr>
          <p:cNvSpPr/>
          <p:nvPr/>
        </p:nvSpPr>
        <p:spPr>
          <a:xfrm>
            <a:off x="951719" y="5160290"/>
            <a:ext cx="10198359" cy="4531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EC33C153-863D-665F-6E9B-92ABE138A1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8434" y="4062875"/>
            <a:ext cx="720000" cy="720000"/>
          </a:xfrm>
          <a:prstGeom prst="rect">
            <a:avLst/>
          </a:prstGeom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790D4FCA-1622-153C-9AD4-9DDD7790A3C3}"/>
              </a:ext>
            </a:extLst>
          </p:cNvPr>
          <p:cNvSpPr txBox="1"/>
          <p:nvPr/>
        </p:nvSpPr>
        <p:spPr>
          <a:xfrm>
            <a:off x="951719" y="5202188"/>
            <a:ext cx="112254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>
                <a:solidFill>
                  <a:schemeClr val="bg1"/>
                </a:solidFill>
              </a:rPr>
              <a:t>Sans cette démarche, la tablette ne se connectera pas automatiquement au Wi-Fi de l’école</a:t>
            </a:r>
          </a:p>
        </p:txBody>
      </p:sp>
      <p:sp>
        <p:nvSpPr>
          <p:cNvPr id="21" name="Arc 20">
            <a:extLst>
              <a:ext uri="{FF2B5EF4-FFF2-40B4-BE49-F238E27FC236}">
                <a16:creationId xmlns:a16="http://schemas.microsoft.com/office/drawing/2014/main" id="{4A34BD96-10D1-A917-4A5E-A98CECA5A728}"/>
              </a:ext>
            </a:extLst>
          </p:cNvPr>
          <p:cNvSpPr/>
          <p:nvPr/>
        </p:nvSpPr>
        <p:spPr>
          <a:xfrm flipH="1">
            <a:off x="-1363580" y="1965467"/>
            <a:ext cx="14903117" cy="15694065"/>
          </a:xfrm>
          <a:prstGeom prst="arc">
            <a:avLst>
              <a:gd name="adj1" fmla="val 18076874"/>
              <a:gd name="adj2" fmla="val 18743546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3" name="Arc 22">
            <a:extLst>
              <a:ext uri="{FF2B5EF4-FFF2-40B4-BE49-F238E27FC236}">
                <a16:creationId xmlns:a16="http://schemas.microsoft.com/office/drawing/2014/main" id="{D31C99D4-9EF2-EFE9-63BD-328E5F090066}"/>
              </a:ext>
            </a:extLst>
          </p:cNvPr>
          <p:cNvSpPr/>
          <p:nvPr/>
        </p:nvSpPr>
        <p:spPr>
          <a:xfrm flipH="1">
            <a:off x="-1369606" y="1971145"/>
            <a:ext cx="14903117" cy="15694065"/>
          </a:xfrm>
          <a:prstGeom prst="arc">
            <a:avLst>
              <a:gd name="adj1" fmla="val 13938080"/>
              <a:gd name="adj2" fmla="val 17430514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4" name="Arc 23">
            <a:extLst>
              <a:ext uri="{FF2B5EF4-FFF2-40B4-BE49-F238E27FC236}">
                <a16:creationId xmlns:a16="http://schemas.microsoft.com/office/drawing/2014/main" id="{779C51E4-6C52-3DDC-D379-706B951BE8E0}"/>
              </a:ext>
            </a:extLst>
          </p:cNvPr>
          <p:cNvSpPr/>
          <p:nvPr/>
        </p:nvSpPr>
        <p:spPr>
          <a:xfrm flipH="1">
            <a:off x="-1392155" y="1898792"/>
            <a:ext cx="14903117" cy="15694065"/>
          </a:xfrm>
          <a:prstGeom prst="arc">
            <a:avLst>
              <a:gd name="adj1" fmla="val 12978098"/>
              <a:gd name="adj2" fmla="val 13341109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id="{2D963249-8149-AF87-6EB7-D30628D15C72}"/>
              </a:ext>
            </a:extLst>
          </p:cNvPr>
          <p:cNvSpPr/>
          <p:nvPr/>
        </p:nvSpPr>
        <p:spPr>
          <a:xfrm rot="1311610">
            <a:off x="10277416" y="1447567"/>
            <a:ext cx="676970" cy="67697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6" name="Arc 25">
            <a:extLst>
              <a:ext uri="{FF2B5EF4-FFF2-40B4-BE49-F238E27FC236}">
                <a16:creationId xmlns:a16="http://schemas.microsoft.com/office/drawing/2014/main" id="{5E8080F7-4450-4D3F-A116-896361B76E4D}"/>
              </a:ext>
            </a:extLst>
          </p:cNvPr>
          <p:cNvSpPr/>
          <p:nvPr/>
        </p:nvSpPr>
        <p:spPr>
          <a:xfrm rot="1311610" flipH="1">
            <a:off x="10455098" y="682034"/>
            <a:ext cx="1201964" cy="1192404"/>
          </a:xfrm>
          <a:prstGeom prst="arc">
            <a:avLst>
              <a:gd name="adj1" fmla="val 7052928"/>
              <a:gd name="adj2" fmla="val 1309123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189EF60C-E34F-1B06-EE7A-0B9B244C4B3F}"/>
              </a:ext>
            </a:extLst>
          </p:cNvPr>
          <p:cNvSpPr/>
          <p:nvPr/>
        </p:nvSpPr>
        <p:spPr>
          <a:xfrm>
            <a:off x="119584" y="4276626"/>
            <a:ext cx="685800" cy="685800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86CF1F48-A733-7FB4-FB51-245D5975F02F}"/>
              </a:ext>
            </a:extLst>
          </p:cNvPr>
          <p:cNvSpPr/>
          <p:nvPr/>
        </p:nvSpPr>
        <p:spPr>
          <a:xfrm rot="1311610">
            <a:off x="11121122" y="3980751"/>
            <a:ext cx="432984" cy="43298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257872"/>
      </p:ext>
    </p:extLst>
  </p:cSld>
  <p:clrMapOvr>
    <a:masterClrMapping/>
  </p:clrMapOvr>
</p:sld>
</file>

<file path=ppt/theme/theme1.xml><?xml version="1.0" encoding="utf-8"?>
<a:theme xmlns:a="http://schemas.openxmlformats.org/drawingml/2006/main" name="E-SY' [Masque]">
  <a:themeElements>
    <a:clrScheme name="E-SY">
      <a:dk1>
        <a:srgbClr val="3F1E69"/>
      </a:dk1>
      <a:lt1>
        <a:sysClr val="window" lastClr="FFFFFF"/>
      </a:lt1>
      <a:dk2>
        <a:srgbClr val="3F1E69"/>
      </a:dk2>
      <a:lt2>
        <a:srgbClr val="F6F3F7"/>
      </a:lt2>
      <a:accent1>
        <a:srgbClr val="3F1E69"/>
      </a:accent1>
      <a:accent2>
        <a:srgbClr val="3EA3DC"/>
      </a:accent2>
      <a:accent3>
        <a:srgbClr val="E4006D"/>
      </a:accent3>
      <a:accent4>
        <a:srgbClr val="3F1E69"/>
      </a:accent4>
      <a:accent5>
        <a:srgbClr val="3EA3DC"/>
      </a:accent5>
      <a:accent6>
        <a:srgbClr val="E4006D"/>
      </a:accent6>
      <a:hlink>
        <a:srgbClr val="3F1E69"/>
      </a:hlink>
      <a:folHlink>
        <a:srgbClr val="E4006D"/>
      </a:folHlink>
    </a:clrScheme>
    <a:fontScheme name="E-SY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200625 1610 Seine-et-Yvelines Numérique - Masque institutionnel.pptx" id="{1BE69796-75A0-4228-88D4-0000FB10C81F}" vid="{47E7A8C8-3D7B-413D-B1D2-51309B6C6F82}"/>
    </a:ext>
  </a:extLst>
</a:theme>
</file>

<file path=ppt/theme/theme2.xml><?xml version="1.0" encoding="utf-8"?>
<a:theme xmlns:a="http://schemas.openxmlformats.org/drawingml/2006/main" name="1_E-SY' [Masque]">
  <a:themeElements>
    <a:clrScheme name="E-SY">
      <a:dk1>
        <a:srgbClr val="3F1E69"/>
      </a:dk1>
      <a:lt1>
        <a:sysClr val="window" lastClr="FFFFFF"/>
      </a:lt1>
      <a:dk2>
        <a:srgbClr val="3F1E69"/>
      </a:dk2>
      <a:lt2>
        <a:srgbClr val="F6F3F7"/>
      </a:lt2>
      <a:accent1>
        <a:srgbClr val="3F1E69"/>
      </a:accent1>
      <a:accent2>
        <a:srgbClr val="3EA3DC"/>
      </a:accent2>
      <a:accent3>
        <a:srgbClr val="E4006D"/>
      </a:accent3>
      <a:accent4>
        <a:srgbClr val="3F1E69"/>
      </a:accent4>
      <a:accent5>
        <a:srgbClr val="3EA3DC"/>
      </a:accent5>
      <a:accent6>
        <a:srgbClr val="E4006D"/>
      </a:accent6>
      <a:hlink>
        <a:srgbClr val="3F1E69"/>
      </a:hlink>
      <a:folHlink>
        <a:srgbClr val="E4006D"/>
      </a:folHlink>
    </a:clrScheme>
    <a:fontScheme name="E-SY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200625 1610 Seine-et-Yvelines Numérique - Masque institutionnel.pptx" id="{1BE69796-75A0-4228-88D4-0000FB10C81F}" vid="{47E7A8C8-3D7B-413D-B1D2-51309B6C6F82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d3e4d34-af7d-4202-9fdb-8994719e7ea2">
      <Terms xmlns="http://schemas.microsoft.com/office/infopath/2007/PartnerControls"/>
    </lcf76f155ced4ddcb4097134ff3c332f>
    <TaxCatchAll xmlns="db4272fb-b2ab-4408-aba0-dce4711088ba" xsi:nil="true"/>
    <Pr_x00ea_tpourenvoi xmlns="4d3e4d34-af7d-4202-9fdb-8994719e7ea2">false</Pr_x00ea_tpourenvoi>
    <_Flow_SignoffStatus xmlns="4d3e4d34-af7d-4202-9fdb-8994719e7ea2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8A309CC0B48ED4E80380F9936E67E94" ma:contentTypeVersion="19" ma:contentTypeDescription="Crée un document." ma:contentTypeScope="" ma:versionID="063576c288a6e012ef6aa96c97e365e4">
  <xsd:schema xmlns:xsd="http://www.w3.org/2001/XMLSchema" xmlns:xs="http://www.w3.org/2001/XMLSchema" xmlns:p="http://schemas.microsoft.com/office/2006/metadata/properties" xmlns:ns2="4d3e4d34-af7d-4202-9fdb-8994719e7ea2" xmlns:ns3="db4272fb-b2ab-4408-aba0-dce4711088ba" targetNamespace="http://schemas.microsoft.com/office/2006/metadata/properties" ma:root="true" ma:fieldsID="adf50e0a5ee2fe93053c83203e38845e" ns2:_="" ns3:_="">
    <xsd:import namespace="4d3e4d34-af7d-4202-9fdb-8994719e7ea2"/>
    <xsd:import namespace="db4272fb-b2ab-4408-aba0-dce4711088b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ServiceObjectDetectorVersions" minOccurs="0"/>
                <xsd:element ref="ns2:Pr_x00ea_tpourenvoi"/>
                <xsd:element ref="ns2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3e4d34-af7d-4202-9fdb-8994719e7ea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Length (seconds)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9" nillable="true" ma:taxonomy="true" ma:internalName="lcf76f155ced4ddcb4097134ff3c332f" ma:taxonomyFieldName="MediaServiceImageTags" ma:displayName="Balises d’images" ma:readOnly="false" ma:fieldId="{5cf76f15-5ced-4ddc-b409-7134ff3c332f}" ma:taxonomyMulti="true" ma:sspId="9cad443e-2b5c-4638-8aba-d032c1356d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Pr_x00ea_tpourenvoi" ma:index="25" ma:displayName="Prêt pour envoi" ma:default="0" ma:format="Dropdown" ma:internalName="Pr_x00ea_tpourenvoi">
      <xsd:simpleType>
        <xsd:restriction base="dms:Boolean"/>
      </xsd:simpleType>
    </xsd:element>
    <xsd:element name="_Flow_SignoffStatus" ma:index="26" nillable="true" ma:displayName="État de validation" ma:internalName="_x00c9_tat_x0020_de_x0020_valida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4272fb-b2ab-4408-aba0-dce4711088ba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cc646cc5-0d74-4f52-9c70-c164c6008b6c}" ma:internalName="TaxCatchAll" ma:showField="CatchAllData" ma:web="db4272fb-b2ab-4408-aba0-dce4711088b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0D7D384-F4D2-4523-92D2-7E733D93E816}">
  <ds:schemaRefs>
    <ds:schemaRef ds:uri="4d3e4d34-af7d-4202-9fdb-8994719e7ea2"/>
    <ds:schemaRef ds:uri="db4272fb-b2ab-4408-aba0-dce4711088ba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B2D05327-42D6-4E1D-9EFF-5B3A590275E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A63191-6BBD-4F2A-9B37-F3E2EA81743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d3e4d34-af7d-4202-9fdb-8994719e7ea2"/>
    <ds:schemaRef ds:uri="db4272fb-b2ab-4408-aba0-dce4711088b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1091</Words>
  <Application>Microsoft Office PowerPoint</Application>
  <PresentationFormat>Grand écran</PresentationFormat>
  <Paragraphs>155</Paragraphs>
  <Slides>12</Slides>
  <Notes>8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12</vt:i4>
      </vt:variant>
    </vt:vector>
  </HeadingPairs>
  <TitlesOfParts>
    <vt:vector size="20" baseType="lpstr">
      <vt:lpstr>Arial</vt:lpstr>
      <vt:lpstr>Arial-BoldMT</vt:lpstr>
      <vt:lpstr>ArialMT</vt:lpstr>
      <vt:lpstr>Calibri</vt:lpstr>
      <vt:lpstr>Trebuchet MS</vt:lpstr>
      <vt:lpstr>Wingdings</vt:lpstr>
      <vt:lpstr>E-SY' [Masque]</vt:lpstr>
      <vt:lpstr>1_E-SY' [Masque]</vt:lpstr>
      <vt:lpstr>Présentation PowerPoint</vt:lpstr>
      <vt:lpstr>Présentation PowerPoint</vt:lpstr>
      <vt:lpstr>Qu’est-ce que le projet          ?</vt:lpstr>
      <vt:lpstr>Les enjeux du projet</vt:lpstr>
      <vt:lpstr>Ma journée avec le cartable numérique</vt:lpstr>
      <vt:lpstr>Jamf Parent</vt:lpstr>
      <vt:lpstr>Support utilisateurs</vt:lpstr>
      <vt:lpstr>Comment prendre soin de ma tablette ?</vt:lpstr>
      <vt:lpstr>1ère connexion Wi-Fi</vt:lpstr>
      <vt:lpstr>Le cartable des parents</vt:lpstr>
      <vt:lpstr>Questions ?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JACOB Léa</dc:creator>
  <cp:lastModifiedBy>MARTINS Manuel</cp:lastModifiedBy>
  <cp:revision>2</cp:revision>
  <dcterms:created xsi:type="dcterms:W3CDTF">2022-09-16T09:38:42Z</dcterms:created>
  <dcterms:modified xsi:type="dcterms:W3CDTF">2023-09-21T19:58:44Z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0x010100C8A309CC0B48ED4E80380F9936E67E94</vt:lpwstr>
  </property>
  <property fmtid="{D5CDD505-2E9C-101B-9397-08002B2CF9AE}" pid="3" name="MediaServiceImageTags">
    <vt:lpwstr/>
  </property>
</Properties>
</file>